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80"/>
  </p:notesMasterIdLst>
  <p:sldIdLst>
    <p:sldId id="256" r:id="rId2"/>
    <p:sldId id="310" r:id="rId3"/>
    <p:sldId id="312" r:id="rId4"/>
    <p:sldId id="314" r:id="rId5"/>
    <p:sldId id="311" r:id="rId6"/>
    <p:sldId id="313" r:id="rId7"/>
    <p:sldId id="318" r:id="rId8"/>
    <p:sldId id="319" r:id="rId9"/>
    <p:sldId id="320" r:id="rId10"/>
    <p:sldId id="321" r:id="rId11"/>
    <p:sldId id="322" r:id="rId12"/>
    <p:sldId id="323" r:id="rId13"/>
    <p:sldId id="324" r:id="rId14"/>
    <p:sldId id="326" r:id="rId15"/>
    <p:sldId id="325" r:id="rId16"/>
    <p:sldId id="352" r:id="rId17"/>
    <p:sldId id="328" r:id="rId18"/>
    <p:sldId id="327" r:id="rId19"/>
    <p:sldId id="329" r:id="rId20"/>
    <p:sldId id="330" r:id="rId21"/>
    <p:sldId id="317" r:id="rId22"/>
    <p:sldId id="288" r:id="rId23"/>
    <p:sldId id="332" r:id="rId24"/>
    <p:sldId id="333" r:id="rId25"/>
    <p:sldId id="334" r:id="rId26"/>
    <p:sldId id="335" r:id="rId27"/>
    <p:sldId id="331" r:id="rId28"/>
    <p:sldId id="315" r:id="rId29"/>
    <p:sldId id="316" r:id="rId30"/>
    <p:sldId id="336" r:id="rId31"/>
    <p:sldId id="337" r:id="rId32"/>
    <p:sldId id="339" r:id="rId33"/>
    <p:sldId id="340" r:id="rId34"/>
    <p:sldId id="341" r:id="rId35"/>
    <p:sldId id="342" r:id="rId36"/>
    <p:sldId id="338" r:id="rId37"/>
    <p:sldId id="343" r:id="rId38"/>
    <p:sldId id="344" r:id="rId39"/>
    <p:sldId id="353" r:id="rId40"/>
    <p:sldId id="345" r:id="rId41"/>
    <p:sldId id="346" r:id="rId42"/>
    <p:sldId id="347" r:id="rId43"/>
    <p:sldId id="354" r:id="rId44"/>
    <p:sldId id="348" r:id="rId45"/>
    <p:sldId id="350" r:id="rId46"/>
    <p:sldId id="349" r:id="rId47"/>
    <p:sldId id="351"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76" r:id="rId70"/>
    <p:sldId id="377" r:id="rId71"/>
    <p:sldId id="379" r:id="rId72"/>
    <p:sldId id="380" r:id="rId73"/>
    <p:sldId id="383" r:id="rId74"/>
    <p:sldId id="381" r:id="rId75"/>
    <p:sldId id="385" r:id="rId76"/>
    <p:sldId id="387" r:id="rId77"/>
    <p:sldId id="384" r:id="rId78"/>
    <p:sldId id="286" r:id="rId7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86176" autoAdjust="0"/>
  </p:normalViewPr>
  <p:slideViewPr>
    <p:cSldViewPr>
      <p:cViewPr varScale="1">
        <p:scale>
          <a:sx n="64" d="100"/>
          <a:sy n="64" d="100"/>
        </p:scale>
        <p:origin x="156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39F108-A33A-433E-9D80-CA15437126D6}" type="doc">
      <dgm:prSet loTypeId="urn:microsoft.com/office/officeart/2005/8/layout/process1" loCatId="process" qsTypeId="urn:microsoft.com/office/officeart/2005/8/quickstyle/simple1" qsCatId="simple" csTypeId="urn:microsoft.com/office/officeart/2005/8/colors/accent1_2" csCatId="accent1" phldr="1"/>
      <dgm:spPr/>
    </dgm:pt>
    <dgm:pt modelId="{9166F122-B6C9-4511-98C8-23BF86796DB5}">
      <dgm:prSet phldrT="[Text]"/>
      <dgm:spPr/>
      <dgm:t>
        <a:bodyPr/>
        <a:lstStyle/>
        <a:p>
          <a:r>
            <a:rPr lang="en-US" dirty="0" err="1" smtClean="0"/>
            <a:t>Nhãn</a:t>
          </a:r>
          <a:r>
            <a:rPr lang="en-US" dirty="0" smtClean="0"/>
            <a:t> </a:t>
          </a:r>
          <a:r>
            <a:rPr lang="en-US" dirty="0" err="1" smtClean="0"/>
            <a:t>hàng</a:t>
          </a:r>
          <a:endParaRPr lang="en-US" dirty="0"/>
        </a:p>
      </dgm:t>
    </dgm:pt>
    <dgm:pt modelId="{4735AEBA-F77A-4445-B2B1-82A843F4E7AF}" type="parTrans" cxnId="{C063EAE0-87EB-47E0-AA76-0D54FA620AC8}">
      <dgm:prSet/>
      <dgm:spPr/>
      <dgm:t>
        <a:bodyPr/>
        <a:lstStyle/>
        <a:p>
          <a:endParaRPr lang="en-US"/>
        </a:p>
      </dgm:t>
    </dgm:pt>
    <dgm:pt modelId="{3B55D185-D457-49A1-A38D-0E79F09D15A2}" type="sibTrans" cxnId="{C063EAE0-87EB-47E0-AA76-0D54FA620AC8}">
      <dgm:prSet/>
      <dgm:spPr/>
      <dgm:t>
        <a:bodyPr/>
        <a:lstStyle/>
        <a:p>
          <a:endParaRPr lang="en-US"/>
        </a:p>
      </dgm:t>
    </dgm:pt>
    <dgm:pt modelId="{3C72014F-ABB9-4FD6-88E8-DAAFE7455A53}">
      <dgm:prSet phldrT="[Text]"/>
      <dgm:spPr/>
      <dgm:t>
        <a:bodyPr/>
        <a:lstStyle/>
        <a:p>
          <a:r>
            <a:rPr lang="en-US" dirty="0" err="1" smtClean="0"/>
            <a:t>Nhà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môi</a:t>
          </a:r>
          <a:r>
            <a:rPr lang="en-US" dirty="0" smtClean="0"/>
            <a:t> </a:t>
          </a:r>
          <a:r>
            <a:rPr lang="en-US" dirty="0" err="1" smtClean="0"/>
            <a:t>giới</a:t>
          </a:r>
          <a:endParaRPr lang="en-US" dirty="0"/>
        </a:p>
      </dgm:t>
    </dgm:pt>
    <dgm:pt modelId="{864DCF9A-CABB-4E5B-8E67-37F9DEC14740}" type="parTrans" cxnId="{477DE7A8-8003-4C7A-8381-0DE1E3FD3C2D}">
      <dgm:prSet/>
      <dgm:spPr/>
      <dgm:t>
        <a:bodyPr/>
        <a:lstStyle/>
        <a:p>
          <a:endParaRPr lang="en-US"/>
        </a:p>
      </dgm:t>
    </dgm:pt>
    <dgm:pt modelId="{342E6C00-74C8-42CC-8D27-03FFBD68AB0A}" type="sibTrans" cxnId="{477DE7A8-8003-4C7A-8381-0DE1E3FD3C2D}">
      <dgm:prSet/>
      <dgm:spPr/>
      <dgm:t>
        <a:bodyPr/>
        <a:lstStyle/>
        <a:p>
          <a:endParaRPr lang="en-US"/>
        </a:p>
      </dgm:t>
    </dgm:pt>
    <dgm:pt modelId="{DA51DA72-2CAF-49B3-9B54-5BFD86A9546B}">
      <dgm:prSet phldrT="[Text]"/>
      <dgm:spPr/>
      <dgm:t>
        <a:bodyPr/>
        <a:lstStyle/>
        <a:p>
          <a:r>
            <a:rPr lang="en-US" dirty="0" err="1" smtClean="0"/>
            <a:t>Khách</a:t>
          </a:r>
          <a:r>
            <a:rPr lang="en-US" dirty="0" smtClean="0"/>
            <a:t> </a:t>
          </a:r>
          <a:r>
            <a:rPr lang="en-US" dirty="0" err="1" smtClean="0"/>
            <a:t>hàng</a:t>
          </a:r>
          <a:endParaRPr lang="en-US" dirty="0"/>
        </a:p>
      </dgm:t>
    </dgm:pt>
    <dgm:pt modelId="{AAFEC10B-8280-4C5C-AE86-197CA0C0CB9E}" type="parTrans" cxnId="{CA58BFFE-1A4A-4207-B6BA-E94014A8F49F}">
      <dgm:prSet/>
      <dgm:spPr/>
      <dgm:t>
        <a:bodyPr/>
        <a:lstStyle/>
        <a:p>
          <a:endParaRPr lang="en-US"/>
        </a:p>
      </dgm:t>
    </dgm:pt>
    <dgm:pt modelId="{EAAFD404-47A3-4D61-A47B-F402F2EF29A4}" type="sibTrans" cxnId="{CA58BFFE-1A4A-4207-B6BA-E94014A8F49F}">
      <dgm:prSet/>
      <dgm:spPr/>
      <dgm:t>
        <a:bodyPr/>
        <a:lstStyle/>
        <a:p>
          <a:endParaRPr lang="en-US"/>
        </a:p>
      </dgm:t>
    </dgm:pt>
    <dgm:pt modelId="{64B14ED6-4AA0-4F65-BC81-A2EE6F1EF13D}" type="pres">
      <dgm:prSet presAssocID="{C939F108-A33A-433E-9D80-CA15437126D6}" presName="Name0" presStyleCnt="0">
        <dgm:presLayoutVars>
          <dgm:dir/>
          <dgm:resizeHandles val="exact"/>
        </dgm:presLayoutVars>
      </dgm:prSet>
      <dgm:spPr/>
    </dgm:pt>
    <dgm:pt modelId="{DC3AB2F9-D492-48AF-8825-2B7EC8D87877}" type="pres">
      <dgm:prSet presAssocID="{9166F122-B6C9-4511-98C8-23BF86796DB5}" presName="node" presStyleLbl="node1" presStyleIdx="0" presStyleCnt="3">
        <dgm:presLayoutVars>
          <dgm:bulletEnabled val="1"/>
        </dgm:presLayoutVars>
      </dgm:prSet>
      <dgm:spPr/>
      <dgm:t>
        <a:bodyPr/>
        <a:lstStyle/>
        <a:p>
          <a:endParaRPr lang="en-US"/>
        </a:p>
      </dgm:t>
    </dgm:pt>
    <dgm:pt modelId="{13F2ED2B-0E8C-4B63-A417-F5DA8AE21344}" type="pres">
      <dgm:prSet presAssocID="{3B55D185-D457-49A1-A38D-0E79F09D15A2}" presName="sibTrans" presStyleLbl="sibTrans2D1" presStyleIdx="0" presStyleCnt="2"/>
      <dgm:spPr/>
      <dgm:t>
        <a:bodyPr/>
        <a:lstStyle/>
        <a:p>
          <a:endParaRPr lang="en-US"/>
        </a:p>
      </dgm:t>
    </dgm:pt>
    <dgm:pt modelId="{BFF4DD29-6063-44AD-8CAE-6A173B531C7C}" type="pres">
      <dgm:prSet presAssocID="{3B55D185-D457-49A1-A38D-0E79F09D15A2}" presName="connectorText" presStyleLbl="sibTrans2D1" presStyleIdx="0" presStyleCnt="2"/>
      <dgm:spPr/>
      <dgm:t>
        <a:bodyPr/>
        <a:lstStyle/>
        <a:p>
          <a:endParaRPr lang="en-US"/>
        </a:p>
      </dgm:t>
    </dgm:pt>
    <dgm:pt modelId="{1F620B8C-FF93-441E-B2C9-754EACA45A0E}" type="pres">
      <dgm:prSet presAssocID="{3C72014F-ABB9-4FD6-88E8-DAAFE7455A53}" presName="node" presStyleLbl="node1" presStyleIdx="1" presStyleCnt="3">
        <dgm:presLayoutVars>
          <dgm:bulletEnabled val="1"/>
        </dgm:presLayoutVars>
      </dgm:prSet>
      <dgm:spPr/>
      <dgm:t>
        <a:bodyPr/>
        <a:lstStyle/>
        <a:p>
          <a:endParaRPr lang="en-US"/>
        </a:p>
      </dgm:t>
    </dgm:pt>
    <dgm:pt modelId="{CC19D7C1-8E57-45FC-976B-904E6733AE14}" type="pres">
      <dgm:prSet presAssocID="{342E6C00-74C8-42CC-8D27-03FFBD68AB0A}" presName="sibTrans" presStyleLbl="sibTrans2D1" presStyleIdx="1" presStyleCnt="2"/>
      <dgm:spPr/>
      <dgm:t>
        <a:bodyPr/>
        <a:lstStyle/>
        <a:p>
          <a:endParaRPr lang="en-US"/>
        </a:p>
      </dgm:t>
    </dgm:pt>
    <dgm:pt modelId="{E39B16E1-0C1B-4779-B960-08C3393EAA59}" type="pres">
      <dgm:prSet presAssocID="{342E6C00-74C8-42CC-8D27-03FFBD68AB0A}" presName="connectorText" presStyleLbl="sibTrans2D1" presStyleIdx="1" presStyleCnt="2"/>
      <dgm:spPr/>
      <dgm:t>
        <a:bodyPr/>
        <a:lstStyle/>
        <a:p>
          <a:endParaRPr lang="en-US"/>
        </a:p>
      </dgm:t>
    </dgm:pt>
    <dgm:pt modelId="{8C8D2AB7-BC8C-4AE5-BD97-28FDB9E5FFCF}" type="pres">
      <dgm:prSet presAssocID="{DA51DA72-2CAF-49B3-9B54-5BFD86A9546B}" presName="node" presStyleLbl="node1" presStyleIdx="2" presStyleCnt="3">
        <dgm:presLayoutVars>
          <dgm:bulletEnabled val="1"/>
        </dgm:presLayoutVars>
      </dgm:prSet>
      <dgm:spPr/>
      <dgm:t>
        <a:bodyPr/>
        <a:lstStyle/>
        <a:p>
          <a:endParaRPr lang="en-US"/>
        </a:p>
      </dgm:t>
    </dgm:pt>
  </dgm:ptLst>
  <dgm:cxnLst>
    <dgm:cxn modelId="{3ED3C9E8-3A45-4EF4-8640-80F9042B2249}" type="presOf" srcId="{DA51DA72-2CAF-49B3-9B54-5BFD86A9546B}" destId="{8C8D2AB7-BC8C-4AE5-BD97-28FDB9E5FFCF}" srcOrd="0" destOrd="0" presId="urn:microsoft.com/office/officeart/2005/8/layout/process1"/>
    <dgm:cxn modelId="{CA58BFFE-1A4A-4207-B6BA-E94014A8F49F}" srcId="{C939F108-A33A-433E-9D80-CA15437126D6}" destId="{DA51DA72-2CAF-49B3-9B54-5BFD86A9546B}" srcOrd="2" destOrd="0" parTransId="{AAFEC10B-8280-4C5C-AE86-197CA0C0CB9E}" sibTransId="{EAAFD404-47A3-4D61-A47B-F402F2EF29A4}"/>
    <dgm:cxn modelId="{E7477CCA-92CE-41F6-9ACF-6354B944C789}" type="presOf" srcId="{342E6C00-74C8-42CC-8D27-03FFBD68AB0A}" destId="{E39B16E1-0C1B-4779-B960-08C3393EAA59}" srcOrd="1" destOrd="0" presId="urn:microsoft.com/office/officeart/2005/8/layout/process1"/>
    <dgm:cxn modelId="{C063EAE0-87EB-47E0-AA76-0D54FA620AC8}" srcId="{C939F108-A33A-433E-9D80-CA15437126D6}" destId="{9166F122-B6C9-4511-98C8-23BF86796DB5}" srcOrd="0" destOrd="0" parTransId="{4735AEBA-F77A-4445-B2B1-82A843F4E7AF}" sibTransId="{3B55D185-D457-49A1-A38D-0E79F09D15A2}"/>
    <dgm:cxn modelId="{BB707BC9-9DED-4B14-9987-27AA392D0E7F}" type="presOf" srcId="{3B55D185-D457-49A1-A38D-0E79F09D15A2}" destId="{BFF4DD29-6063-44AD-8CAE-6A173B531C7C}" srcOrd="1" destOrd="0" presId="urn:microsoft.com/office/officeart/2005/8/layout/process1"/>
    <dgm:cxn modelId="{64A4EF5E-6F1A-483B-AD66-95EE7D836B67}" type="presOf" srcId="{C939F108-A33A-433E-9D80-CA15437126D6}" destId="{64B14ED6-4AA0-4F65-BC81-A2EE6F1EF13D}" srcOrd="0" destOrd="0" presId="urn:microsoft.com/office/officeart/2005/8/layout/process1"/>
    <dgm:cxn modelId="{11AEDD3A-49D1-4700-9A65-EA0EDD5B5ABE}" type="presOf" srcId="{9166F122-B6C9-4511-98C8-23BF86796DB5}" destId="{DC3AB2F9-D492-48AF-8825-2B7EC8D87877}" srcOrd="0" destOrd="0" presId="urn:microsoft.com/office/officeart/2005/8/layout/process1"/>
    <dgm:cxn modelId="{6312BB3C-DCCA-4FEF-819C-BA5DF5F3294F}" type="presOf" srcId="{342E6C00-74C8-42CC-8D27-03FFBD68AB0A}" destId="{CC19D7C1-8E57-45FC-976B-904E6733AE14}" srcOrd="0" destOrd="0" presId="urn:microsoft.com/office/officeart/2005/8/layout/process1"/>
    <dgm:cxn modelId="{477DE7A8-8003-4C7A-8381-0DE1E3FD3C2D}" srcId="{C939F108-A33A-433E-9D80-CA15437126D6}" destId="{3C72014F-ABB9-4FD6-88E8-DAAFE7455A53}" srcOrd="1" destOrd="0" parTransId="{864DCF9A-CABB-4E5B-8E67-37F9DEC14740}" sibTransId="{342E6C00-74C8-42CC-8D27-03FFBD68AB0A}"/>
    <dgm:cxn modelId="{DEB57519-5BFE-4BAC-BD05-364778473170}" type="presOf" srcId="{3B55D185-D457-49A1-A38D-0E79F09D15A2}" destId="{13F2ED2B-0E8C-4B63-A417-F5DA8AE21344}" srcOrd="0" destOrd="0" presId="urn:microsoft.com/office/officeart/2005/8/layout/process1"/>
    <dgm:cxn modelId="{81B58D5C-42C4-449F-98E5-27690EF68E89}" type="presOf" srcId="{3C72014F-ABB9-4FD6-88E8-DAAFE7455A53}" destId="{1F620B8C-FF93-441E-B2C9-754EACA45A0E}" srcOrd="0" destOrd="0" presId="urn:microsoft.com/office/officeart/2005/8/layout/process1"/>
    <dgm:cxn modelId="{AD02558C-6891-4ABD-813B-D3FE6B04ADCE}" type="presParOf" srcId="{64B14ED6-4AA0-4F65-BC81-A2EE6F1EF13D}" destId="{DC3AB2F9-D492-48AF-8825-2B7EC8D87877}" srcOrd="0" destOrd="0" presId="urn:microsoft.com/office/officeart/2005/8/layout/process1"/>
    <dgm:cxn modelId="{074B9775-1644-4DFC-91B7-3BC83C0325E9}" type="presParOf" srcId="{64B14ED6-4AA0-4F65-BC81-A2EE6F1EF13D}" destId="{13F2ED2B-0E8C-4B63-A417-F5DA8AE21344}" srcOrd="1" destOrd="0" presId="urn:microsoft.com/office/officeart/2005/8/layout/process1"/>
    <dgm:cxn modelId="{9A03A685-05A5-4244-8F58-EB4B101923F3}" type="presParOf" srcId="{13F2ED2B-0E8C-4B63-A417-F5DA8AE21344}" destId="{BFF4DD29-6063-44AD-8CAE-6A173B531C7C}" srcOrd="0" destOrd="0" presId="urn:microsoft.com/office/officeart/2005/8/layout/process1"/>
    <dgm:cxn modelId="{6FB9C54B-06F8-4117-9BBB-89BAF42ECF39}" type="presParOf" srcId="{64B14ED6-4AA0-4F65-BC81-A2EE6F1EF13D}" destId="{1F620B8C-FF93-441E-B2C9-754EACA45A0E}" srcOrd="2" destOrd="0" presId="urn:microsoft.com/office/officeart/2005/8/layout/process1"/>
    <dgm:cxn modelId="{CAD4AB68-E176-4AC0-9100-2ED804FAFDB2}" type="presParOf" srcId="{64B14ED6-4AA0-4F65-BC81-A2EE6F1EF13D}" destId="{CC19D7C1-8E57-45FC-976B-904E6733AE14}" srcOrd="3" destOrd="0" presId="urn:microsoft.com/office/officeart/2005/8/layout/process1"/>
    <dgm:cxn modelId="{48B4B60F-F433-4C80-A56D-50FE8CAA5B5A}" type="presParOf" srcId="{CC19D7C1-8E57-45FC-976B-904E6733AE14}" destId="{E39B16E1-0C1B-4779-B960-08C3393EAA59}" srcOrd="0" destOrd="0" presId="urn:microsoft.com/office/officeart/2005/8/layout/process1"/>
    <dgm:cxn modelId="{0FCA357D-4B1C-47CB-BCFC-58D4DA85C31F}" type="presParOf" srcId="{64B14ED6-4AA0-4F65-BC81-A2EE6F1EF13D}" destId="{8C8D2AB7-BC8C-4AE5-BD97-28FDB9E5FF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A1BBCB-F40A-4295-93BC-B6F29B5F068E}" type="doc">
      <dgm:prSet loTypeId="urn:microsoft.com/office/officeart/2005/8/layout/process1" loCatId="process" qsTypeId="urn:microsoft.com/office/officeart/2005/8/quickstyle/simple1" qsCatId="simple" csTypeId="urn:microsoft.com/office/officeart/2005/8/colors/accent1_2" csCatId="accent1" phldr="1"/>
      <dgm:spPr/>
    </dgm:pt>
    <dgm:pt modelId="{8A69D4F6-85F7-4696-9BA8-7E24E30A5DD4}">
      <dgm:prSet phldrT="[Text]" custT="1"/>
      <dgm:spPr/>
      <dgm:t>
        <a:bodyPr/>
        <a:lstStyle/>
        <a:p>
          <a:r>
            <a:rPr lang="en-US" sz="2000" dirty="0" smtClean="0"/>
            <a:t>DN </a:t>
          </a:r>
          <a:r>
            <a:rPr lang="en-US" sz="2000" dirty="0" err="1" smtClean="0"/>
            <a:t>bán</a:t>
          </a:r>
          <a:r>
            <a:rPr lang="en-US" sz="2000" dirty="0" smtClean="0"/>
            <a:t> </a:t>
          </a:r>
          <a:r>
            <a:rPr lang="en-US" sz="2000" dirty="0" err="1" smtClean="0"/>
            <a:t>hàng</a:t>
          </a:r>
          <a:r>
            <a:rPr lang="en-US" sz="2000" dirty="0" smtClean="0"/>
            <a:t> </a:t>
          </a:r>
          <a:r>
            <a:rPr lang="en-US" sz="2000" dirty="0" err="1" smtClean="0"/>
            <a:t>hoá</a:t>
          </a:r>
          <a:r>
            <a:rPr lang="en-US" sz="2000" dirty="0" smtClean="0"/>
            <a:t>/</a:t>
          </a:r>
          <a:r>
            <a:rPr lang="en-US" sz="2000" dirty="0" err="1" smtClean="0"/>
            <a:t>dịch</a:t>
          </a:r>
          <a:r>
            <a:rPr lang="en-US" sz="2000" dirty="0" smtClean="0"/>
            <a:t> </a:t>
          </a:r>
          <a:r>
            <a:rPr lang="en-US" sz="2000" dirty="0" err="1" smtClean="0"/>
            <a:t>vụ</a:t>
          </a:r>
          <a:endParaRPr lang="en-US" sz="2000" dirty="0"/>
        </a:p>
      </dgm:t>
    </dgm:pt>
    <dgm:pt modelId="{6CE60BDF-CF41-4E60-A2F9-680F9B3661CB}" type="parTrans" cxnId="{174DFF0D-5CC1-405D-AFFF-41E37D8C6486}">
      <dgm:prSet/>
      <dgm:spPr/>
      <dgm:t>
        <a:bodyPr/>
        <a:lstStyle/>
        <a:p>
          <a:endParaRPr lang="en-US"/>
        </a:p>
      </dgm:t>
    </dgm:pt>
    <dgm:pt modelId="{2C63D586-566F-4276-B217-5D422D289EF6}" type="sibTrans" cxnId="{174DFF0D-5CC1-405D-AFFF-41E37D8C6486}">
      <dgm:prSet/>
      <dgm:spPr/>
      <dgm:t>
        <a:bodyPr/>
        <a:lstStyle/>
        <a:p>
          <a:endParaRPr lang="en-US"/>
        </a:p>
      </dgm:t>
    </dgm:pt>
    <dgm:pt modelId="{E7ED7523-3373-4968-99D2-DC655F873E64}">
      <dgm:prSet phldrT="[Text]" custT="1"/>
      <dgm:spPr/>
      <dgm:t>
        <a:bodyPr/>
        <a:lstStyle/>
        <a:p>
          <a:r>
            <a:rPr lang="en-US" sz="2000" dirty="0" smtClean="0"/>
            <a:t>DN </a:t>
          </a:r>
          <a:r>
            <a:rPr lang="en-US" sz="2000" dirty="0" err="1" smtClean="0"/>
            <a:t>mua</a:t>
          </a:r>
          <a:r>
            <a:rPr lang="en-US" sz="2000" dirty="0" smtClean="0"/>
            <a:t> </a:t>
          </a:r>
          <a:r>
            <a:rPr lang="en-US" sz="2000" dirty="0" err="1" smtClean="0"/>
            <a:t>hàng</a:t>
          </a:r>
          <a:r>
            <a:rPr lang="en-US" sz="2000" dirty="0" smtClean="0"/>
            <a:t> </a:t>
          </a:r>
          <a:r>
            <a:rPr lang="en-US" sz="2000" dirty="0" err="1" smtClean="0"/>
            <a:t>hoá</a:t>
          </a:r>
          <a:r>
            <a:rPr lang="en-US" sz="2000" dirty="0" smtClean="0"/>
            <a:t>/</a:t>
          </a:r>
          <a:r>
            <a:rPr lang="en-US" sz="2000" dirty="0" err="1" smtClean="0"/>
            <a:t>dịch</a:t>
          </a:r>
          <a:r>
            <a:rPr lang="en-US" sz="2000" dirty="0" smtClean="0"/>
            <a:t> </a:t>
          </a:r>
          <a:r>
            <a:rPr lang="en-US" sz="2000" dirty="0" err="1" smtClean="0"/>
            <a:t>vụ</a:t>
          </a:r>
          <a:endParaRPr lang="en-US" sz="2000" dirty="0"/>
        </a:p>
      </dgm:t>
    </dgm:pt>
    <dgm:pt modelId="{F5CB6E16-3D2B-417B-B865-3572BF5EFBCF}" type="parTrans" cxnId="{42E4AA20-A621-4702-8C61-3FE2BD3283D2}">
      <dgm:prSet/>
      <dgm:spPr/>
      <dgm:t>
        <a:bodyPr/>
        <a:lstStyle/>
        <a:p>
          <a:endParaRPr lang="en-US"/>
        </a:p>
      </dgm:t>
    </dgm:pt>
    <dgm:pt modelId="{88AB2A79-4850-4114-BC9D-D068F1C88C90}" type="sibTrans" cxnId="{42E4AA20-A621-4702-8C61-3FE2BD3283D2}">
      <dgm:prSet/>
      <dgm:spPr/>
      <dgm:t>
        <a:bodyPr/>
        <a:lstStyle/>
        <a:p>
          <a:endParaRPr lang="en-US"/>
        </a:p>
      </dgm:t>
    </dgm:pt>
    <dgm:pt modelId="{0B8EEAE4-2409-4AC5-B7AF-CD95FE627840}" type="pres">
      <dgm:prSet presAssocID="{EEA1BBCB-F40A-4295-93BC-B6F29B5F068E}" presName="Name0" presStyleCnt="0">
        <dgm:presLayoutVars>
          <dgm:dir/>
          <dgm:resizeHandles val="exact"/>
        </dgm:presLayoutVars>
      </dgm:prSet>
      <dgm:spPr/>
    </dgm:pt>
    <dgm:pt modelId="{EC7AF6B0-0C06-44C6-849C-FCAD8C0CFB8C}" type="pres">
      <dgm:prSet presAssocID="{8A69D4F6-85F7-4696-9BA8-7E24E30A5DD4}" presName="node" presStyleLbl="node1" presStyleIdx="0" presStyleCnt="2" custScaleX="32571" custScaleY="45810" custLinFactNeighborX="-117" custLinFactNeighborY="-45037">
        <dgm:presLayoutVars>
          <dgm:bulletEnabled val="1"/>
        </dgm:presLayoutVars>
      </dgm:prSet>
      <dgm:spPr/>
      <dgm:t>
        <a:bodyPr/>
        <a:lstStyle/>
        <a:p>
          <a:endParaRPr lang="en-US"/>
        </a:p>
      </dgm:t>
    </dgm:pt>
    <dgm:pt modelId="{123E5DB2-FDC3-4958-9B32-E90E7A0A89F2}" type="pres">
      <dgm:prSet presAssocID="{2C63D586-566F-4276-B217-5D422D289EF6}" presName="sibTrans" presStyleLbl="sibTrans2D1" presStyleIdx="0" presStyleCnt="1" custScaleX="53809" custScaleY="55556"/>
      <dgm:spPr/>
      <dgm:t>
        <a:bodyPr/>
        <a:lstStyle/>
        <a:p>
          <a:endParaRPr lang="en-US"/>
        </a:p>
      </dgm:t>
    </dgm:pt>
    <dgm:pt modelId="{B494C2CC-8A09-4735-9BAD-A31A842C8E4A}" type="pres">
      <dgm:prSet presAssocID="{2C63D586-566F-4276-B217-5D422D289EF6}" presName="connectorText" presStyleLbl="sibTrans2D1" presStyleIdx="0" presStyleCnt="1"/>
      <dgm:spPr/>
      <dgm:t>
        <a:bodyPr/>
        <a:lstStyle/>
        <a:p>
          <a:endParaRPr lang="en-US"/>
        </a:p>
      </dgm:t>
    </dgm:pt>
    <dgm:pt modelId="{5B9B43B4-AF9C-4DE6-A949-6D715E41B3C6}" type="pres">
      <dgm:prSet presAssocID="{E7ED7523-3373-4968-99D2-DC655F873E64}" presName="node" presStyleLbl="node1" presStyleIdx="1" presStyleCnt="2" custScaleX="27049" custScaleY="45810" custLinFactNeighborX="2521" custLinFactNeighborY="-45037">
        <dgm:presLayoutVars>
          <dgm:bulletEnabled val="1"/>
        </dgm:presLayoutVars>
      </dgm:prSet>
      <dgm:spPr/>
      <dgm:t>
        <a:bodyPr/>
        <a:lstStyle/>
        <a:p>
          <a:endParaRPr lang="en-US"/>
        </a:p>
      </dgm:t>
    </dgm:pt>
  </dgm:ptLst>
  <dgm:cxnLst>
    <dgm:cxn modelId="{9541F87B-5871-4F0F-B3B3-0D88D2F03578}" type="presOf" srcId="{E7ED7523-3373-4968-99D2-DC655F873E64}" destId="{5B9B43B4-AF9C-4DE6-A949-6D715E41B3C6}" srcOrd="0" destOrd="0" presId="urn:microsoft.com/office/officeart/2005/8/layout/process1"/>
    <dgm:cxn modelId="{63CBED36-AA0C-4700-A010-5C3301134DB3}" type="presOf" srcId="{2C63D586-566F-4276-B217-5D422D289EF6}" destId="{B494C2CC-8A09-4735-9BAD-A31A842C8E4A}" srcOrd="1" destOrd="0" presId="urn:microsoft.com/office/officeart/2005/8/layout/process1"/>
    <dgm:cxn modelId="{5A1FB1D2-B16A-4F80-A82A-FABF1436FAF2}" type="presOf" srcId="{2C63D586-566F-4276-B217-5D422D289EF6}" destId="{123E5DB2-FDC3-4958-9B32-E90E7A0A89F2}" srcOrd="0" destOrd="0" presId="urn:microsoft.com/office/officeart/2005/8/layout/process1"/>
    <dgm:cxn modelId="{C09880B6-B7CA-46CB-B8DD-F0FE8B462AD3}" type="presOf" srcId="{EEA1BBCB-F40A-4295-93BC-B6F29B5F068E}" destId="{0B8EEAE4-2409-4AC5-B7AF-CD95FE627840}" srcOrd="0" destOrd="0" presId="urn:microsoft.com/office/officeart/2005/8/layout/process1"/>
    <dgm:cxn modelId="{174DFF0D-5CC1-405D-AFFF-41E37D8C6486}" srcId="{EEA1BBCB-F40A-4295-93BC-B6F29B5F068E}" destId="{8A69D4F6-85F7-4696-9BA8-7E24E30A5DD4}" srcOrd="0" destOrd="0" parTransId="{6CE60BDF-CF41-4E60-A2F9-680F9B3661CB}" sibTransId="{2C63D586-566F-4276-B217-5D422D289EF6}"/>
    <dgm:cxn modelId="{42E4AA20-A621-4702-8C61-3FE2BD3283D2}" srcId="{EEA1BBCB-F40A-4295-93BC-B6F29B5F068E}" destId="{E7ED7523-3373-4968-99D2-DC655F873E64}" srcOrd="1" destOrd="0" parTransId="{F5CB6E16-3D2B-417B-B865-3572BF5EFBCF}" sibTransId="{88AB2A79-4850-4114-BC9D-D068F1C88C90}"/>
    <dgm:cxn modelId="{52F6DEBF-A748-47DB-AAAC-6903317EF082}" type="presOf" srcId="{8A69D4F6-85F7-4696-9BA8-7E24E30A5DD4}" destId="{EC7AF6B0-0C06-44C6-849C-FCAD8C0CFB8C}" srcOrd="0" destOrd="0" presId="urn:microsoft.com/office/officeart/2005/8/layout/process1"/>
    <dgm:cxn modelId="{A59FF771-C840-416B-8040-84E3B8CDEBBD}" type="presParOf" srcId="{0B8EEAE4-2409-4AC5-B7AF-CD95FE627840}" destId="{EC7AF6B0-0C06-44C6-849C-FCAD8C0CFB8C}" srcOrd="0" destOrd="0" presId="urn:microsoft.com/office/officeart/2005/8/layout/process1"/>
    <dgm:cxn modelId="{CD7365D4-EE85-4380-A0C5-72FEE0DE8DA0}" type="presParOf" srcId="{0B8EEAE4-2409-4AC5-B7AF-CD95FE627840}" destId="{123E5DB2-FDC3-4958-9B32-E90E7A0A89F2}" srcOrd="1" destOrd="0" presId="urn:microsoft.com/office/officeart/2005/8/layout/process1"/>
    <dgm:cxn modelId="{28F919C2-C1F4-454F-95A6-2D27B09F49F2}" type="presParOf" srcId="{123E5DB2-FDC3-4958-9B32-E90E7A0A89F2}" destId="{B494C2CC-8A09-4735-9BAD-A31A842C8E4A}" srcOrd="0" destOrd="0" presId="urn:microsoft.com/office/officeart/2005/8/layout/process1"/>
    <dgm:cxn modelId="{8DC7A43A-3DE8-4100-8A9D-1B6D62708873}" type="presParOf" srcId="{0B8EEAE4-2409-4AC5-B7AF-CD95FE627840}" destId="{5B9B43B4-AF9C-4DE6-A949-6D715E41B3C6}"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C37B8-CAA4-450C-AB31-0DE52E0F4C60}" type="doc">
      <dgm:prSet loTypeId="urn:microsoft.com/office/officeart/2005/8/layout/process1" loCatId="process" qsTypeId="urn:microsoft.com/office/officeart/2005/8/quickstyle/simple1" qsCatId="simple" csTypeId="urn:microsoft.com/office/officeart/2005/8/colors/accent1_2" csCatId="accent1" phldr="1"/>
      <dgm:spPr/>
    </dgm:pt>
    <dgm:pt modelId="{7BB9BF11-F99C-4106-B9F2-923EA35432F1}">
      <dgm:prSet phldrT="[Text]"/>
      <dgm:spPr/>
      <dgm:t>
        <a:bodyPr/>
        <a:lstStyle/>
        <a:p>
          <a:r>
            <a:rPr lang="en-US" dirty="0" err="1" smtClean="0"/>
            <a:t>Cá</a:t>
          </a:r>
          <a:r>
            <a:rPr lang="en-US" dirty="0" smtClean="0"/>
            <a:t> </a:t>
          </a:r>
          <a:r>
            <a:rPr lang="en-US" dirty="0" err="1" smtClean="0"/>
            <a:t>nhân</a:t>
          </a:r>
          <a:endParaRPr lang="en-US" dirty="0"/>
        </a:p>
      </dgm:t>
    </dgm:pt>
    <dgm:pt modelId="{82560387-6662-4A17-B965-9E684BDF8E11}" type="parTrans" cxnId="{4684F9D6-01CB-4016-A99A-5BFDA7BEEC06}">
      <dgm:prSet/>
      <dgm:spPr/>
      <dgm:t>
        <a:bodyPr/>
        <a:lstStyle/>
        <a:p>
          <a:endParaRPr lang="en-US"/>
        </a:p>
      </dgm:t>
    </dgm:pt>
    <dgm:pt modelId="{067C371B-9EDF-4CE0-A6BC-1EFFFA0ED84E}" type="sibTrans" cxnId="{4684F9D6-01CB-4016-A99A-5BFDA7BEEC06}">
      <dgm:prSet/>
      <dgm:spPr/>
      <dgm:t>
        <a:bodyPr/>
        <a:lstStyle/>
        <a:p>
          <a:endParaRPr lang="en-US"/>
        </a:p>
      </dgm:t>
    </dgm:pt>
    <dgm:pt modelId="{2E302B52-CAE6-43C7-B88A-D6880E30DD6C}">
      <dgm:prSet phldrT="[Text]"/>
      <dgm:spPr/>
      <dgm:t>
        <a:bodyPr/>
        <a:lstStyle/>
        <a:p>
          <a:r>
            <a:rPr lang="en-US" dirty="0" smtClean="0"/>
            <a:t>Trung </a:t>
          </a:r>
          <a:r>
            <a:rPr lang="en-US" dirty="0" err="1" smtClean="0"/>
            <a:t>gian</a:t>
          </a:r>
          <a:endParaRPr lang="en-US" dirty="0"/>
        </a:p>
      </dgm:t>
    </dgm:pt>
    <dgm:pt modelId="{B2DFAA82-5010-4D3C-B17E-AE5B80607D91}" type="parTrans" cxnId="{DAB1BA29-523B-47D6-9336-A752B49FE9EF}">
      <dgm:prSet/>
      <dgm:spPr/>
      <dgm:t>
        <a:bodyPr/>
        <a:lstStyle/>
        <a:p>
          <a:endParaRPr lang="en-US"/>
        </a:p>
      </dgm:t>
    </dgm:pt>
    <dgm:pt modelId="{79088C97-1966-4502-9B58-B5CFEB059A56}" type="sibTrans" cxnId="{DAB1BA29-523B-47D6-9336-A752B49FE9EF}">
      <dgm:prSet/>
      <dgm:spPr/>
      <dgm:t>
        <a:bodyPr/>
        <a:lstStyle/>
        <a:p>
          <a:endParaRPr lang="en-US"/>
        </a:p>
      </dgm:t>
    </dgm:pt>
    <dgm:pt modelId="{CC3E4C45-F195-49C2-95F3-74EF2A73E3CD}">
      <dgm:prSet phldrT="[Text]"/>
      <dgm:spPr/>
      <dgm:t>
        <a:bodyPr/>
        <a:lstStyle/>
        <a:p>
          <a:r>
            <a:rPr lang="en-US" dirty="0" err="1" smtClean="0"/>
            <a:t>Cá</a:t>
          </a:r>
          <a:r>
            <a:rPr lang="en-US" dirty="0" smtClean="0"/>
            <a:t> </a:t>
          </a:r>
          <a:r>
            <a:rPr lang="en-US" dirty="0" err="1" smtClean="0"/>
            <a:t>nhân</a:t>
          </a:r>
          <a:endParaRPr lang="en-US" dirty="0"/>
        </a:p>
      </dgm:t>
    </dgm:pt>
    <dgm:pt modelId="{253E33A0-8596-4CEC-AA7D-6FA1E8E65069}" type="parTrans" cxnId="{7C4D11C0-433E-440F-8FD4-8E80C349F0F4}">
      <dgm:prSet/>
      <dgm:spPr/>
      <dgm:t>
        <a:bodyPr/>
        <a:lstStyle/>
        <a:p>
          <a:endParaRPr lang="en-US"/>
        </a:p>
      </dgm:t>
    </dgm:pt>
    <dgm:pt modelId="{A26FA508-813F-4FB3-8F95-875DC7BBD35C}" type="sibTrans" cxnId="{7C4D11C0-433E-440F-8FD4-8E80C349F0F4}">
      <dgm:prSet/>
      <dgm:spPr/>
      <dgm:t>
        <a:bodyPr/>
        <a:lstStyle/>
        <a:p>
          <a:endParaRPr lang="en-US"/>
        </a:p>
      </dgm:t>
    </dgm:pt>
    <dgm:pt modelId="{7A364D02-4DC4-4975-BE42-2C0C234D2CBB}" type="pres">
      <dgm:prSet presAssocID="{B5CC37B8-CAA4-450C-AB31-0DE52E0F4C60}" presName="Name0" presStyleCnt="0">
        <dgm:presLayoutVars>
          <dgm:dir/>
          <dgm:resizeHandles val="exact"/>
        </dgm:presLayoutVars>
      </dgm:prSet>
      <dgm:spPr/>
    </dgm:pt>
    <dgm:pt modelId="{3D629959-725A-4358-815D-28E9D5C24688}" type="pres">
      <dgm:prSet presAssocID="{7BB9BF11-F99C-4106-B9F2-923EA35432F1}" presName="node" presStyleLbl="node1" presStyleIdx="0" presStyleCnt="3">
        <dgm:presLayoutVars>
          <dgm:bulletEnabled val="1"/>
        </dgm:presLayoutVars>
      </dgm:prSet>
      <dgm:spPr/>
      <dgm:t>
        <a:bodyPr/>
        <a:lstStyle/>
        <a:p>
          <a:endParaRPr lang="en-US"/>
        </a:p>
      </dgm:t>
    </dgm:pt>
    <dgm:pt modelId="{5C377EA3-281E-4721-9C70-2255A9CF9625}" type="pres">
      <dgm:prSet presAssocID="{067C371B-9EDF-4CE0-A6BC-1EFFFA0ED84E}" presName="sibTrans" presStyleLbl="sibTrans2D1" presStyleIdx="0" presStyleCnt="2"/>
      <dgm:spPr/>
      <dgm:t>
        <a:bodyPr/>
        <a:lstStyle/>
        <a:p>
          <a:endParaRPr lang="en-US"/>
        </a:p>
      </dgm:t>
    </dgm:pt>
    <dgm:pt modelId="{9BF0982D-8F51-4639-8FA5-14E5DFF456D1}" type="pres">
      <dgm:prSet presAssocID="{067C371B-9EDF-4CE0-A6BC-1EFFFA0ED84E}" presName="connectorText" presStyleLbl="sibTrans2D1" presStyleIdx="0" presStyleCnt="2"/>
      <dgm:spPr/>
      <dgm:t>
        <a:bodyPr/>
        <a:lstStyle/>
        <a:p>
          <a:endParaRPr lang="en-US"/>
        </a:p>
      </dgm:t>
    </dgm:pt>
    <dgm:pt modelId="{74B6C134-2B19-4006-850C-B54342294E5D}" type="pres">
      <dgm:prSet presAssocID="{2E302B52-CAE6-43C7-B88A-D6880E30DD6C}" presName="node" presStyleLbl="node1" presStyleIdx="1" presStyleCnt="3">
        <dgm:presLayoutVars>
          <dgm:bulletEnabled val="1"/>
        </dgm:presLayoutVars>
      </dgm:prSet>
      <dgm:spPr/>
      <dgm:t>
        <a:bodyPr/>
        <a:lstStyle/>
        <a:p>
          <a:endParaRPr lang="en-US"/>
        </a:p>
      </dgm:t>
    </dgm:pt>
    <dgm:pt modelId="{2BBE8AD8-8F9F-4951-9D51-5221F04ED78A}" type="pres">
      <dgm:prSet presAssocID="{79088C97-1966-4502-9B58-B5CFEB059A56}" presName="sibTrans" presStyleLbl="sibTrans2D1" presStyleIdx="1" presStyleCnt="2"/>
      <dgm:spPr/>
      <dgm:t>
        <a:bodyPr/>
        <a:lstStyle/>
        <a:p>
          <a:endParaRPr lang="en-US"/>
        </a:p>
      </dgm:t>
    </dgm:pt>
    <dgm:pt modelId="{01049C3C-D544-46D3-88B4-BD40C13841E6}" type="pres">
      <dgm:prSet presAssocID="{79088C97-1966-4502-9B58-B5CFEB059A56}" presName="connectorText" presStyleLbl="sibTrans2D1" presStyleIdx="1" presStyleCnt="2"/>
      <dgm:spPr/>
      <dgm:t>
        <a:bodyPr/>
        <a:lstStyle/>
        <a:p>
          <a:endParaRPr lang="en-US"/>
        </a:p>
      </dgm:t>
    </dgm:pt>
    <dgm:pt modelId="{82C5581D-B4F0-4D35-9626-EAD5368C341B}" type="pres">
      <dgm:prSet presAssocID="{CC3E4C45-F195-49C2-95F3-74EF2A73E3CD}" presName="node" presStyleLbl="node1" presStyleIdx="2" presStyleCnt="3">
        <dgm:presLayoutVars>
          <dgm:bulletEnabled val="1"/>
        </dgm:presLayoutVars>
      </dgm:prSet>
      <dgm:spPr/>
      <dgm:t>
        <a:bodyPr/>
        <a:lstStyle/>
        <a:p>
          <a:endParaRPr lang="en-US"/>
        </a:p>
      </dgm:t>
    </dgm:pt>
  </dgm:ptLst>
  <dgm:cxnLst>
    <dgm:cxn modelId="{767BE80F-42EC-4466-906A-80E1092EDA99}" type="presOf" srcId="{79088C97-1966-4502-9B58-B5CFEB059A56}" destId="{2BBE8AD8-8F9F-4951-9D51-5221F04ED78A}" srcOrd="0" destOrd="0" presId="urn:microsoft.com/office/officeart/2005/8/layout/process1"/>
    <dgm:cxn modelId="{DAB1BA29-523B-47D6-9336-A752B49FE9EF}" srcId="{B5CC37B8-CAA4-450C-AB31-0DE52E0F4C60}" destId="{2E302B52-CAE6-43C7-B88A-D6880E30DD6C}" srcOrd="1" destOrd="0" parTransId="{B2DFAA82-5010-4D3C-B17E-AE5B80607D91}" sibTransId="{79088C97-1966-4502-9B58-B5CFEB059A56}"/>
    <dgm:cxn modelId="{519320B8-AFDF-4868-8689-8831780A178B}" type="presOf" srcId="{067C371B-9EDF-4CE0-A6BC-1EFFFA0ED84E}" destId="{5C377EA3-281E-4721-9C70-2255A9CF9625}" srcOrd="0" destOrd="0" presId="urn:microsoft.com/office/officeart/2005/8/layout/process1"/>
    <dgm:cxn modelId="{4684F9D6-01CB-4016-A99A-5BFDA7BEEC06}" srcId="{B5CC37B8-CAA4-450C-AB31-0DE52E0F4C60}" destId="{7BB9BF11-F99C-4106-B9F2-923EA35432F1}" srcOrd="0" destOrd="0" parTransId="{82560387-6662-4A17-B965-9E684BDF8E11}" sibTransId="{067C371B-9EDF-4CE0-A6BC-1EFFFA0ED84E}"/>
    <dgm:cxn modelId="{092E64CD-8AA7-4528-AF96-80621FC0FDE2}" type="presOf" srcId="{79088C97-1966-4502-9B58-B5CFEB059A56}" destId="{01049C3C-D544-46D3-88B4-BD40C13841E6}" srcOrd="1" destOrd="0" presId="urn:microsoft.com/office/officeart/2005/8/layout/process1"/>
    <dgm:cxn modelId="{7C4D11C0-433E-440F-8FD4-8E80C349F0F4}" srcId="{B5CC37B8-CAA4-450C-AB31-0DE52E0F4C60}" destId="{CC3E4C45-F195-49C2-95F3-74EF2A73E3CD}" srcOrd="2" destOrd="0" parTransId="{253E33A0-8596-4CEC-AA7D-6FA1E8E65069}" sibTransId="{A26FA508-813F-4FB3-8F95-875DC7BBD35C}"/>
    <dgm:cxn modelId="{5CCD2545-0FF0-40EB-8AD4-36058E8FA1DC}" type="presOf" srcId="{B5CC37B8-CAA4-450C-AB31-0DE52E0F4C60}" destId="{7A364D02-4DC4-4975-BE42-2C0C234D2CBB}" srcOrd="0" destOrd="0" presId="urn:microsoft.com/office/officeart/2005/8/layout/process1"/>
    <dgm:cxn modelId="{B2562243-7655-47EB-844B-ACBA53F1785B}" type="presOf" srcId="{2E302B52-CAE6-43C7-B88A-D6880E30DD6C}" destId="{74B6C134-2B19-4006-850C-B54342294E5D}" srcOrd="0" destOrd="0" presId="urn:microsoft.com/office/officeart/2005/8/layout/process1"/>
    <dgm:cxn modelId="{97BBA994-01AC-431F-B91C-B3AF086C8FE8}" type="presOf" srcId="{CC3E4C45-F195-49C2-95F3-74EF2A73E3CD}" destId="{82C5581D-B4F0-4D35-9626-EAD5368C341B}" srcOrd="0" destOrd="0" presId="urn:microsoft.com/office/officeart/2005/8/layout/process1"/>
    <dgm:cxn modelId="{F76AEA7B-3C1C-4558-A2EE-4A4110278654}" type="presOf" srcId="{067C371B-9EDF-4CE0-A6BC-1EFFFA0ED84E}" destId="{9BF0982D-8F51-4639-8FA5-14E5DFF456D1}" srcOrd="1" destOrd="0" presId="urn:microsoft.com/office/officeart/2005/8/layout/process1"/>
    <dgm:cxn modelId="{6CAEDB2D-195C-4288-B6D5-EC48F9A5B9D0}" type="presOf" srcId="{7BB9BF11-F99C-4106-B9F2-923EA35432F1}" destId="{3D629959-725A-4358-815D-28E9D5C24688}" srcOrd="0" destOrd="0" presId="urn:microsoft.com/office/officeart/2005/8/layout/process1"/>
    <dgm:cxn modelId="{8C3B1E7C-ED69-4EB3-BF19-D976CE637EA0}" type="presParOf" srcId="{7A364D02-4DC4-4975-BE42-2C0C234D2CBB}" destId="{3D629959-725A-4358-815D-28E9D5C24688}" srcOrd="0" destOrd="0" presId="urn:microsoft.com/office/officeart/2005/8/layout/process1"/>
    <dgm:cxn modelId="{093C0AD5-A5D7-4B8C-A92E-97B74CD42F05}" type="presParOf" srcId="{7A364D02-4DC4-4975-BE42-2C0C234D2CBB}" destId="{5C377EA3-281E-4721-9C70-2255A9CF9625}" srcOrd="1" destOrd="0" presId="urn:microsoft.com/office/officeart/2005/8/layout/process1"/>
    <dgm:cxn modelId="{0F44C09E-0967-4F5B-891C-58F1EB11A1D1}" type="presParOf" srcId="{5C377EA3-281E-4721-9C70-2255A9CF9625}" destId="{9BF0982D-8F51-4639-8FA5-14E5DFF456D1}" srcOrd="0" destOrd="0" presId="urn:microsoft.com/office/officeart/2005/8/layout/process1"/>
    <dgm:cxn modelId="{BC1E8A26-4552-4E47-B44C-01B531951BF8}" type="presParOf" srcId="{7A364D02-4DC4-4975-BE42-2C0C234D2CBB}" destId="{74B6C134-2B19-4006-850C-B54342294E5D}" srcOrd="2" destOrd="0" presId="urn:microsoft.com/office/officeart/2005/8/layout/process1"/>
    <dgm:cxn modelId="{90653F02-2E3A-4481-967C-9FF7805309F2}" type="presParOf" srcId="{7A364D02-4DC4-4975-BE42-2C0C234D2CBB}" destId="{2BBE8AD8-8F9F-4951-9D51-5221F04ED78A}" srcOrd="3" destOrd="0" presId="urn:microsoft.com/office/officeart/2005/8/layout/process1"/>
    <dgm:cxn modelId="{3B0C2375-7CAD-49A0-A785-13AB3C6B2828}" type="presParOf" srcId="{2BBE8AD8-8F9F-4951-9D51-5221F04ED78A}" destId="{01049C3C-D544-46D3-88B4-BD40C13841E6}" srcOrd="0" destOrd="0" presId="urn:microsoft.com/office/officeart/2005/8/layout/process1"/>
    <dgm:cxn modelId="{99921029-CC3A-4371-B375-33F7FB943635}" type="presParOf" srcId="{7A364D02-4DC4-4975-BE42-2C0C234D2CBB}" destId="{82C5581D-B4F0-4D35-9626-EAD5368C341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C37B8-CAA4-450C-AB31-0DE52E0F4C60}" type="doc">
      <dgm:prSet loTypeId="urn:microsoft.com/office/officeart/2005/8/layout/process1" loCatId="process" qsTypeId="urn:microsoft.com/office/officeart/2005/8/quickstyle/simple1" qsCatId="simple" csTypeId="urn:microsoft.com/office/officeart/2005/8/colors/accent1_2" csCatId="accent1" phldr="1"/>
      <dgm:spPr/>
    </dgm:pt>
    <dgm:pt modelId="{7BB9BF11-F99C-4106-B9F2-923EA35432F1}">
      <dgm:prSet phldrT="[Text]"/>
      <dgm:spPr/>
      <dgm:t>
        <a:bodyPr/>
        <a:lstStyle/>
        <a:p>
          <a:r>
            <a:rPr lang="en-US" dirty="0" err="1" smtClean="0"/>
            <a:t>Cá</a:t>
          </a:r>
          <a:r>
            <a:rPr lang="en-US" dirty="0" smtClean="0"/>
            <a:t> </a:t>
          </a:r>
          <a:r>
            <a:rPr lang="en-US" dirty="0" err="1" smtClean="0"/>
            <a:t>nhân</a:t>
          </a:r>
          <a:endParaRPr lang="en-US" dirty="0"/>
        </a:p>
      </dgm:t>
    </dgm:pt>
    <dgm:pt modelId="{82560387-6662-4A17-B965-9E684BDF8E11}" type="parTrans" cxnId="{4684F9D6-01CB-4016-A99A-5BFDA7BEEC06}">
      <dgm:prSet/>
      <dgm:spPr/>
      <dgm:t>
        <a:bodyPr/>
        <a:lstStyle/>
        <a:p>
          <a:endParaRPr lang="en-US"/>
        </a:p>
      </dgm:t>
    </dgm:pt>
    <dgm:pt modelId="{067C371B-9EDF-4CE0-A6BC-1EFFFA0ED84E}" type="sibTrans" cxnId="{4684F9D6-01CB-4016-A99A-5BFDA7BEEC06}">
      <dgm:prSet/>
      <dgm:spPr/>
      <dgm:t>
        <a:bodyPr/>
        <a:lstStyle/>
        <a:p>
          <a:endParaRPr lang="en-US"/>
        </a:p>
      </dgm:t>
    </dgm:pt>
    <dgm:pt modelId="{CC3E4C45-F195-49C2-95F3-74EF2A73E3CD}">
      <dgm:prSet phldrT="[Text]"/>
      <dgm:spPr/>
      <dgm:t>
        <a:bodyPr/>
        <a:lstStyle/>
        <a:p>
          <a:r>
            <a:rPr lang="en-US" dirty="0" err="1" smtClean="0"/>
            <a:t>Doanh</a:t>
          </a:r>
          <a:r>
            <a:rPr lang="en-US" dirty="0" smtClean="0"/>
            <a:t> </a:t>
          </a:r>
          <a:r>
            <a:rPr lang="en-US" dirty="0" err="1" smtClean="0"/>
            <a:t>nghiệp</a:t>
          </a:r>
          <a:endParaRPr lang="en-US" dirty="0"/>
        </a:p>
      </dgm:t>
    </dgm:pt>
    <dgm:pt modelId="{253E33A0-8596-4CEC-AA7D-6FA1E8E65069}" type="parTrans" cxnId="{7C4D11C0-433E-440F-8FD4-8E80C349F0F4}">
      <dgm:prSet/>
      <dgm:spPr/>
      <dgm:t>
        <a:bodyPr/>
        <a:lstStyle/>
        <a:p>
          <a:endParaRPr lang="en-US"/>
        </a:p>
      </dgm:t>
    </dgm:pt>
    <dgm:pt modelId="{A26FA508-813F-4FB3-8F95-875DC7BBD35C}" type="sibTrans" cxnId="{7C4D11C0-433E-440F-8FD4-8E80C349F0F4}">
      <dgm:prSet/>
      <dgm:spPr/>
      <dgm:t>
        <a:bodyPr/>
        <a:lstStyle/>
        <a:p>
          <a:endParaRPr lang="en-US"/>
        </a:p>
      </dgm:t>
    </dgm:pt>
    <dgm:pt modelId="{7A364D02-4DC4-4975-BE42-2C0C234D2CBB}" type="pres">
      <dgm:prSet presAssocID="{B5CC37B8-CAA4-450C-AB31-0DE52E0F4C60}" presName="Name0" presStyleCnt="0">
        <dgm:presLayoutVars>
          <dgm:dir/>
          <dgm:resizeHandles val="exact"/>
        </dgm:presLayoutVars>
      </dgm:prSet>
      <dgm:spPr/>
    </dgm:pt>
    <dgm:pt modelId="{3D629959-725A-4358-815D-28E9D5C24688}" type="pres">
      <dgm:prSet presAssocID="{7BB9BF11-F99C-4106-B9F2-923EA35432F1}" presName="node" presStyleLbl="node1" presStyleIdx="0" presStyleCnt="2" custLinFactNeighborX="9564" custLinFactNeighborY="3806">
        <dgm:presLayoutVars>
          <dgm:bulletEnabled val="1"/>
        </dgm:presLayoutVars>
      </dgm:prSet>
      <dgm:spPr/>
      <dgm:t>
        <a:bodyPr/>
        <a:lstStyle/>
        <a:p>
          <a:endParaRPr lang="en-US"/>
        </a:p>
      </dgm:t>
    </dgm:pt>
    <dgm:pt modelId="{5C377EA3-281E-4721-9C70-2255A9CF9625}" type="pres">
      <dgm:prSet presAssocID="{067C371B-9EDF-4CE0-A6BC-1EFFFA0ED84E}" presName="sibTrans" presStyleLbl="sibTrans2D1" presStyleIdx="0" presStyleCnt="1"/>
      <dgm:spPr/>
      <dgm:t>
        <a:bodyPr/>
        <a:lstStyle/>
        <a:p>
          <a:endParaRPr lang="en-US"/>
        </a:p>
      </dgm:t>
    </dgm:pt>
    <dgm:pt modelId="{9BF0982D-8F51-4639-8FA5-14E5DFF456D1}" type="pres">
      <dgm:prSet presAssocID="{067C371B-9EDF-4CE0-A6BC-1EFFFA0ED84E}" presName="connectorText" presStyleLbl="sibTrans2D1" presStyleIdx="0" presStyleCnt="1"/>
      <dgm:spPr/>
      <dgm:t>
        <a:bodyPr/>
        <a:lstStyle/>
        <a:p>
          <a:endParaRPr lang="en-US"/>
        </a:p>
      </dgm:t>
    </dgm:pt>
    <dgm:pt modelId="{82C5581D-B4F0-4D35-9626-EAD5368C341B}" type="pres">
      <dgm:prSet presAssocID="{CC3E4C45-F195-49C2-95F3-74EF2A73E3CD}" presName="node" presStyleLbl="node1" presStyleIdx="1" presStyleCnt="2">
        <dgm:presLayoutVars>
          <dgm:bulletEnabled val="1"/>
        </dgm:presLayoutVars>
      </dgm:prSet>
      <dgm:spPr/>
      <dgm:t>
        <a:bodyPr/>
        <a:lstStyle/>
        <a:p>
          <a:endParaRPr lang="en-US"/>
        </a:p>
      </dgm:t>
    </dgm:pt>
  </dgm:ptLst>
  <dgm:cxnLst>
    <dgm:cxn modelId="{4E2E6AC5-83DF-4E27-AB6F-BA6E6CD08B78}" type="presOf" srcId="{B5CC37B8-CAA4-450C-AB31-0DE52E0F4C60}" destId="{7A364D02-4DC4-4975-BE42-2C0C234D2CBB}" srcOrd="0" destOrd="0" presId="urn:microsoft.com/office/officeart/2005/8/layout/process1"/>
    <dgm:cxn modelId="{E9DCCE7C-0264-491F-B2EF-5476501D68CA}" type="presOf" srcId="{067C371B-9EDF-4CE0-A6BC-1EFFFA0ED84E}" destId="{5C377EA3-281E-4721-9C70-2255A9CF9625}" srcOrd="0" destOrd="0" presId="urn:microsoft.com/office/officeart/2005/8/layout/process1"/>
    <dgm:cxn modelId="{4684F9D6-01CB-4016-A99A-5BFDA7BEEC06}" srcId="{B5CC37B8-CAA4-450C-AB31-0DE52E0F4C60}" destId="{7BB9BF11-F99C-4106-B9F2-923EA35432F1}" srcOrd="0" destOrd="0" parTransId="{82560387-6662-4A17-B965-9E684BDF8E11}" sibTransId="{067C371B-9EDF-4CE0-A6BC-1EFFFA0ED84E}"/>
    <dgm:cxn modelId="{E19A618D-6786-4160-BFBC-EAD50E2CDDAA}" type="presOf" srcId="{067C371B-9EDF-4CE0-A6BC-1EFFFA0ED84E}" destId="{9BF0982D-8F51-4639-8FA5-14E5DFF456D1}" srcOrd="1" destOrd="0" presId="urn:microsoft.com/office/officeart/2005/8/layout/process1"/>
    <dgm:cxn modelId="{7618C9E9-2563-4229-A650-D452A6705CE4}" type="presOf" srcId="{CC3E4C45-F195-49C2-95F3-74EF2A73E3CD}" destId="{82C5581D-B4F0-4D35-9626-EAD5368C341B}" srcOrd="0" destOrd="0" presId="urn:microsoft.com/office/officeart/2005/8/layout/process1"/>
    <dgm:cxn modelId="{7246E3C3-4981-49E2-8B44-5CB68457311D}" type="presOf" srcId="{7BB9BF11-F99C-4106-B9F2-923EA35432F1}" destId="{3D629959-725A-4358-815D-28E9D5C24688}" srcOrd="0" destOrd="0" presId="urn:microsoft.com/office/officeart/2005/8/layout/process1"/>
    <dgm:cxn modelId="{7C4D11C0-433E-440F-8FD4-8E80C349F0F4}" srcId="{B5CC37B8-CAA4-450C-AB31-0DE52E0F4C60}" destId="{CC3E4C45-F195-49C2-95F3-74EF2A73E3CD}" srcOrd="1" destOrd="0" parTransId="{253E33A0-8596-4CEC-AA7D-6FA1E8E65069}" sibTransId="{A26FA508-813F-4FB3-8F95-875DC7BBD35C}"/>
    <dgm:cxn modelId="{B1FC2CBB-C99A-418B-8345-A4137B0B2413}" type="presParOf" srcId="{7A364D02-4DC4-4975-BE42-2C0C234D2CBB}" destId="{3D629959-725A-4358-815D-28E9D5C24688}" srcOrd="0" destOrd="0" presId="urn:microsoft.com/office/officeart/2005/8/layout/process1"/>
    <dgm:cxn modelId="{A5700393-A6ED-430B-BF84-1C71877C52FB}" type="presParOf" srcId="{7A364D02-4DC4-4975-BE42-2C0C234D2CBB}" destId="{5C377EA3-281E-4721-9C70-2255A9CF9625}" srcOrd="1" destOrd="0" presId="urn:microsoft.com/office/officeart/2005/8/layout/process1"/>
    <dgm:cxn modelId="{B98877D4-414D-421A-8A10-F28964C4B961}" type="presParOf" srcId="{5C377EA3-281E-4721-9C70-2255A9CF9625}" destId="{9BF0982D-8F51-4639-8FA5-14E5DFF456D1}" srcOrd="0" destOrd="0" presId="urn:microsoft.com/office/officeart/2005/8/layout/process1"/>
    <dgm:cxn modelId="{C791BF7D-CBA5-4E76-8085-258A961D384C}" type="presParOf" srcId="{7A364D02-4DC4-4975-BE42-2C0C234D2CBB}" destId="{82C5581D-B4F0-4D35-9626-EAD5368C341B}"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EBF015-9EE4-48F3-9178-5FDBC0C199BA}"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53C687CD-8864-4EAE-A67F-63F8BA4A3699}">
      <dgm:prSet custT="1"/>
      <dgm:spPr/>
      <dgm:t>
        <a:bodyPr/>
        <a:lstStyle/>
        <a:p>
          <a:pPr rtl="0"/>
          <a:r>
            <a:rPr lang="en-US" sz="2000" smtClean="0">
              <a:solidFill>
                <a:srgbClr val="FF0000"/>
              </a:solidFill>
            </a:rPr>
            <a:t>39%</a:t>
          </a:r>
          <a:endParaRPr lang="en-US" sz="2000">
            <a:solidFill>
              <a:srgbClr val="FF0000"/>
            </a:solidFill>
          </a:endParaRPr>
        </a:p>
      </dgm:t>
    </dgm:pt>
    <dgm:pt modelId="{A04C2E97-99EF-41BB-8E93-ACA8C37711A6}" type="parTrans" cxnId="{C979136E-0825-4C7D-AED7-EFC994CAE039}">
      <dgm:prSet/>
      <dgm:spPr/>
      <dgm:t>
        <a:bodyPr/>
        <a:lstStyle/>
        <a:p>
          <a:endParaRPr lang="en-US" sz="3200"/>
        </a:p>
      </dgm:t>
    </dgm:pt>
    <dgm:pt modelId="{0AC45D7A-595E-4E8F-91BA-DEE915B1DABA}" type="sibTrans" cxnId="{C979136E-0825-4C7D-AED7-EFC994CAE039}">
      <dgm:prSet/>
      <dgm:spPr/>
      <dgm:t>
        <a:bodyPr/>
        <a:lstStyle/>
        <a:p>
          <a:endParaRPr lang="en-US" sz="3200"/>
        </a:p>
      </dgm:t>
    </dgm:pt>
    <dgm:pt modelId="{CB4B59C7-6EB9-4B0D-A5BD-BB23AD13455F}">
      <dgm:prSet custT="1"/>
      <dgm:spPr/>
      <dgm:t>
        <a:bodyPr/>
        <a:lstStyle/>
        <a:p>
          <a:pPr rtl="0"/>
          <a:r>
            <a:rPr lang="en-US" sz="2000" smtClean="0"/>
            <a:t>69%</a:t>
          </a:r>
          <a:endParaRPr lang="en-US" sz="2000"/>
        </a:p>
      </dgm:t>
    </dgm:pt>
    <dgm:pt modelId="{909BBF94-C241-4BC8-AD8D-79FD299E462C}" type="parTrans" cxnId="{BDDBD768-4944-433E-8F5E-83825B71637E}">
      <dgm:prSet/>
      <dgm:spPr/>
      <dgm:t>
        <a:bodyPr/>
        <a:lstStyle/>
        <a:p>
          <a:endParaRPr lang="en-US" sz="3200"/>
        </a:p>
      </dgm:t>
    </dgm:pt>
    <dgm:pt modelId="{B84C68EE-C182-4B38-8709-04D782767FA3}" type="sibTrans" cxnId="{BDDBD768-4944-433E-8F5E-83825B71637E}">
      <dgm:prSet/>
      <dgm:spPr/>
      <dgm:t>
        <a:bodyPr/>
        <a:lstStyle/>
        <a:p>
          <a:endParaRPr lang="en-US" sz="3200"/>
        </a:p>
      </dgm:t>
    </dgm:pt>
    <dgm:pt modelId="{F68F58B4-3DE2-4F8A-98FD-3546C255247A}">
      <dgm:prSet custT="1"/>
      <dgm:spPr/>
      <dgm:t>
        <a:bodyPr/>
        <a:lstStyle/>
        <a:p>
          <a:pPr rtl="0"/>
          <a:endParaRPr lang="en-US" sz="4400"/>
        </a:p>
      </dgm:t>
    </dgm:pt>
    <dgm:pt modelId="{152EF637-3110-4C20-B0A9-9FDF1BC1A3DF}" type="parTrans" cxnId="{41B958AE-A4FB-40B5-B273-0F20774B13E2}">
      <dgm:prSet/>
      <dgm:spPr/>
      <dgm:t>
        <a:bodyPr/>
        <a:lstStyle/>
        <a:p>
          <a:endParaRPr lang="en-US" sz="3200"/>
        </a:p>
      </dgm:t>
    </dgm:pt>
    <dgm:pt modelId="{0241A053-62F2-45D3-BEF1-15370810DAC4}" type="sibTrans" cxnId="{41B958AE-A4FB-40B5-B273-0F20774B13E2}">
      <dgm:prSet/>
      <dgm:spPr/>
      <dgm:t>
        <a:bodyPr/>
        <a:lstStyle/>
        <a:p>
          <a:endParaRPr lang="en-US" sz="3200"/>
        </a:p>
      </dgm:t>
    </dgm:pt>
    <dgm:pt modelId="{D948A13E-2D1E-4AA1-8E3C-A3A858A6C452}">
      <dgm:prSet custT="1"/>
      <dgm:spPr/>
      <dgm:t>
        <a:bodyPr/>
        <a:lstStyle/>
        <a:p>
          <a:pPr rtl="0"/>
          <a:r>
            <a:rPr lang="en-US" sz="3200" smtClean="0"/>
            <a:t>Rural</a:t>
          </a:r>
          <a:endParaRPr lang="en-US" sz="3200"/>
        </a:p>
      </dgm:t>
    </dgm:pt>
    <dgm:pt modelId="{FCDDB751-F264-4546-8C4B-02005011614A}" type="parTrans" cxnId="{709D5A39-0C35-4896-9BF7-80A2165CD4C0}">
      <dgm:prSet/>
      <dgm:spPr/>
      <dgm:t>
        <a:bodyPr/>
        <a:lstStyle/>
        <a:p>
          <a:endParaRPr lang="en-US" sz="3200"/>
        </a:p>
      </dgm:t>
    </dgm:pt>
    <dgm:pt modelId="{D05BAA9C-0277-49F2-933C-1484D4EC44B0}" type="sibTrans" cxnId="{709D5A39-0C35-4896-9BF7-80A2165CD4C0}">
      <dgm:prSet/>
      <dgm:spPr/>
      <dgm:t>
        <a:bodyPr/>
        <a:lstStyle/>
        <a:p>
          <a:endParaRPr lang="en-US" sz="3200"/>
        </a:p>
      </dgm:t>
    </dgm:pt>
    <dgm:pt modelId="{C275B987-AFCF-4FC8-802B-3028A4B64D89}">
      <dgm:prSet custT="1"/>
      <dgm:spPr/>
      <dgm:t>
        <a:bodyPr/>
        <a:lstStyle/>
        <a:p>
          <a:pPr rtl="0"/>
          <a:r>
            <a:rPr lang="en-US" sz="2000" smtClean="0">
              <a:solidFill>
                <a:srgbClr val="FF0000"/>
              </a:solidFill>
            </a:rPr>
            <a:t>8%</a:t>
          </a:r>
          <a:endParaRPr lang="en-US" sz="2000">
            <a:solidFill>
              <a:srgbClr val="FF0000"/>
            </a:solidFill>
          </a:endParaRPr>
        </a:p>
      </dgm:t>
    </dgm:pt>
    <dgm:pt modelId="{26F04A18-9517-4686-8621-7B417EA02B0C}" type="parTrans" cxnId="{E664BE1E-741C-44F5-BE9A-892C214CE564}">
      <dgm:prSet/>
      <dgm:spPr/>
      <dgm:t>
        <a:bodyPr/>
        <a:lstStyle/>
        <a:p>
          <a:endParaRPr lang="en-US" sz="3200"/>
        </a:p>
      </dgm:t>
    </dgm:pt>
    <dgm:pt modelId="{41FC6377-8150-4699-A2E7-6AF615F8649A}" type="sibTrans" cxnId="{E664BE1E-741C-44F5-BE9A-892C214CE564}">
      <dgm:prSet/>
      <dgm:spPr/>
      <dgm:t>
        <a:bodyPr/>
        <a:lstStyle/>
        <a:p>
          <a:endParaRPr lang="en-US" sz="3200"/>
        </a:p>
      </dgm:t>
    </dgm:pt>
    <dgm:pt modelId="{22C5FC2A-2175-41B6-B5E5-1F9E53CD6206}">
      <dgm:prSet custT="1"/>
      <dgm:spPr/>
      <dgm:t>
        <a:bodyPr/>
        <a:lstStyle/>
        <a:p>
          <a:pPr rtl="0"/>
          <a:r>
            <a:rPr lang="en-US" sz="3200" smtClean="0"/>
            <a:t>Urban</a:t>
          </a:r>
          <a:endParaRPr lang="en-US" sz="3200"/>
        </a:p>
      </dgm:t>
    </dgm:pt>
    <dgm:pt modelId="{F4B17905-23B0-4FFD-8DFF-E74B19ABBC3E}" type="parTrans" cxnId="{90A483FB-EA8B-448D-A3EB-1691085C7EAA}">
      <dgm:prSet/>
      <dgm:spPr/>
      <dgm:t>
        <a:bodyPr/>
        <a:lstStyle/>
        <a:p>
          <a:endParaRPr lang="en-US" sz="3200"/>
        </a:p>
      </dgm:t>
    </dgm:pt>
    <dgm:pt modelId="{4481EB3D-9E8E-48E6-A997-C86FE3867EEA}" type="sibTrans" cxnId="{90A483FB-EA8B-448D-A3EB-1691085C7EAA}">
      <dgm:prSet/>
      <dgm:spPr/>
      <dgm:t>
        <a:bodyPr/>
        <a:lstStyle/>
        <a:p>
          <a:endParaRPr lang="en-US" sz="3200"/>
        </a:p>
      </dgm:t>
    </dgm:pt>
    <dgm:pt modelId="{B421D9BE-32E8-4E19-921E-35F827F1C34C}">
      <dgm:prSet custT="1"/>
      <dgm:spPr/>
      <dgm:t>
        <a:bodyPr/>
        <a:lstStyle/>
        <a:p>
          <a:pPr rtl="0"/>
          <a:r>
            <a:rPr lang="en-US" sz="1200" smtClean="0"/>
            <a:t>Population</a:t>
          </a:r>
          <a:endParaRPr lang="en-US" sz="1200"/>
        </a:p>
      </dgm:t>
    </dgm:pt>
    <dgm:pt modelId="{B057D7B5-A2D9-473E-B849-7B90D5F9CCCC}" type="parTrans" cxnId="{E646E936-8FC2-4334-B021-B1FF91DD9D42}">
      <dgm:prSet/>
      <dgm:spPr/>
      <dgm:t>
        <a:bodyPr/>
        <a:lstStyle/>
        <a:p>
          <a:endParaRPr lang="en-US" sz="3200"/>
        </a:p>
      </dgm:t>
    </dgm:pt>
    <dgm:pt modelId="{D5DA8FA2-7500-4E3E-BD07-C9F2F466CA34}" type="sibTrans" cxnId="{E646E936-8FC2-4334-B021-B1FF91DD9D42}">
      <dgm:prSet/>
      <dgm:spPr/>
      <dgm:t>
        <a:bodyPr/>
        <a:lstStyle/>
        <a:p>
          <a:endParaRPr lang="en-US" sz="3200"/>
        </a:p>
      </dgm:t>
    </dgm:pt>
    <dgm:pt modelId="{8CAA09F9-7443-4982-B9FA-AC86E36AB0F2}">
      <dgm:prSet custT="1"/>
      <dgm:spPr/>
      <dgm:t>
        <a:bodyPr/>
        <a:lstStyle/>
        <a:p>
          <a:pPr rtl="0"/>
          <a:r>
            <a:rPr lang="en-US" sz="1200" smtClean="0"/>
            <a:t>Smartphone Penetration</a:t>
          </a:r>
          <a:endParaRPr lang="en-US" sz="1200"/>
        </a:p>
      </dgm:t>
    </dgm:pt>
    <dgm:pt modelId="{6733124A-B848-43B2-AC61-06F26A58BB93}" type="parTrans" cxnId="{7594C566-7049-477E-9B35-63C0718BB821}">
      <dgm:prSet/>
      <dgm:spPr/>
      <dgm:t>
        <a:bodyPr/>
        <a:lstStyle/>
        <a:p>
          <a:endParaRPr lang="en-US" sz="3200"/>
        </a:p>
      </dgm:t>
    </dgm:pt>
    <dgm:pt modelId="{E0E5477C-2638-4C6F-B6C4-884A433FEA77}" type="sibTrans" cxnId="{7594C566-7049-477E-9B35-63C0718BB821}">
      <dgm:prSet/>
      <dgm:spPr/>
      <dgm:t>
        <a:bodyPr/>
        <a:lstStyle/>
        <a:p>
          <a:endParaRPr lang="en-US" sz="3200"/>
        </a:p>
      </dgm:t>
    </dgm:pt>
    <dgm:pt modelId="{C5B87B79-304B-490C-90CD-06EBAA2A75A8}">
      <dgm:prSet custT="1"/>
      <dgm:spPr/>
      <dgm:t>
        <a:bodyPr/>
        <a:lstStyle/>
        <a:p>
          <a:pPr rtl="0"/>
          <a:r>
            <a:rPr lang="en-US" sz="1200" smtClean="0"/>
            <a:t>Share of Modern Trade</a:t>
          </a:r>
          <a:endParaRPr lang="en-US" sz="1200"/>
        </a:p>
      </dgm:t>
    </dgm:pt>
    <dgm:pt modelId="{9B603543-1EE9-4098-A491-C59CF15A917E}" type="parTrans" cxnId="{F17D9C8E-9860-41CB-98FF-E9A86468D910}">
      <dgm:prSet/>
      <dgm:spPr/>
      <dgm:t>
        <a:bodyPr/>
        <a:lstStyle/>
        <a:p>
          <a:endParaRPr lang="en-US" sz="3200"/>
        </a:p>
      </dgm:t>
    </dgm:pt>
    <dgm:pt modelId="{D13E223F-2889-4D1F-A5DF-94EA39C0CFE5}" type="sibTrans" cxnId="{F17D9C8E-9860-41CB-98FF-E9A86468D910}">
      <dgm:prSet/>
      <dgm:spPr/>
      <dgm:t>
        <a:bodyPr/>
        <a:lstStyle/>
        <a:p>
          <a:endParaRPr lang="en-US" sz="3200"/>
        </a:p>
      </dgm:t>
    </dgm:pt>
    <dgm:pt modelId="{2ED24C11-5C17-4F46-9EE1-E42A8B94A808}">
      <dgm:prSet custT="1"/>
      <dgm:spPr/>
      <dgm:t>
        <a:bodyPr/>
        <a:lstStyle/>
        <a:p>
          <a:pPr rtl="0"/>
          <a:r>
            <a:rPr lang="en-US" sz="2000" smtClean="0"/>
            <a:t>31%</a:t>
          </a:r>
          <a:endParaRPr lang="en-US" sz="2000"/>
        </a:p>
      </dgm:t>
    </dgm:pt>
    <dgm:pt modelId="{617B15C2-73B5-40D3-963C-173E7BFBF0DA}" type="parTrans" cxnId="{2B1F9972-E027-4A85-9928-F78DAC87C006}">
      <dgm:prSet/>
      <dgm:spPr/>
      <dgm:t>
        <a:bodyPr/>
        <a:lstStyle/>
        <a:p>
          <a:endParaRPr lang="en-US" sz="3200"/>
        </a:p>
      </dgm:t>
    </dgm:pt>
    <dgm:pt modelId="{73799858-DD9D-4175-B446-392534CB67DB}" type="sibTrans" cxnId="{2B1F9972-E027-4A85-9928-F78DAC87C006}">
      <dgm:prSet/>
      <dgm:spPr/>
      <dgm:t>
        <a:bodyPr/>
        <a:lstStyle/>
        <a:p>
          <a:endParaRPr lang="en-US" sz="3200"/>
        </a:p>
      </dgm:t>
    </dgm:pt>
    <dgm:pt modelId="{08811C7A-9139-40BC-A608-BA43C34AE476}">
      <dgm:prSet custT="1"/>
      <dgm:spPr/>
      <dgm:t>
        <a:bodyPr/>
        <a:lstStyle/>
        <a:p>
          <a:pPr rtl="0"/>
          <a:r>
            <a:rPr lang="en-US" sz="2000" smtClean="0"/>
            <a:t>83%</a:t>
          </a:r>
          <a:endParaRPr lang="en-US" sz="2000"/>
        </a:p>
      </dgm:t>
    </dgm:pt>
    <dgm:pt modelId="{328B9406-2BFA-4DBE-A66A-AE3854F7D0E4}" type="parTrans" cxnId="{2F004813-7455-43CF-A8E4-21F8F400FA4D}">
      <dgm:prSet/>
      <dgm:spPr/>
      <dgm:t>
        <a:bodyPr/>
        <a:lstStyle/>
        <a:p>
          <a:endParaRPr lang="en-US" sz="3200"/>
        </a:p>
      </dgm:t>
    </dgm:pt>
    <dgm:pt modelId="{648718D5-365D-4E12-BB99-991B5D47BB94}" type="sibTrans" cxnId="{2F004813-7455-43CF-A8E4-21F8F400FA4D}">
      <dgm:prSet/>
      <dgm:spPr/>
      <dgm:t>
        <a:bodyPr/>
        <a:lstStyle/>
        <a:p>
          <a:endParaRPr lang="en-US" sz="3200"/>
        </a:p>
      </dgm:t>
    </dgm:pt>
    <dgm:pt modelId="{FA202010-9767-4561-9F69-86296F9D5FE0}">
      <dgm:prSet custT="1"/>
      <dgm:spPr/>
      <dgm:t>
        <a:bodyPr/>
        <a:lstStyle/>
        <a:p>
          <a:pPr rtl="0"/>
          <a:r>
            <a:rPr lang="en-US" sz="2000" smtClean="0"/>
            <a:t>22%</a:t>
          </a:r>
          <a:endParaRPr lang="en-US" sz="2000"/>
        </a:p>
      </dgm:t>
    </dgm:pt>
    <dgm:pt modelId="{A79479BE-BF79-4169-B42E-C448995F94A5}" type="parTrans" cxnId="{9E3684E0-2CB5-4C13-9D40-FCD8BF453A8B}">
      <dgm:prSet/>
      <dgm:spPr/>
      <dgm:t>
        <a:bodyPr/>
        <a:lstStyle/>
        <a:p>
          <a:endParaRPr lang="en-US" sz="3200"/>
        </a:p>
      </dgm:t>
    </dgm:pt>
    <dgm:pt modelId="{C161B61A-D364-4C80-B526-5AAE2BFCD25D}" type="sibTrans" cxnId="{9E3684E0-2CB5-4C13-9D40-FCD8BF453A8B}">
      <dgm:prSet/>
      <dgm:spPr/>
      <dgm:t>
        <a:bodyPr/>
        <a:lstStyle/>
        <a:p>
          <a:endParaRPr lang="en-US" sz="3200"/>
        </a:p>
      </dgm:t>
    </dgm:pt>
    <dgm:pt modelId="{C29FF19A-8A96-475C-B3E0-82E46CA16C51}" type="pres">
      <dgm:prSet presAssocID="{7BEBF015-9EE4-48F3-9178-5FDBC0C199BA}" presName="theList" presStyleCnt="0">
        <dgm:presLayoutVars>
          <dgm:dir/>
          <dgm:animLvl val="lvl"/>
          <dgm:resizeHandles val="exact"/>
        </dgm:presLayoutVars>
      </dgm:prSet>
      <dgm:spPr/>
      <dgm:t>
        <a:bodyPr/>
        <a:lstStyle/>
        <a:p>
          <a:endParaRPr lang="en-US"/>
        </a:p>
      </dgm:t>
    </dgm:pt>
    <dgm:pt modelId="{C03C8AEB-6B31-4F65-A5E2-E5E71A7E61FA}" type="pres">
      <dgm:prSet presAssocID="{F68F58B4-3DE2-4F8A-98FD-3546C255247A}" presName="compNode" presStyleCnt="0"/>
      <dgm:spPr/>
      <dgm:t>
        <a:bodyPr/>
        <a:lstStyle/>
        <a:p>
          <a:endParaRPr lang="en-US"/>
        </a:p>
      </dgm:t>
    </dgm:pt>
    <dgm:pt modelId="{D8C09373-6C91-4529-9D0D-06C41FEEF794}" type="pres">
      <dgm:prSet presAssocID="{F68F58B4-3DE2-4F8A-98FD-3546C255247A}" presName="aNode" presStyleLbl="bgShp" presStyleIdx="0" presStyleCnt="3"/>
      <dgm:spPr/>
      <dgm:t>
        <a:bodyPr/>
        <a:lstStyle/>
        <a:p>
          <a:endParaRPr lang="en-US"/>
        </a:p>
      </dgm:t>
    </dgm:pt>
    <dgm:pt modelId="{36A54BFC-ABEC-43E1-B402-4C76B5EB469A}" type="pres">
      <dgm:prSet presAssocID="{F68F58B4-3DE2-4F8A-98FD-3546C255247A}" presName="textNode" presStyleLbl="bgShp" presStyleIdx="0" presStyleCnt="3"/>
      <dgm:spPr/>
      <dgm:t>
        <a:bodyPr/>
        <a:lstStyle/>
        <a:p>
          <a:endParaRPr lang="en-US"/>
        </a:p>
      </dgm:t>
    </dgm:pt>
    <dgm:pt modelId="{2BF5D7F3-789D-4883-8CDF-AAB814C5DD22}" type="pres">
      <dgm:prSet presAssocID="{F68F58B4-3DE2-4F8A-98FD-3546C255247A}" presName="compChildNode" presStyleCnt="0"/>
      <dgm:spPr/>
      <dgm:t>
        <a:bodyPr/>
        <a:lstStyle/>
        <a:p>
          <a:endParaRPr lang="en-US"/>
        </a:p>
      </dgm:t>
    </dgm:pt>
    <dgm:pt modelId="{1A04E0A1-7876-4900-977D-078100D5A49F}" type="pres">
      <dgm:prSet presAssocID="{F68F58B4-3DE2-4F8A-98FD-3546C255247A}" presName="theInnerList" presStyleCnt="0"/>
      <dgm:spPr/>
      <dgm:t>
        <a:bodyPr/>
        <a:lstStyle/>
        <a:p>
          <a:endParaRPr lang="en-US"/>
        </a:p>
      </dgm:t>
    </dgm:pt>
    <dgm:pt modelId="{DDFCC2AE-7CFB-4F84-8E9F-A0AB30D21FD8}" type="pres">
      <dgm:prSet presAssocID="{B421D9BE-32E8-4E19-921E-35F827F1C34C}" presName="childNode" presStyleLbl="node1" presStyleIdx="0" presStyleCnt="9">
        <dgm:presLayoutVars>
          <dgm:bulletEnabled val="1"/>
        </dgm:presLayoutVars>
      </dgm:prSet>
      <dgm:spPr/>
      <dgm:t>
        <a:bodyPr/>
        <a:lstStyle/>
        <a:p>
          <a:endParaRPr lang="en-US"/>
        </a:p>
      </dgm:t>
    </dgm:pt>
    <dgm:pt modelId="{3F36105C-4FDD-4348-ABD1-D8BE80DD1802}" type="pres">
      <dgm:prSet presAssocID="{B421D9BE-32E8-4E19-921E-35F827F1C34C}" presName="aSpace2" presStyleCnt="0"/>
      <dgm:spPr/>
      <dgm:t>
        <a:bodyPr/>
        <a:lstStyle/>
        <a:p>
          <a:endParaRPr lang="en-US"/>
        </a:p>
      </dgm:t>
    </dgm:pt>
    <dgm:pt modelId="{ECF94586-6BDD-4369-9E82-043A5A397091}" type="pres">
      <dgm:prSet presAssocID="{8CAA09F9-7443-4982-B9FA-AC86E36AB0F2}" presName="childNode" presStyleLbl="node1" presStyleIdx="1" presStyleCnt="9">
        <dgm:presLayoutVars>
          <dgm:bulletEnabled val="1"/>
        </dgm:presLayoutVars>
      </dgm:prSet>
      <dgm:spPr/>
      <dgm:t>
        <a:bodyPr/>
        <a:lstStyle/>
        <a:p>
          <a:endParaRPr lang="en-US"/>
        </a:p>
      </dgm:t>
    </dgm:pt>
    <dgm:pt modelId="{39622DD3-29C0-4D56-ACCB-F09B6F978FFD}" type="pres">
      <dgm:prSet presAssocID="{8CAA09F9-7443-4982-B9FA-AC86E36AB0F2}" presName="aSpace2" presStyleCnt="0"/>
      <dgm:spPr/>
      <dgm:t>
        <a:bodyPr/>
        <a:lstStyle/>
        <a:p>
          <a:endParaRPr lang="en-US"/>
        </a:p>
      </dgm:t>
    </dgm:pt>
    <dgm:pt modelId="{2EAF99D0-BCD9-43ED-BDCC-7A1004C76A3B}" type="pres">
      <dgm:prSet presAssocID="{C5B87B79-304B-490C-90CD-06EBAA2A75A8}" presName="childNode" presStyleLbl="node1" presStyleIdx="2" presStyleCnt="9">
        <dgm:presLayoutVars>
          <dgm:bulletEnabled val="1"/>
        </dgm:presLayoutVars>
      </dgm:prSet>
      <dgm:spPr/>
      <dgm:t>
        <a:bodyPr/>
        <a:lstStyle/>
        <a:p>
          <a:endParaRPr lang="en-US"/>
        </a:p>
      </dgm:t>
    </dgm:pt>
    <dgm:pt modelId="{76C06489-ED3B-436A-A685-3100749878EA}" type="pres">
      <dgm:prSet presAssocID="{F68F58B4-3DE2-4F8A-98FD-3546C255247A}" presName="aSpace" presStyleCnt="0"/>
      <dgm:spPr/>
      <dgm:t>
        <a:bodyPr/>
        <a:lstStyle/>
        <a:p>
          <a:endParaRPr lang="en-US"/>
        </a:p>
      </dgm:t>
    </dgm:pt>
    <dgm:pt modelId="{376E6A43-DC72-4411-8583-BA8A3214F17F}" type="pres">
      <dgm:prSet presAssocID="{22C5FC2A-2175-41B6-B5E5-1F9E53CD6206}" presName="compNode" presStyleCnt="0"/>
      <dgm:spPr/>
      <dgm:t>
        <a:bodyPr/>
        <a:lstStyle/>
        <a:p>
          <a:endParaRPr lang="en-US"/>
        </a:p>
      </dgm:t>
    </dgm:pt>
    <dgm:pt modelId="{C4D7D686-4D42-415A-A356-8AD6E899AF14}" type="pres">
      <dgm:prSet presAssocID="{22C5FC2A-2175-41B6-B5E5-1F9E53CD6206}" presName="aNode" presStyleLbl="bgShp" presStyleIdx="1" presStyleCnt="3"/>
      <dgm:spPr/>
      <dgm:t>
        <a:bodyPr/>
        <a:lstStyle/>
        <a:p>
          <a:endParaRPr lang="en-US"/>
        </a:p>
      </dgm:t>
    </dgm:pt>
    <dgm:pt modelId="{C5954671-948B-49C3-94A5-7A1454A1CFBF}" type="pres">
      <dgm:prSet presAssocID="{22C5FC2A-2175-41B6-B5E5-1F9E53CD6206}" presName="textNode" presStyleLbl="bgShp" presStyleIdx="1" presStyleCnt="3"/>
      <dgm:spPr/>
      <dgm:t>
        <a:bodyPr/>
        <a:lstStyle/>
        <a:p>
          <a:endParaRPr lang="en-US"/>
        </a:p>
      </dgm:t>
    </dgm:pt>
    <dgm:pt modelId="{C0EE7186-0C44-430E-ABC5-052D3D6D4BE2}" type="pres">
      <dgm:prSet presAssocID="{22C5FC2A-2175-41B6-B5E5-1F9E53CD6206}" presName="compChildNode" presStyleCnt="0"/>
      <dgm:spPr/>
      <dgm:t>
        <a:bodyPr/>
        <a:lstStyle/>
        <a:p>
          <a:endParaRPr lang="en-US"/>
        </a:p>
      </dgm:t>
    </dgm:pt>
    <dgm:pt modelId="{A47A3523-15AA-403B-884A-14BA379319DB}" type="pres">
      <dgm:prSet presAssocID="{22C5FC2A-2175-41B6-B5E5-1F9E53CD6206}" presName="theInnerList" presStyleCnt="0"/>
      <dgm:spPr/>
      <dgm:t>
        <a:bodyPr/>
        <a:lstStyle/>
        <a:p>
          <a:endParaRPr lang="en-US"/>
        </a:p>
      </dgm:t>
    </dgm:pt>
    <dgm:pt modelId="{EB032A79-9256-4ABB-AE0F-0F7AFF259B43}" type="pres">
      <dgm:prSet presAssocID="{2ED24C11-5C17-4F46-9EE1-E42A8B94A808}" presName="childNode" presStyleLbl="node1" presStyleIdx="3" presStyleCnt="9">
        <dgm:presLayoutVars>
          <dgm:bulletEnabled val="1"/>
        </dgm:presLayoutVars>
      </dgm:prSet>
      <dgm:spPr/>
      <dgm:t>
        <a:bodyPr/>
        <a:lstStyle/>
        <a:p>
          <a:endParaRPr lang="en-US"/>
        </a:p>
      </dgm:t>
    </dgm:pt>
    <dgm:pt modelId="{3D5975BB-57F3-4418-9C2B-7A8C4842A30C}" type="pres">
      <dgm:prSet presAssocID="{2ED24C11-5C17-4F46-9EE1-E42A8B94A808}" presName="aSpace2" presStyleCnt="0"/>
      <dgm:spPr/>
      <dgm:t>
        <a:bodyPr/>
        <a:lstStyle/>
        <a:p>
          <a:endParaRPr lang="en-US"/>
        </a:p>
      </dgm:t>
    </dgm:pt>
    <dgm:pt modelId="{7D50FBB0-CE28-40DD-94FF-3B83AEBDDCE6}" type="pres">
      <dgm:prSet presAssocID="{08811C7A-9139-40BC-A608-BA43C34AE476}" presName="childNode" presStyleLbl="node1" presStyleIdx="4" presStyleCnt="9">
        <dgm:presLayoutVars>
          <dgm:bulletEnabled val="1"/>
        </dgm:presLayoutVars>
      </dgm:prSet>
      <dgm:spPr/>
      <dgm:t>
        <a:bodyPr/>
        <a:lstStyle/>
        <a:p>
          <a:endParaRPr lang="en-US"/>
        </a:p>
      </dgm:t>
    </dgm:pt>
    <dgm:pt modelId="{13F09133-881C-4A17-95A3-0A3A394F2136}" type="pres">
      <dgm:prSet presAssocID="{08811C7A-9139-40BC-A608-BA43C34AE476}" presName="aSpace2" presStyleCnt="0"/>
      <dgm:spPr/>
      <dgm:t>
        <a:bodyPr/>
        <a:lstStyle/>
        <a:p>
          <a:endParaRPr lang="en-US"/>
        </a:p>
      </dgm:t>
    </dgm:pt>
    <dgm:pt modelId="{4B4D6ECB-5BAA-4835-80F0-32A74EA342BE}" type="pres">
      <dgm:prSet presAssocID="{FA202010-9767-4561-9F69-86296F9D5FE0}" presName="childNode" presStyleLbl="node1" presStyleIdx="5" presStyleCnt="9">
        <dgm:presLayoutVars>
          <dgm:bulletEnabled val="1"/>
        </dgm:presLayoutVars>
      </dgm:prSet>
      <dgm:spPr/>
      <dgm:t>
        <a:bodyPr/>
        <a:lstStyle/>
        <a:p>
          <a:endParaRPr lang="en-US"/>
        </a:p>
      </dgm:t>
    </dgm:pt>
    <dgm:pt modelId="{CFC6B7E6-6AD0-4B31-8A4F-997C69766DAD}" type="pres">
      <dgm:prSet presAssocID="{22C5FC2A-2175-41B6-B5E5-1F9E53CD6206}" presName="aSpace" presStyleCnt="0"/>
      <dgm:spPr/>
      <dgm:t>
        <a:bodyPr/>
        <a:lstStyle/>
        <a:p>
          <a:endParaRPr lang="en-US"/>
        </a:p>
      </dgm:t>
    </dgm:pt>
    <dgm:pt modelId="{9CBE129B-15DE-45C4-B4E8-798E591C7386}" type="pres">
      <dgm:prSet presAssocID="{D948A13E-2D1E-4AA1-8E3C-A3A858A6C452}" presName="compNode" presStyleCnt="0"/>
      <dgm:spPr/>
      <dgm:t>
        <a:bodyPr/>
        <a:lstStyle/>
        <a:p>
          <a:endParaRPr lang="en-US"/>
        </a:p>
      </dgm:t>
    </dgm:pt>
    <dgm:pt modelId="{81C5D757-E01A-4900-A315-5BFD71A811BB}" type="pres">
      <dgm:prSet presAssocID="{D948A13E-2D1E-4AA1-8E3C-A3A858A6C452}" presName="aNode" presStyleLbl="bgShp" presStyleIdx="2" presStyleCnt="3"/>
      <dgm:spPr/>
      <dgm:t>
        <a:bodyPr/>
        <a:lstStyle/>
        <a:p>
          <a:endParaRPr lang="en-US"/>
        </a:p>
      </dgm:t>
    </dgm:pt>
    <dgm:pt modelId="{33802713-94A9-4798-9569-4881E0B4DA08}" type="pres">
      <dgm:prSet presAssocID="{D948A13E-2D1E-4AA1-8E3C-A3A858A6C452}" presName="textNode" presStyleLbl="bgShp" presStyleIdx="2" presStyleCnt="3"/>
      <dgm:spPr/>
      <dgm:t>
        <a:bodyPr/>
        <a:lstStyle/>
        <a:p>
          <a:endParaRPr lang="en-US"/>
        </a:p>
      </dgm:t>
    </dgm:pt>
    <dgm:pt modelId="{703008CF-7C5D-4F9D-90A2-977B03A172FB}" type="pres">
      <dgm:prSet presAssocID="{D948A13E-2D1E-4AA1-8E3C-A3A858A6C452}" presName="compChildNode" presStyleCnt="0"/>
      <dgm:spPr/>
      <dgm:t>
        <a:bodyPr/>
        <a:lstStyle/>
        <a:p>
          <a:endParaRPr lang="en-US"/>
        </a:p>
      </dgm:t>
    </dgm:pt>
    <dgm:pt modelId="{38DE0455-F587-4534-BDC9-B216B942672A}" type="pres">
      <dgm:prSet presAssocID="{D948A13E-2D1E-4AA1-8E3C-A3A858A6C452}" presName="theInnerList" presStyleCnt="0"/>
      <dgm:spPr/>
      <dgm:t>
        <a:bodyPr/>
        <a:lstStyle/>
        <a:p>
          <a:endParaRPr lang="en-US"/>
        </a:p>
      </dgm:t>
    </dgm:pt>
    <dgm:pt modelId="{B9B69AFB-7A73-435E-AC1F-BD1A31D3B9C0}" type="pres">
      <dgm:prSet presAssocID="{CB4B59C7-6EB9-4B0D-A5BD-BB23AD13455F}" presName="childNode" presStyleLbl="node1" presStyleIdx="6" presStyleCnt="9">
        <dgm:presLayoutVars>
          <dgm:bulletEnabled val="1"/>
        </dgm:presLayoutVars>
      </dgm:prSet>
      <dgm:spPr/>
      <dgm:t>
        <a:bodyPr/>
        <a:lstStyle/>
        <a:p>
          <a:endParaRPr lang="en-US"/>
        </a:p>
      </dgm:t>
    </dgm:pt>
    <dgm:pt modelId="{BBE751C9-6D61-4630-B8C7-73D7EC66203D}" type="pres">
      <dgm:prSet presAssocID="{CB4B59C7-6EB9-4B0D-A5BD-BB23AD13455F}" presName="aSpace2" presStyleCnt="0"/>
      <dgm:spPr/>
      <dgm:t>
        <a:bodyPr/>
        <a:lstStyle/>
        <a:p>
          <a:endParaRPr lang="en-US"/>
        </a:p>
      </dgm:t>
    </dgm:pt>
    <dgm:pt modelId="{5428FC10-1FB0-41FD-ACCE-D9FDDEE396C3}" type="pres">
      <dgm:prSet presAssocID="{53C687CD-8864-4EAE-A67F-63F8BA4A3699}" presName="childNode" presStyleLbl="node1" presStyleIdx="7" presStyleCnt="9">
        <dgm:presLayoutVars>
          <dgm:bulletEnabled val="1"/>
        </dgm:presLayoutVars>
      </dgm:prSet>
      <dgm:spPr/>
      <dgm:t>
        <a:bodyPr/>
        <a:lstStyle/>
        <a:p>
          <a:endParaRPr lang="en-US"/>
        </a:p>
      </dgm:t>
    </dgm:pt>
    <dgm:pt modelId="{73230D67-9581-48F2-8E74-108411E5AADB}" type="pres">
      <dgm:prSet presAssocID="{53C687CD-8864-4EAE-A67F-63F8BA4A3699}" presName="aSpace2" presStyleCnt="0"/>
      <dgm:spPr/>
      <dgm:t>
        <a:bodyPr/>
        <a:lstStyle/>
        <a:p>
          <a:endParaRPr lang="en-US"/>
        </a:p>
      </dgm:t>
    </dgm:pt>
    <dgm:pt modelId="{111CF1F5-FCE0-4BB1-9213-8CADEBEFC992}" type="pres">
      <dgm:prSet presAssocID="{C275B987-AFCF-4FC8-802B-3028A4B64D89}" presName="childNode" presStyleLbl="node1" presStyleIdx="8" presStyleCnt="9">
        <dgm:presLayoutVars>
          <dgm:bulletEnabled val="1"/>
        </dgm:presLayoutVars>
      </dgm:prSet>
      <dgm:spPr/>
      <dgm:t>
        <a:bodyPr/>
        <a:lstStyle/>
        <a:p>
          <a:endParaRPr lang="en-US"/>
        </a:p>
      </dgm:t>
    </dgm:pt>
  </dgm:ptLst>
  <dgm:cxnLst>
    <dgm:cxn modelId="{C35A20FD-0CDC-4F7E-AF22-61392E48276E}" type="presOf" srcId="{7BEBF015-9EE4-48F3-9178-5FDBC0C199BA}" destId="{C29FF19A-8A96-475C-B3E0-82E46CA16C51}" srcOrd="0" destOrd="0" presId="urn:microsoft.com/office/officeart/2005/8/layout/lProcess2"/>
    <dgm:cxn modelId="{56ABFFDF-80B0-4710-96B6-4E61DC77A4CA}" type="presOf" srcId="{8CAA09F9-7443-4982-B9FA-AC86E36AB0F2}" destId="{ECF94586-6BDD-4369-9E82-043A5A397091}" srcOrd="0" destOrd="0" presId="urn:microsoft.com/office/officeart/2005/8/layout/lProcess2"/>
    <dgm:cxn modelId="{09CCFA30-A483-443C-90EB-E4423BDBA44C}" type="presOf" srcId="{2ED24C11-5C17-4F46-9EE1-E42A8B94A808}" destId="{EB032A79-9256-4ABB-AE0F-0F7AFF259B43}" srcOrd="0" destOrd="0" presId="urn:microsoft.com/office/officeart/2005/8/layout/lProcess2"/>
    <dgm:cxn modelId="{9D5687FB-C5FC-4496-B52E-39FF7BCAEAF7}" type="presOf" srcId="{FA202010-9767-4561-9F69-86296F9D5FE0}" destId="{4B4D6ECB-5BAA-4835-80F0-32A74EA342BE}" srcOrd="0" destOrd="0" presId="urn:microsoft.com/office/officeart/2005/8/layout/lProcess2"/>
    <dgm:cxn modelId="{3DDA8574-DD66-406D-85C7-75599E5437B7}" type="presOf" srcId="{D948A13E-2D1E-4AA1-8E3C-A3A858A6C452}" destId="{81C5D757-E01A-4900-A315-5BFD71A811BB}" srcOrd="0" destOrd="0" presId="urn:microsoft.com/office/officeart/2005/8/layout/lProcess2"/>
    <dgm:cxn modelId="{2F004813-7455-43CF-A8E4-21F8F400FA4D}" srcId="{22C5FC2A-2175-41B6-B5E5-1F9E53CD6206}" destId="{08811C7A-9139-40BC-A608-BA43C34AE476}" srcOrd="1" destOrd="0" parTransId="{328B9406-2BFA-4DBE-A66A-AE3854F7D0E4}" sibTransId="{648718D5-365D-4E12-BB99-991B5D47BB94}"/>
    <dgm:cxn modelId="{575FD480-F448-407C-91EB-62965FA50BFC}" type="presOf" srcId="{D948A13E-2D1E-4AA1-8E3C-A3A858A6C452}" destId="{33802713-94A9-4798-9569-4881E0B4DA08}" srcOrd="1" destOrd="0" presId="urn:microsoft.com/office/officeart/2005/8/layout/lProcess2"/>
    <dgm:cxn modelId="{E5A49E2B-529C-4F5F-A9DF-CC8F222C72A5}" type="presOf" srcId="{C275B987-AFCF-4FC8-802B-3028A4B64D89}" destId="{111CF1F5-FCE0-4BB1-9213-8CADEBEFC992}" srcOrd="0" destOrd="0" presId="urn:microsoft.com/office/officeart/2005/8/layout/lProcess2"/>
    <dgm:cxn modelId="{BDDBD768-4944-433E-8F5E-83825B71637E}" srcId="{D948A13E-2D1E-4AA1-8E3C-A3A858A6C452}" destId="{CB4B59C7-6EB9-4B0D-A5BD-BB23AD13455F}" srcOrd="0" destOrd="0" parTransId="{909BBF94-C241-4BC8-AD8D-79FD299E462C}" sibTransId="{B84C68EE-C182-4B38-8709-04D782767FA3}"/>
    <dgm:cxn modelId="{C979136E-0825-4C7D-AED7-EFC994CAE039}" srcId="{D948A13E-2D1E-4AA1-8E3C-A3A858A6C452}" destId="{53C687CD-8864-4EAE-A67F-63F8BA4A3699}" srcOrd="1" destOrd="0" parTransId="{A04C2E97-99EF-41BB-8E93-ACA8C37711A6}" sibTransId="{0AC45D7A-595E-4E8F-91BA-DEE915B1DABA}"/>
    <dgm:cxn modelId="{8552FBE8-6744-46D3-823C-6B5BFA217105}" type="presOf" srcId="{F68F58B4-3DE2-4F8A-98FD-3546C255247A}" destId="{D8C09373-6C91-4529-9D0D-06C41FEEF794}" srcOrd="0" destOrd="0" presId="urn:microsoft.com/office/officeart/2005/8/layout/lProcess2"/>
    <dgm:cxn modelId="{90A483FB-EA8B-448D-A3EB-1691085C7EAA}" srcId="{7BEBF015-9EE4-48F3-9178-5FDBC0C199BA}" destId="{22C5FC2A-2175-41B6-B5E5-1F9E53CD6206}" srcOrd="1" destOrd="0" parTransId="{F4B17905-23B0-4FFD-8DFF-E74B19ABBC3E}" sibTransId="{4481EB3D-9E8E-48E6-A997-C86FE3867EEA}"/>
    <dgm:cxn modelId="{709D5A39-0C35-4896-9BF7-80A2165CD4C0}" srcId="{7BEBF015-9EE4-48F3-9178-5FDBC0C199BA}" destId="{D948A13E-2D1E-4AA1-8E3C-A3A858A6C452}" srcOrd="2" destOrd="0" parTransId="{FCDDB751-F264-4546-8C4B-02005011614A}" sibTransId="{D05BAA9C-0277-49F2-933C-1484D4EC44B0}"/>
    <dgm:cxn modelId="{9E3684E0-2CB5-4C13-9D40-FCD8BF453A8B}" srcId="{22C5FC2A-2175-41B6-B5E5-1F9E53CD6206}" destId="{FA202010-9767-4561-9F69-86296F9D5FE0}" srcOrd="2" destOrd="0" parTransId="{A79479BE-BF79-4169-B42E-C448995F94A5}" sibTransId="{C161B61A-D364-4C80-B526-5AAE2BFCD25D}"/>
    <dgm:cxn modelId="{2006969E-1EE2-43C3-A383-BAF46E7F9AFB}" type="presOf" srcId="{F68F58B4-3DE2-4F8A-98FD-3546C255247A}" destId="{36A54BFC-ABEC-43E1-B402-4C76B5EB469A}" srcOrd="1" destOrd="0" presId="urn:microsoft.com/office/officeart/2005/8/layout/lProcess2"/>
    <dgm:cxn modelId="{7594C566-7049-477E-9B35-63C0718BB821}" srcId="{F68F58B4-3DE2-4F8A-98FD-3546C255247A}" destId="{8CAA09F9-7443-4982-B9FA-AC86E36AB0F2}" srcOrd="1" destOrd="0" parTransId="{6733124A-B848-43B2-AC61-06F26A58BB93}" sibTransId="{E0E5477C-2638-4C6F-B6C4-884A433FEA77}"/>
    <dgm:cxn modelId="{C795B54F-1290-4784-BD07-022EEDCBF538}" type="presOf" srcId="{08811C7A-9139-40BC-A608-BA43C34AE476}" destId="{7D50FBB0-CE28-40DD-94FF-3B83AEBDDCE6}" srcOrd="0" destOrd="0" presId="urn:microsoft.com/office/officeart/2005/8/layout/lProcess2"/>
    <dgm:cxn modelId="{E664BE1E-741C-44F5-BE9A-892C214CE564}" srcId="{D948A13E-2D1E-4AA1-8E3C-A3A858A6C452}" destId="{C275B987-AFCF-4FC8-802B-3028A4B64D89}" srcOrd="2" destOrd="0" parTransId="{26F04A18-9517-4686-8621-7B417EA02B0C}" sibTransId="{41FC6377-8150-4699-A2E7-6AF615F8649A}"/>
    <dgm:cxn modelId="{F17D9C8E-9860-41CB-98FF-E9A86468D910}" srcId="{F68F58B4-3DE2-4F8A-98FD-3546C255247A}" destId="{C5B87B79-304B-490C-90CD-06EBAA2A75A8}" srcOrd="2" destOrd="0" parTransId="{9B603543-1EE9-4098-A491-C59CF15A917E}" sibTransId="{D13E223F-2889-4D1F-A5DF-94EA39C0CFE5}"/>
    <dgm:cxn modelId="{41B958AE-A4FB-40B5-B273-0F20774B13E2}" srcId="{7BEBF015-9EE4-48F3-9178-5FDBC0C199BA}" destId="{F68F58B4-3DE2-4F8A-98FD-3546C255247A}" srcOrd="0" destOrd="0" parTransId="{152EF637-3110-4C20-B0A9-9FDF1BC1A3DF}" sibTransId="{0241A053-62F2-45D3-BEF1-15370810DAC4}"/>
    <dgm:cxn modelId="{9935ECF9-302B-4BBC-8E8C-86AF3F9E6D40}" type="presOf" srcId="{22C5FC2A-2175-41B6-B5E5-1F9E53CD6206}" destId="{C4D7D686-4D42-415A-A356-8AD6E899AF14}" srcOrd="0" destOrd="0" presId="urn:microsoft.com/office/officeart/2005/8/layout/lProcess2"/>
    <dgm:cxn modelId="{2B1F9972-E027-4A85-9928-F78DAC87C006}" srcId="{22C5FC2A-2175-41B6-B5E5-1F9E53CD6206}" destId="{2ED24C11-5C17-4F46-9EE1-E42A8B94A808}" srcOrd="0" destOrd="0" parTransId="{617B15C2-73B5-40D3-963C-173E7BFBF0DA}" sibTransId="{73799858-DD9D-4175-B446-392534CB67DB}"/>
    <dgm:cxn modelId="{E646E936-8FC2-4334-B021-B1FF91DD9D42}" srcId="{F68F58B4-3DE2-4F8A-98FD-3546C255247A}" destId="{B421D9BE-32E8-4E19-921E-35F827F1C34C}" srcOrd="0" destOrd="0" parTransId="{B057D7B5-A2D9-473E-B849-7B90D5F9CCCC}" sibTransId="{D5DA8FA2-7500-4E3E-BD07-C9F2F466CA34}"/>
    <dgm:cxn modelId="{F23164F3-054E-478B-89F1-910A1E53FE79}" type="presOf" srcId="{C5B87B79-304B-490C-90CD-06EBAA2A75A8}" destId="{2EAF99D0-BCD9-43ED-BDCC-7A1004C76A3B}" srcOrd="0" destOrd="0" presId="urn:microsoft.com/office/officeart/2005/8/layout/lProcess2"/>
    <dgm:cxn modelId="{65E08B74-E7A2-426F-A83E-DC1EC4BD0229}" type="presOf" srcId="{22C5FC2A-2175-41B6-B5E5-1F9E53CD6206}" destId="{C5954671-948B-49C3-94A5-7A1454A1CFBF}" srcOrd="1" destOrd="0" presId="urn:microsoft.com/office/officeart/2005/8/layout/lProcess2"/>
    <dgm:cxn modelId="{BD82E058-CE3B-4622-B7DA-55B8A680646A}" type="presOf" srcId="{CB4B59C7-6EB9-4B0D-A5BD-BB23AD13455F}" destId="{B9B69AFB-7A73-435E-AC1F-BD1A31D3B9C0}" srcOrd="0" destOrd="0" presId="urn:microsoft.com/office/officeart/2005/8/layout/lProcess2"/>
    <dgm:cxn modelId="{ACED70F4-6451-42BB-9EA1-87652142DEE8}" type="presOf" srcId="{53C687CD-8864-4EAE-A67F-63F8BA4A3699}" destId="{5428FC10-1FB0-41FD-ACCE-D9FDDEE396C3}" srcOrd="0" destOrd="0" presId="urn:microsoft.com/office/officeart/2005/8/layout/lProcess2"/>
    <dgm:cxn modelId="{807FF529-E932-4E85-8916-33F126A757A0}" type="presOf" srcId="{B421D9BE-32E8-4E19-921E-35F827F1C34C}" destId="{DDFCC2AE-7CFB-4F84-8E9F-A0AB30D21FD8}" srcOrd="0" destOrd="0" presId="urn:microsoft.com/office/officeart/2005/8/layout/lProcess2"/>
    <dgm:cxn modelId="{EB1F5F40-107F-422C-A58E-8B283306C35D}" type="presParOf" srcId="{C29FF19A-8A96-475C-B3E0-82E46CA16C51}" destId="{C03C8AEB-6B31-4F65-A5E2-E5E71A7E61FA}" srcOrd="0" destOrd="0" presId="urn:microsoft.com/office/officeart/2005/8/layout/lProcess2"/>
    <dgm:cxn modelId="{0F283265-8B56-4F00-AF55-ECDAEAA3BF72}" type="presParOf" srcId="{C03C8AEB-6B31-4F65-A5E2-E5E71A7E61FA}" destId="{D8C09373-6C91-4529-9D0D-06C41FEEF794}" srcOrd="0" destOrd="0" presId="urn:microsoft.com/office/officeart/2005/8/layout/lProcess2"/>
    <dgm:cxn modelId="{0B0A4D4E-D086-4DCF-A863-D0083A8C3643}" type="presParOf" srcId="{C03C8AEB-6B31-4F65-A5E2-E5E71A7E61FA}" destId="{36A54BFC-ABEC-43E1-B402-4C76B5EB469A}" srcOrd="1" destOrd="0" presId="urn:microsoft.com/office/officeart/2005/8/layout/lProcess2"/>
    <dgm:cxn modelId="{035E51FD-E49E-418F-8827-3C4F643A0059}" type="presParOf" srcId="{C03C8AEB-6B31-4F65-A5E2-E5E71A7E61FA}" destId="{2BF5D7F3-789D-4883-8CDF-AAB814C5DD22}" srcOrd="2" destOrd="0" presId="urn:microsoft.com/office/officeart/2005/8/layout/lProcess2"/>
    <dgm:cxn modelId="{C54AE9BF-B08B-4A3C-9062-155E24AB9581}" type="presParOf" srcId="{2BF5D7F3-789D-4883-8CDF-AAB814C5DD22}" destId="{1A04E0A1-7876-4900-977D-078100D5A49F}" srcOrd="0" destOrd="0" presId="urn:microsoft.com/office/officeart/2005/8/layout/lProcess2"/>
    <dgm:cxn modelId="{5BDB5438-2522-49E8-9EBE-C370B43E8722}" type="presParOf" srcId="{1A04E0A1-7876-4900-977D-078100D5A49F}" destId="{DDFCC2AE-7CFB-4F84-8E9F-A0AB30D21FD8}" srcOrd="0" destOrd="0" presId="urn:microsoft.com/office/officeart/2005/8/layout/lProcess2"/>
    <dgm:cxn modelId="{0BF66159-0065-48C8-B831-351039F3A560}" type="presParOf" srcId="{1A04E0A1-7876-4900-977D-078100D5A49F}" destId="{3F36105C-4FDD-4348-ABD1-D8BE80DD1802}" srcOrd="1" destOrd="0" presId="urn:microsoft.com/office/officeart/2005/8/layout/lProcess2"/>
    <dgm:cxn modelId="{0F67F877-2041-4010-BCA1-839514349C7F}" type="presParOf" srcId="{1A04E0A1-7876-4900-977D-078100D5A49F}" destId="{ECF94586-6BDD-4369-9E82-043A5A397091}" srcOrd="2" destOrd="0" presId="urn:microsoft.com/office/officeart/2005/8/layout/lProcess2"/>
    <dgm:cxn modelId="{E0CC2473-55A2-42DF-AAC0-E0FCE1038A77}" type="presParOf" srcId="{1A04E0A1-7876-4900-977D-078100D5A49F}" destId="{39622DD3-29C0-4D56-ACCB-F09B6F978FFD}" srcOrd="3" destOrd="0" presId="urn:microsoft.com/office/officeart/2005/8/layout/lProcess2"/>
    <dgm:cxn modelId="{51B18812-AB21-4763-A499-13B0A127FC24}" type="presParOf" srcId="{1A04E0A1-7876-4900-977D-078100D5A49F}" destId="{2EAF99D0-BCD9-43ED-BDCC-7A1004C76A3B}" srcOrd="4" destOrd="0" presId="urn:microsoft.com/office/officeart/2005/8/layout/lProcess2"/>
    <dgm:cxn modelId="{769875CE-4540-44BD-9641-B3D5ABDAFB1C}" type="presParOf" srcId="{C29FF19A-8A96-475C-B3E0-82E46CA16C51}" destId="{76C06489-ED3B-436A-A685-3100749878EA}" srcOrd="1" destOrd="0" presId="urn:microsoft.com/office/officeart/2005/8/layout/lProcess2"/>
    <dgm:cxn modelId="{0B6ED6D0-90B5-470E-96A0-BC168031743C}" type="presParOf" srcId="{C29FF19A-8A96-475C-B3E0-82E46CA16C51}" destId="{376E6A43-DC72-4411-8583-BA8A3214F17F}" srcOrd="2" destOrd="0" presId="urn:microsoft.com/office/officeart/2005/8/layout/lProcess2"/>
    <dgm:cxn modelId="{0E5DB3EE-8B23-494E-AB46-873D4B642575}" type="presParOf" srcId="{376E6A43-DC72-4411-8583-BA8A3214F17F}" destId="{C4D7D686-4D42-415A-A356-8AD6E899AF14}" srcOrd="0" destOrd="0" presId="urn:microsoft.com/office/officeart/2005/8/layout/lProcess2"/>
    <dgm:cxn modelId="{FFC19CF5-6F59-4AF0-97B4-62A583F10D6D}" type="presParOf" srcId="{376E6A43-DC72-4411-8583-BA8A3214F17F}" destId="{C5954671-948B-49C3-94A5-7A1454A1CFBF}" srcOrd="1" destOrd="0" presId="urn:microsoft.com/office/officeart/2005/8/layout/lProcess2"/>
    <dgm:cxn modelId="{16EAB144-2011-4C2C-9A44-29DEEAF4BD05}" type="presParOf" srcId="{376E6A43-DC72-4411-8583-BA8A3214F17F}" destId="{C0EE7186-0C44-430E-ABC5-052D3D6D4BE2}" srcOrd="2" destOrd="0" presId="urn:microsoft.com/office/officeart/2005/8/layout/lProcess2"/>
    <dgm:cxn modelId="{89116004-0600-4F9E-8C79-4E579EAE434E}" type="presParOf" srcId="{C0EE7186-0C44-430E-ABC5-052D3D6D4BE2}" destId="{A47A3523-15AA-403B-884A-14BA379319DB}" srcOrd="0" destOrd="0" presId="urn:microsoft.com/office/officeart/2005/8/layout/lProcess2"/>
    <dgm:cxn modelId="{F2126096-D826-4084-B3AB-7E0159B3B0BF}" type="presParOf" srcId="{A47A3523-15AA-403B-884A-14BA379319DB}" destId="{EB032A79-9256-4ABB-AE0F-0F7AFF259B43}" srcOrd="0" destOrd="0" presId="urn:microsoft.com/office/officeart/2005/8/layout/lProcess2"/>
    <dgm:cxn modelId="{2F5DD2C3-89F4-4185-A60D-9753800CC345}" type="presParOf" srcId="{A47A3523-15AA-403B-884A-14BA379319DB}" destId="{3D5975BB-57F3-4418-9C2B-7A8C4842A30C}" srcOrd="1" destOrd="0" presId="urn:microsoft.com/office/officeart/2005/8/layout/lProcess2"/>
    <dgm:cxn modelId="{FC630992-560F-4DF0-9F50-50CA16126295}" type="presParOf" srcId="{A47A3523-15AA-403B-884A-14BA379319DB}" destId="{7D50FBB0-CE28-40DD-94FF-3B83AEBDDCE6}" srcOrd="2" destOrd="0" presId="urn:microsoft.com/office/officeart/2005/8/layout/lProcess2"/>
    <dgm:cxn modelId="{67BC64B2-E90F-4F4D-AC3E-85F4B519E729}" type="presParOf" srcId="{A47A3523-15AA-403B-884A-14BA379319DB}" destId="{13F09133-881C-4A17-95A3-0A3A394F2136}" srcOrd="3" destOrd="0" presId="urn:microsoft.com/office/officeart/2005/8/layout/lProcess2"/>
    <dgm:cxn modelId="{D66720DE-F635-430A-B7D0-A5EAB8E82946}" type="presParOf" srcId="{A47A3523-15AA-403B-884A-14BA379319DB}" destId="{4B4D6ECB-5BAA-4835-80F0-32A74EA342BE}" srcOrd="4" destOrd="0" presId="urn:microsoft.com/office/officeart/2005/8/layout/lProcess2"/>
    <dgm:cxn modelId="{A4DE7FC4-0070-4D7E-B7DF-1BD941614066}" type="presParOf" srcId="{C29FF19A-8A96-475C-B3E0-82E46CA16C51}" destId="{CFC6B7E6-6AD0-4B31-8A4F-997C69766DAD}" srcOrd="3" destOrd="0" presId="urn:microsoft.com/office/officeart/2005/8/layout/lProcess2"/>
    <dgm:cxn modelId="{1807261F-BC2B-4C74-98DA-08D8AAA569A5}" type="presParOf" srcId="{C29FF19A-8A96-475C-B3E0-82E46CA16C51}" destId="{9CBE129B-15DE-45C4-B4E8-798E591C7386}" srcOrd="4" destOrd="0" presId="urn:microsoft.com/office/officeart/2005/8/layout/lProcess2"/>
    <dgm:cxn modelId="{413F2FE2-6EE2-4F9D-A1AB-744E52A846A0}" type="presParOf" srcId="{9CBE129B-15DE-45C4-B4E8-798E591C7386}" destId="{81C5D757-E01A-4900-A315-5BFD71A811BB}" srcOrd="0" destOrd="0" presId="urn:microsoft.com/office/officeart/2005/8/layout/lProcess2"/>
    <dgm:cxn modelId="{77D14703-5111-40F4-9E9F-C3FD35642168}" type="presParOf" srcId="{9CBE129B-15DE-45C4-B4E8-798E591C7386}" destId="{33802713-94A9-4798-9569-4881E0B4DA08}" srcOrd="1" destOrd="0" presId="urn:microsoft.com/office/officeart/2005/8/layout/lProcess2"/>
    <dgm:cxn modelId="{D3E215AB-2BFF-48DA-98E3-6565178550CA}" type="presParOf" srcId="{9CBE129B-15DE-45C4-B4E8-798E591C7386}" destId="{703008CF-7C5D-4F9D-90A2-977B03A172FB}" srcOrd="2" destOrd="0" presId="urn:microsoft.com/office/officeart/2005/8/layout/lProcess2"/>
    <dgm:cxn modelId="{C0CE8307-8A3B-40EA-9C81-BF7398C5B7FA}" type="presParOf" srcId="{703008CF-7C5D-4F9D-90A2-977B03A172FB}" destId="{38DE0455-F587-4534-BDC9-B216B942672A}" srcOrd="0" destOrd="0" presId="urn:microsoft.com/office/officeart/2005/8/layout/lProcess2"/>
    <dgm:cxn modelId="{E4809DFB-27A5-420F-9754-9CB378A935D8}" type="presParOf" srcId="{38DE0455-F587-4534-BDC9-B216B942672A}" destId="{B9B69AFB-7A73-435E-AC1F-BD1A31D3B9C0}" srcOrd="0" destOrd="0" presId="urn:microsoft.com/office/officeart/2005/8/layout/lProcess2"/>
    <dgm:cxn modelId="{CEC6ECBB-6AF6-44DC-9423-1A22444BCFAB}" type="presParOf" srcId="{38DE0455-F587-4534-BDC9-B216B942672A}" destId="{BBE751C9-6D61-4630-B8C7-73D7EC66203D}" srcOrd="1" destOrd="0" presId="urn:microsoft.com/office/officeart/2005/8/layout/lProcess2"/>
    <dgm:cxn modelId="{E94CFF3E-CDC7-4FF7-9E38-FBE9480C7729}" type="presParOf" srcId="{38DE0455-F587-4534-BDC9-B216B942672A}" destId="{5428FC10-1FB0-41FD-ACCE-D9FDDEE396C3}" srcOrd="2" destOrd="0" presId="urn:microsoft.com/office/officeart/2005/8/layout/lProcess2"/>
    <dgm:cxn modelId="{E44BC3BC-6253-4333-93C7-8B2F07E95BB6}" type="presParOf" srcId="{38DE0455-F587-4534-BDC9-B216B942672A}" destId="{73230D67-9581-48F2-8E74-108411E5AADB}" srcOrd="3" destOrd="0" presId="urn:microsoft.com/office/officeart/2005/8/layout/lProcess2"/>
    <dgm:cxn modelId="{22973000-9BD2-47B1-992D-27A443970BF4}" type="presParOf" srcId="{38DE0455-F587-4534-BDC9-B216B942672A}" destId="{111CF1F5-FCE0-4BB1-9213-8CADEBEFC99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3E6FE0-5D53-40C8-9596-65E9ADDFE91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A82011E-FAF7-46C4-BD3E-C742414DA47D}">
      <dgm:prSet phldrT="[Tex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kinh</a:t>
          </a:r>
          <a:r>
            <a:rPr lang="en-US" dirty="0" smtClean="0">
              <a:solidFill>
                <a:schemeClr val="tx1"/>
              </a:solidFill>
            </a:rPr>
            <a:t> </a:t>
          </a:r>
          <a:r>
            <a:rPr lang="en-US" dirty="0" err="1" smtClean="0">
              <a:solidFill>
                <a:schemeClr val="tx1"/>
              </a:solidFill>
            </a:rPr>
            <a:t>doanh</a:t>
          </a:r>
          <a:r>
            <a:rPr lang="en-US" dirty="0" smtClean="0">
              <a:solidFill>
                <a:schemeClr val="tx1"/>
              </a:solidFill>
            </a:rPr>
            <a:t> </a:t>
          </a:r>
          <a:r>
            <a:rPr lang="en-US" dirty="0" err="1" smtClean="0">
              <a:solidFill>
                <a:schemeClr val="tx1"/>
              </a:solidFill>
            </a:rPr>
            <a:t>tổng</a:t>
          </a:r>
          <a:r>
            <a:rPr lang="en-US" dirty="0" smtClean="0">
              <a:solidFill>
                <a:schemeClr val="tx1"/>
              </a:solidFill>
            </a:rPr>
            <a:t> </a:t>
          </a:r>
          <a:r>
            <a:rPr lang="en-US" dirty="0" err="1" smtClean="0">
              <a:solidFill>
                <a:schemeClr val="tx1"/>
              </a:solidFill>
            </a:rPr>
            <a:t>thể</a:t>
          </a:r>
          <a:r>
            <a:rPr lang="en-US" dirty="0" smtClean="0">
              <a:solidFill>
                <a:schemeClr val="tx1"/>
              </a:solidFill>
            </a:rPr>
            <a:t> </a:t>
          </a:r>
          <a:r>
            <a:rPr lang="en-US" dirty="0" err="1" smtClean="0">
              <a:solidFill>
                <a:schemeClr val="tx1"/>
              </a:solidFill>
            </a:rPr>
            <a:t>của</a:t>
          </a:r>
          <a:r>
            <a:rPr lang="en-US" dirty="0" smtClean="0">
              <a:solidFill>
                <a:schemeClr val="tx1"/>
              </a:solidFill>
            </a:rPr>
            <a:t> DN</a:t>
          </a:r>
          <a:endParaRPr lang="en-US" dirty="0">
            <a:solidFill>
              <a:schemeClr val="tx1"/>
            </a:solidFill>
          </a:endParaRPr>
        </a:p>
      </dgm:t>
    </dgm:pt>
    <dgm:pt modelId="{5C1CB1DA-2573-48E6-ADE0-5700B156B704}" type="parTrans" cxnId="{5420F4D7-197C-4B02-9E2F-638154222735}">
      <dgm:prSet/>
      <dgm:spPr/>
      <dgm:t>
        <a:bodyPr/>
        <a:lstStyle/>
        <a:p>
          <a:endParaRPr lang="en-US"/>
        </a:p>
      </dgm:t>
    </dgm:pt>
    <dgm:pt modelId="{0977FEE6-5645-4AB6-B23C-D07098EEEBAD}" type="sibTrans" cxnId="{5420F4D7-197C-4B02-9E2F-638154222735}">
      <dgm:prSet/>
      <dgm:spPr/>
      <dgm:t>
        <a:bodyPr/>
        <a:lstStyle/>
        <a:p>
          <a:endParaRPr lang="en-US"/>
        </a:p>
      </dgm:t>
    </dgm:pt>
    <dgm:pt modelId="{BE980BB2-FFD4-4BD8-A0A9-DFF96F7D4003}">
      <dgm:prSet phldrT="[Tex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kinh</a:t>
          </a:r>
          <a:r>
            <a:rPr lang="en-US" dirty="0" smtClean="0">
              <a:solidFill>
                <a:schemeClr val="tx1"/>
              </a:solidFill>
            </a:rPr>
            <a:t> </a:t>
          </a:r>
          <a:r>
            <a:rPr lang="en-US" dirty="0" err="1" smtClean="0">
              <a:solidFill>
                <a:schemeClr val="tx1"/>
              </a:solidFill>
            </a:rPr>
            <a:t>doanh</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đơn</a:t>
          </a:r>
          <a:r>
            <a:rPr lang="en-US" dirty="0" smtClean="0">
              <a:solidFill>
                <a:schemeClr val="tx1"/>
              </a:solidFill>
            </a:rPr>
            <a:t> </a:t>
          </a:r>
          <a:r>
            <a:rPr lang="en-US" dirty="0" err="1" smtClean="0">
              <a:solidFill>
                <a:schemeClr val="tx1"/>
              </a:solidFill>
            </a:rPr>
            <a:t>vị</a:t>
          </a:r>
          <a:r>
            <a:rPr lang="en-US" dirty="0" smtClean="0">
              <a:solidFill>
                <a:schemeClr val="tx1"/>
              </a:solidFill>
            </a:rPr>
            <a:t> </a:t>
          </a:r>
          <a:endParaRPr lang="en-US" dirty="0">
            <a:solidFill>
              <a:schemeClr val="tx1"/>
            </a:solidFill>
          </a:endParaRPr>
        </a:p>
      </dgm:t>
    </dgm:pt>
    <dgm:pt modelId="{2C11324F-BC40-4C31-9F9E-420AB24F84A5}" type="parTrans" cxnId="{F117AF49-4500-4B3A-8296-13EF6F4EA409}">
      <dgm:prSet/>
      <dgm:spPr/>
      <dgm:t>
        <a:bodyPr/>
        <a:lstStyle/>
        <a:p>
          <a:endParaRPr lang="en-US"/>
        </a:p>
      </dgm:t>
    </dgm:pt>
    <dgm:pt modelId="{6D1D150F-B619-4EB8-9F3C-908630E7DB4C}" type="sibTrans" cxnId="{F117AF49-4500-4B3A-8296-13EF6F4EA409}">
      <dgm:prSet/>
      <dgm:spPr/>
      <dgm:t>
        <a:bodyPr/>
        <a:lstStyle/>
        <a:p>
          <a:endParaRPr lang="en-US"/>
        </a:p>
      </dgm:t>
    </dgm:pt>
    <dgm:pt modelId="{5AAF4128-3A60-4CA2-8ED2-60D09C5C08A1}">
      <dgm:prSet phldrT="[Tex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chức</a:t>
          </a:r>
          <a:r>
            <a:rPr lang="en-US" dirty="0" smtClean="0">
              <a:solidFill>
                <a:schemeClr val="tx1"/>
              </a:solidFill>
            </a:rPr>
            <a:t> </a:t>
          </a:r>
          <a:r>
            <a:rPr lang="en-US" dirty="0" err="1" smtClean="0">
              <a:solidFill>
                <a:schemeClr val="tx1"/>
              </a:solidFill>
            </a:rPr>
            <a:t>năng</a:t>
          </a:r>
          <a:r>
            <a:rPr lang="en-US" dirty="0" smtClean="0">
              <a:solidFill>
                <a:schemeClr val="tx1"/>
              </a:solidFill>
            </a:rPr>
            <a:t> </a:t>
          </a:r>
          <a:endParaRPr lang="en-US" dirty="0">
            <a:solidFill>
              <a:schemeClr val="tx1"/>
            </a:solidFill>
          </a:endParaRPr>
        </a:p>
      </dgm:t>
    </dgm:pt>
    <dgm:pt modelId="{7F62B9B7-AA30-4D30-B881-7DB62C82DBF9}" type="parTrans" cxnId="{C43B124F-8F57-41D5-84EE-EF48337B3774}">
      <dgm:prSet/>
      <dgm:spPr/>
      <dgm:t>
        <a:bodyPr/>
        <a:lstStyle/>
        <a:p>
          <a:endParaRPr lang="en-US"/>
        </a:p>
      </dgm:t>
    </dgm:pt>
    <dgm:pt modelId="{966AB8EB-7CB8-4F30-A6F0-10B83FCC36F2}" type="sibTrans" cxnId="{C43B124F-8F57-41D5-84EE-EF48337B3774}">
      <dgm:prSet/>
      <dgm:spPr/>
      <dgm:t>
        <a:bodyPr/>
        <a:lstStyle/>
        <a:p>
          <a:endParaRPr lang="en-US"/>
        </a:p>
      </dgm:t>
    </dgm:pt>
    <dgm:pt modelId="{C0207D91-6236-4B99-8ABB-18DA1E832BAF}">
      <dgm:prSet phldrT="[Tex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TMĐT</a:t>
          </a:r>
          <a:endParaRPr lang="en-US" dirty="0">
            <a:solidFill>
              <a:schemeClr val="tx1"/>
            </a:solidFill>
          </a:endParaRPr>
        </a:p>
      </dgm:t>
    </dgm:pt>
    <dgm:pt modelId="{BF26A2C4-5A67-4F38-88F7-50328EEA3C06}" type="parTrans" cxnId="{D59BB29B-9265-49CA-9963-A4A50C022B81}">
      <dgm:prSet/>
      <dgm:spPr/>
      <dgm:t>
        <a:bodyPr/>
        <a:lstStyle/>
        <a:p>
          <a:endParaRPr lang="en-US"/>
        </a:p>
      </dgm:t>
    </dgm:pt>
    <dgm:pt modelId="{2419C73C-669F-44F7-93AD-58BF97D894A7}" type="sibTrans" cxnId="{D59BB29B-9265-49CA-9963-A4A50C022B81}">
      <dgm:prSet/>
      <dgm:spPr/>
      <dgm:t>
        <a:bodyPr/>
        <a:lstStyle/>
        <a:p>
          <a:endParaRPr lang="en-US"/>
        </a:p>
      </dgm:t>
    </dgm:pt>
    <dgm:pt modelId="{8C5A5ED2-3AF1-47F5-AAA2-29F181CEFF26}">
      <dgm:prSe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công</a:t>
          </a:r>
          <a:r>
            <a:rPr lang="en-US" dirty="0" smtClean="0">
              <a:solidFill>
                <a:schemeClr val="tx1"/>
              </a:solidFill>
            </a:rPr>
            <a:t> </a:t>
          </a:r>
          <a:r>
            <a:rPr lang="en-US" dirty="0" err="1" smtClean="0">
              <a:solidFill>
                <a:schemeClr val="tx1"/>
              </a:solidFill>
            </a:rPr>
            <a:t>nghệ</a:t>
          </a:r>
          <a:endParaRPr lang="en-US" dirty="0">
            <a:solidFill>
              <a:schemeClr val="tx1"/>
            </a:solidFill>
          </a:endParaRPr>
        </a:p>
      </dgm:t>
    </dgm:pt>
    <dgm:pt modelId="{FAE6CA99-DE40-4812-AEDD-30F524915AB6}" type="parTrans" cxnId="{02B3E1FD-AC93-4E52-A17E-B23916DDA845}">
      <dgm:prSet/>
      <dgm:spPr/>
      <dgm:t>
        <a:bodyPr/>
        <a:lstStyle/>
        <a:p>
          <a:endParaRPr lang="en-US"/>
        </a:p>
      </dgm:t>
    </dgm:pt>
    <dgm:pt modelId="{01784CFC-E83C-4166-B628-417C4DA3C9CB}" type="sibTrans" cxnId="{02B3E1FD-AC93-4E52-A17E-B23916DDA845}">
      <dgm:prSet/>
      <dgm:spPr/>
      <dgm:t>
        <a:bodyPr/>
        <a:lstStyle/>
        <a:p>
          <a:endParaRPr lang="en-US"/>
        </a:p>
      </dgm:t>
    </dgm:pt>
    <dgm:pt modelId="{BC68B2E2-25DC-4F6A-9E41-611CFB27B24E}">
      <dgm:prSe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sản</a:t>
          </a:r>
          <a:r>
            <a:rPr lang="en-US" dirty="0" smtClean="0">
              <a:solidFill>
                <a:schemeClr val="tx1"/>
              </a:solidFill>
            </a:rPr>
            <a:t> </a:t>
          </a:r>
          <a:r>
            <a:rPr lang="en-US" dirty="0" err="1" smtClean="0">
              <a:solidFill>
                <a:schemeClr val="tx1"/>
              </a:solidFill>
            </a:rPr>
            <a:t>phẩm</a:t>
          </a:r>
          <a:endParaRPr lang="en-US" dirty="0">
            <a:solidFill>
              <a:schemeClr val="tx1"/>
            </a:solidFill>
          </a:endParaRPr>
        </a:p>
      </dgm:t>
    </dgm:pt>
    <dgm:pt modelId="{AEA36153-8BC5-45BA-8F16-A2C462AA5628}" type="parTrans" cxnId="{DD030318-5308-478B-AE3D-41BA8B88FFB8}">
      <dgm:prSet/>
      <dgm:spPr/>
      <dgm:t>
        <a:bodyPr/>
        <a:lstStyle/>
        <a:p>
          <a:endParaRPr lang="en-US"/>
        </a:p>
      </dgm:t>
    </dgm:pt>
    <dgm:pt modelId="{E1D10BF0-25C7-4957-80F3-7EDABADA2139}" type="sibTrans" cxnId="{DD030318-5308-478B-AE3D-41BA8B88FFB8}">
      <dgm:prSet/>
      <dgm:spPr/>
      <dgm:t>
        <a:bodyPr/>
        <a:lstStyle/>
        <a:p>
          <a:endParaRPr lang="en-US"/>
        </a:p>
      </dgm:t>
    </dgm:pt>
    <dgm:pt modelId="{8DF6F7E2-40C3-468E-9099-62B523DF7B2E}">
      <dgm:prSet/>
      <dgm:spPr/>
      <dgm:t>
        <a:bodyPr/>
        <a:lstStyle/>
        <a:p>
          <a:r>
            <a:rPr lang="en-US" dirty="0" err="1" smtClean="0">
              <a:solidFill>
                <a:schemeClr val="tx1"/>
              </a:solidFill>
            </a:rPr>
            <a:t>Chiến</a:t>
          </a:r>
          <a:r>
            <a:rPr lang="en-US" dirty="0" smtClean="0">
              <a:solidFill>
                <a:schemeClr val="tx1"/>
              </a:solidFill>
            </a:rPr>
            <a:t> </a:t>
          </a:r>
          <a:r>
            <a:rPr lang="en-US" dirty="0" err="1" smtClean="0">
              <a:solidFill>
                <a:schemeClr val="tx1"/>
              </a:solidFill>
            </a:rPr>
            <a:t>lược</a:t>
          </a:r>
          <a:r>
            <a:rPr lang="en-US" dirty="0" smtClean="0">
              <a:solidFill>
                <a:schemeClr val="tx1"/>
              </a:solidFill>
            </a:rPr>
            <a:t> </a:t>
          </a:r>
          <a:r>
            <a:rPr lang="en-US" dirty="0" err="1" smtClean="0">
              <a:solidFill>
                <a:schemeClr val="tx1"/>
              </a:solidFill>
            </a:rPr>
            <a:t>thị</a:t>
          </a:r>
          <a:r>
            <a:rPr lang="en-US" dirty="0" smtClean="0">
              <a:solidFill>
                <a:schemeClr val="tx1"/>
              </a:solidFill>
            </a:rPr>
            <a:t> </a:t>
          </a:r>
          <a:r>
            <a:rPr lang="en-US" dirty="0" err="1" smtClean="0">
              <a:solidFill>
                <a:schemeClr val="tx1"/>
              </a:solidFill>
            </a:rPr>
            <a:t>trường</a:t>
          </a:r>
          <a:endParaRPr lang="en-US" dirty="0">
            <a:solidFill>
              <a:schemeClr val="tx1"/>
            </a:solidFill>
          </a:endParaRPr>
        </a:p>
      </dgm:t>
    </dgm:pt>
    <dgm:pt modelId="{300AF4AB-E985-47BA-B11D-30D20CACB64B}" type="parTrans" cxnId="{65070E1F-1F83-4085-9B50-D48101DC5809}">
      <dgm:prSet/>
      <dgm:spPr/>
      <dgm:t>
        <a:bodyPr/>
        <a:lstStyle/>
        <a:p>
          <a:endParaRPr lang="en-US"/>
        </a:p>
      </dgm:t>
    </dgm:pt>
    <dgm:pt modelId="{93178DFB-E903-4D7F-A866-3265179F933B}" type="sibTrans" cxnId="{65070E1F-1F83-4085-9B50-D48101DC5809}">
      <dgm:prSet/>
      <dgm:spPr/>
      <dgm:t>
        <a:bodyPr/>
        <a:lstStyle/>
        <a:p>
          <a:endParaRPr lang="en-US"/>
        </a:p>
      </dgm:t>
    </dgm:pt>
    <dgm:pt modelId="{A75CAAD9-5CBD-48D0-AAF9-EA4C543B0541}" type="pres">
      <dgm:prSet presAssocID="{1C3E6FE0-5D53-40C8-9596-65E9ADDFE914}" presName="hierChild1" presStyleCnt="0">
        <dgm:presLayoutVars>
          <dgm:orgChart val="1"/>
          <dgm:chPref val="1"/>
          <dgm:dir/>
          <dgm:animOne val="branch"/>
          <dgm:animLvl val="lvl"/>
          <dgm:resizeHandles/>
        </dgm:presLayoutVars>
      </dgm:prSet>
      <dgm:spPr/>
      <dgm:t>
        <a:bodyPr/>
        <a:lstStyle/>
        <a:p>
          <a:endParaRPr lang="en-US"/>
        </a:p>
      </dgm:t>
    </dgm:pt>
    <dgm:pt modelId="{4D6C4ABB-4AF4-478F-8708-400B282C30BE}" type="pres">
      <dgm:prSet presAssocID="{9A82011E-FAF7-46C4-BD3E-C742414DA47D}" presName="hierRoot1" presStyleCnt="0">
        <dgm:presLayoutVars>
          <dgm:hierBranch val="init"/>
        </dgm:presLayoutVars>
      </dgm:prSet>
      <dgm:spPr/>
    </dgm:pt>
    <dgm:pt modelId="{4E3CAC19-9A9F-47F8-89D9-500571336318}" type="pres">
      <dgm:prSet presAssocID="{9A82011E-FAF7-46C4-BD3E-C742414DA47D}" presName="rootComposite1" presStyleCnt="0"/>
      <dgm:spPr/>
    </dgm:pt>
    <dgm:pt modelId="{B82227F4-7613-42D3-A3C6-F3CAD4085787}" type="pres">
      <dgm:prSet presAssocID="{9A82011E-FAF7-46C4-BD3E-C742414DA47D}" presName="rootText1" presStyleLbl="node0" presStyleIdx="0" presStyleCnt="1" custScaleX="175606" custScaleY="118865">
        <dgm:presLayoutVars>
          <dgm:chPref val="3"/>
        </dgm:presLayoutVars>
      </dgm:prSet>
      <dgm:spPr/>
      <dgm:t>
        <a:bodyPr/>
        <a:lstStyle/>
        <a:p>
          <a:endParaRPr lang="en-US"/>
        </a:p>
      </dgm:t>
    </dgm:pt>
    <dgm:pt modelId="{D7D97A59-EBAF-407E-9AD0-3ADF06806FC1}" type="pres">
      <dgm:prSet presAssocID="{9A82011E-FAF7-46C4-BD3E-C742414DA47D}" presName="rootConnector1" presStyleLbl="node1" presStyleIdx="0" presStyleCnt="0"/>
      <dgm:spPr/>
      <dgm:t>
        <a:bodyPr/>
        <a:lstStyle/>
        <a:p>
          <a:endParaRPr lang="en-US"/>
        </a:p>
      </dgm:t>
    </dgm:pt>
    <dgm:pt modelId="{2AB44610-2A3C-4702-B8E7-8526B96CD82C}" type="pres">
      <dgm:prSet presAssocID="{9A82011E-FAF7-46C4-BD3E-C742414DA47D}" presName="hierChild2" presStyleCnt="0"/>
      <dgm:spPr/>
    </dgm:pt>
    <dgm:pt modelId="{A735D326-9F1A-4351-95E9-374558E888E3}" type="pres">
      <dgm:prSet presAssocID="{2C11324F-BC40-4C31-9F9E-420AB24F84A5}" presName="Name37" presStyleLbl="parChTrans1D2" presStyleIdx="0" presStyleCnt="3"/>
      <dgm:spPr/>
      <dgm:t>
        <a:bodyPr/>
        <a:lstStyle/>
        <a:p>
          <a:endParaRPr lang="en-US"/>
        </a:p>
      </dgm:t>
    </dgm:pt>
    <dgm:pt modelId="{60AE363C-B2C6-43C2-A6F0-306581AD2E15}" type="pres">
      <dgm:prSet presAssocID="{BE980BB2-FFD4-4BD8-A0A9-DFF96F7D4003}" presName="hierRoot2" presStyleCnt="0">
        <dgm:presLayoutVars>
          <dgm:hierBranch val="init"/>
        </dgm:presLayoutVars>
      </dgm:prSet>
      <dgm:spPr/>
    </dgm:pt>
    <dgm:pt modelId="{50193732-3959-49D4-AA08-E3F813CDE198}" type="pres">
      <dgm:prSet presAssocID="{BE980BB2-FFD4-4BD8-A0A9-DFF96F7D4003}" presName="rootComposite" presStyleCnt="0"/>
      <dgm:spPr/>
    </dgm:pt>
    <dgm:pt modelId="{C336B27E-AF78-41AE-AB42-80B36FD2D304}" type="pres">
      <dgm:prSet presAssocID="{BE980BB2-FFD4-4BD8-A0A9-DFF96F7D4003}" presName="rootText" presStyleLbl="node2" presStyleIdx="0" presStyleCnt="3">
        <dgm:presLayoutVars>
          <dgm:chPref val="3"/>
        </dgm:presLayoutVars>
      </dgm:prSet>
      <dgm:spPr/>
      <dgm:t>
        <a:bodyPr/>
        <a:lstStyle/>
        <a:p>
          <a:endParaRPr lang="en-US"/>
        </a:p>
      </dgm:t>
    </dgm:pt>
    <dgm:pt modelId="{ACB564EA-24EC-41AA-8BC3-CA06F75D1002}" type="pres">
      <dgm:prSet presAssocID="{BE980BB2-FFD4-4BD8-A0A9-DFF96F7D4003}" presName="rootConnector" presStyleLbl="node2" presStyleIdx="0" presStyleCnt="3"/>
      <dgm:spPr/>
      <dgm:t>
        <a:bodyPr/>
        <a:lstStyle/>
        <a:p>
          <a:endParaRPr lang="en-US"/>
        </a:p>
      </dgm:t>
    </dgm:pt>
    <dgm:pt modelId="{427EFC21-E588-4BE8-91B8-22703171AC6F}" type="pres">
      <dgm:prSet presAssocID="{BE980BB2-FFD4-4BD8-A0A9-DFF96F7D4003}" presName="hierChild4" presStyleCnt="0"/>
      <dgm:spPr/>
    </dgm:pt>
    <dgm:pt modelId="{10A3C33E-634F-4AC6-85CF-588D52D05DEA}" type="pres">
      <dgm:prSet presAssocID="{BE980BB2-FFD4-4BD8-A0A9-DFF96F7D4003}" presName="hierChild5" presStyleCnt="0"/>
      <dgm:spPr/>
    </dgm:pt>
    <dgm:pt modelId="{FFED2990-D53C-4C5C-8690-FD768F046D48}" type="pres">
      <dgm:prSet presAssocID="{7F62B9B7-AA30-4D30-B881-7DB62C82DBF9}" presName="Name37" presStyleLbl="parChTrans1D2" presStyleIdx="1" presStyleCnt="3"/>
      <dgm:spPr/>
      <dgm:t>
        <a:bodyPr/>
        <a:lstStyle/>
        <a:p>
          <a:endParaRPr lang="en-US"/>
        </a:p>
      </dgm:t>
    </dgm:pt>
    <dgm:pt modelId="{81BA66D4-8819-4B70-BF9C-BF89FE669837}" type="pres">
      <dgm:prSet presAssocID="{5AAF4128-3A60-4CA2-8ED2-60D09C5C08A1}" presName="hierRoot2" presStyleCnt="0">
        <dgm:presLayoutVars>
          <dgm:hierBranch val="init"/>
        </dgm:presLayoutVars>
      </dgm:prSet>
      <dgm:spPr/>
    </dgm:pt>
    <dgm:pt modelId="{249397F6-CC64-4B5F-B3A1-9BAE884AB727}" type="pres">
      <dgm:prSet presAssocID="{5AAF4128-3A60-4CA2-8ED2-60D09C5C08A1}" presName="rootComposite" presStyleCnt="0"/>
      <dgm:spPr/>
    </dgm:pt>
    <dgm:pt modelId="{36D896EB-7EB6-4E8D-924E-6CA4BCB5BDD3}" type="pres">
      <dgm:prSet presAssocID="{5AAF4128-3A60-4CA2-8ED2-60D09C5C08A1}" presName="rootText" presStyleLbl="node2" presStyleIdx="1" presStyleCnt="3">
        <dgm:presLayoutVars>
          <dgm:chPref val="3"/>
        </dgm:presLayoutVars>
      </dgm:prSet>
      <dgm:spPr/>
      <dgm:t>
        <a:bodyPr/>
        <a:lstStyle/>
        <a:p>
          <a:endParaRPr lang="en-US"/>
        </a:p>
      </dgm:t>
    </dgm:pt>
    <dgm:pt modelId="{080C9664-1E0F-416A-82DE-099220A0093A}" type="pres">
      <dgm:prSet presAssocID="{5AAF4128-3A60-4CA2-8ED2-60D09C5C08A1}" presName="rootConnector" presStyleLbl="node2" presStyleIdx="1" presStyleCnt="3"/>
      <dgm:spPr/>
      <dgm:t>
        <a:bodyPr/>
        <a:lstStyle/>
        <a:p>
          <a:endParaRPr lang="en-US"/>
        </a:p>
      </dgm:t>
    </dgm:pt>
    <dgm:pt modelId="{8F43B93A-1D45-464B-BF59-870A64BF01EC}" type="pres">
      <dgm:prSet presAssocID="{5AAF4128-3A60-4CA2-8ED2-60D09C5C08A1}" presName="hierChild4" presStyleCnt="0"/>
      <dgm:spPr/>
    </dgm:pt>
    <dgm:pt modelId="{4C409810-B418-4249-AC46-A541A186825D}" type="pres">
      <dgm:prSet presAssocID="{300AF4AB-E985-47BA-B11D-30D20CACB64B}" presName="Name37" presStyleLbl="parChTrans1D3" presStyleIdx="0" presStyleCnt="3"/>
      <dgm:spPr/>
      <dgm:t>
        <a:bodyPr/>
        <a:lstStyle/>
        <a:p>
          <a:endParaRPr lang="en-US"/>
        </a:p>
      </dgm:t>
    </dgm:pt>
    <dgm:pt modelId="{4DFFDBAC-4A10-4381-8E75-8BAE00F1E4EB}" type="pres">
      <dgm:prSet presAssocID="{8DF6F7E2-40C3-468E-9099-62B523DF7B2E}" presName="hierRoot2" presStyleCnt="0">
        <dgm:presLayoutVars>
          <dgm:hierBranch val="init"/>
        </dgm:presLayoutVars>
      </dgm:prSet>
      <dgm:spPr/>
    </dgm:pt>
    <dgm:pt modelId="{4527F959-325A-43C1-B328-6FF9DEB510C9}" type="pres">
      <dgm:prSet presAssocID="{8DF6F7E2-40C3-468E-9099-62B523DF7B2E}" presName="rootComposite" presStyleCnt="0"/>
      <dgm:spPr/>
    </dgm:pt>
    <dgm:pt modelId="{E2A4D175-EEA2-4C05-902E-380B759B94F2}" type="pres">
      <dgm:prSet presAssocID="{8DF6F7E2-40C3-468E-9099-62B523DF7B2E}" presName="rootText" presStyleLbl="node3" presStyleIdx="0" presStyleCnt="3">
        <dgm:presLayoutVars>
          <dgm:chPref val="3"/>
        </dgm:presLayoutVars>
      </dgm:prSet>
      <dgm:spPr/>
      <dgm:t>
        <a:bodyPr/>
        <a:lstStyle/>
        <a:p>
          <a:endParaRPr lang="en-US"/>
        </a:p>
      </dgm:t>
    </dgm:pt>
    <dgm:pt modelId="{79350B83-BCFE-4744-95A6-9CEF259FEE1E}" type="pres">
      <dgm:prSet presAssocID="{8DF6F7E2-40C3-468E-9099-62B523DF7B2E}" presName="rootConnector" presStyleLbl="node3" presStyleIdx="0" presStyleCnt="3"/>
      <dgm:spPr/>
      <dgm:t>
        <a:bodyPr/>
        <a:lstStyle/>
        <a:p>
          <a:endParaRPr lang="en-US"/>
        </a:p>
      </dgm:t>
    </dgm:pt>
    <dgm:pt modelId="{71FACE52-4150-42AC-93AF-1306AD5F2464}" type="pres">
      <dgm:prSet presAssocID="{8DF6F7E2-40C3-468E-9099-62B523DF7B2E}" presName="hierChild4" presStyleCnt="0"/>
      <dgm:spPr/>
    </dgm:pt>
    <dgm:pt modelId="{16B49F71-64D8-47A9-AA8B-9DD241798DB7}" type="pres">
      <dgm:prSet presAssocID="{8DF6F7E2-40C3-468E-9099-62B523DF7B2E}" presName="hierChild5" presStyleCnt="0"/>
      <dgm:spPr/>
    </dgm:pt>
    <dgm:pt modelId="{32CC6077-0621-400D-8F3C-219C005E154C}" type="pres">
      <dgm:prSet presAssocID="{AEA36153-8BC5-45BA-8F16-A2C462AA5628}" presName="Name37" presStyleLbl="parChTrans1D3" presStyleIdx="1" presStyleCnt="3"/>
      <dgm:spPr/>
      <dgm:t>
        <a:bodyPr/>
        <a:lstStyle/>
        <a:p>
          <a:endParaRPr lang="en-US"/>
        </a:p>
      </dgm:t>
    </dgm:pt>
    <dgm:pt modelId="{6B4143CF-2489-4BDE-BEA3-DD5170F96E4B}" type="pres">
      <dgm:prSet presAssocID="{BC68B2E2-25DC-4F6A-9E41-611CFB27B24E}" presName="hierRoot2" presStyleCnt="0">
        <dgm:presLayoutVars>
          <dgm:hierBranch val="init"/>
        </dgm:presLayoutVars>
      </dgm:prSet>
      <dgm:spPr/>
    </dgm:pt>
    <dgm:pt modelId="{8FF9A91D-5E4E-4361-B165-3FE5C88F65EF}" type="pres">
      <dgm:prSet presAssocID="{BC68B2E2-25DC-4F6A-9E41-611CFB27B24E}" presName="rootComposite" presStyleCnt="0"/>
      <dgm:spPr/>
    </dgm:pt>
    <dgm:pt modelId="{F280B74F-3BB3-4717-BE44-FD3BCDDC9A1C}" type="pres">
      <dgm:prSet presAssocID="{BC68B2E2-25DC-4F6A-9E41-611CFB27B24E}" presName="rootText" presStyleLbl="node3" presStyleIdx="1" presStyleCnt="3">
        <dgm:presLayoutVars>
          <dgm:chPref val="3"/>
        </dgm:presLayoutVars>
      </dgm:prSet>
      <dgm:spPr/>
      <dgm:t>
        <a:bodyPr/>
        <a:lstStyle/>
        <a:p>
          <a:endParaRPr lang="en-US"/>
        </a:p>
      </dgm:t>
    </dgm:pt>
    <dgm:pt modelId="{EB0F2362-663E-433D-89FD-77E1C4EBC836}" type="pres">
      <dgm:prSet presAssocID="{BC68B2E2-25DC-4F6A-9E41-611CFB27B24E}" presName="rootConnector" presStyleLbl="node3" presStyleIdx="1" presStyleCnt="3"/>
      <dgm:spPr/>
      <dgm:t>
        <a:bodyPr/>
        <a:lstStyle/>
        <a:p>
          <a:endParaRPr lang="en-US"/>
        </a:p>
      </dgm:t>
    </dgm:pt>
    <dgm:pt modelId="{A4B2B153-ABC0-42EF-B7E9-B374AF1E9C83}" type="pres">
      <dgm:prSet presAssocID="{BC68B2E2-25DC-4F6A-9E41-611CFB27B24E}" presName="hierChild4" presStyleCnt="0"/>
      <dgm:spPr/>
    </dgm:pt>
    <dgm:pt modelId="{47D12CD3-D38F-4243-ADDE-FDDF30A3B0EA}" type="pres">
      <dgm:prSet presAssocID="{BC68B2E2-25DC-4F6A-9E41-611CFB27B24E}" presName="hierChild5" presStyleCnt="0"/>
      <dgm:spPr/>
    </dgm:pt>
    <dgm:pt modelId="{6C5E2571-5949-4F2D-87C7-61433F1257F3}" type="pres">
      <dgm:prSet presAssocID="{FAE6CA99-DE40-4812-AEDD-30F524915AB6}" presName="Name37" presStyleLbl="parChTrans1D3" presStyleIdx="2" presStyleCnt="3"/>
      <dgm:spPr/>
      <dgm:t>
        <a:bodyPr/>
        <a:lstStyle/>
        <a:p>
          <a:endParaRPr lang="en-US"/>
        </a:p>
      </dgm:t>
    </dgm:pt>
    <dgm:pt modelId="{DA64A66C-0843-477E-BD2B-22BD80F150F6}" type="pres">
      <dgm:prSet presAssocID="{8C5A5ED2-3AF1-47F5-AAA2-29F181CEFF26}" presName="hierRoot2" presStyleCnt="0">
        <dgm:presLayoutVars>
          <dgm:hierBranch val="init"/>
        </dgm:presLayoutVars>
      </dgm:prSet>
      <dgm:spPr/>
    </dgm:pt>
    <dgm:pt modelId="{E575B556-4C6B-44F6-BFDB-8714DFCCFFFF}" type="pres">
      <dgm:prSet presAssocID="{8C5A5ED2-3AF1-47F5-AAA2-29F181CEFF26}" presName="rootComposite" presStyleCnt="0"/>
      <dgm:spPr/>
    </dgm:pt>
    <dgm:pt modelId="{9EBB7E27-34AA-441E-9E01-C48A4F8977FC}" type="pres">
      <dgm:prSet presAssocID="{8C5A5ED2-3AF1-47F5-AAA2-29F181CEFF26}" presName="rootText" presStyleLbl="node3" presStyleIdx="2" presStyleCnt="3">
        <dgm:presLayoutVars>
          <dgm:chPref val="3"/>
        </dgm:presLayoutVars>
      </dgm:prSet>
      <dgm:spPr/>
      <dgm:t>
        <a:bodyPr/>
        <a:lstStyle/>
        <a:p>
          <a:endParaRPr lang="en-US"/>
        </a:p>
      </dgm:t>
    </dgm:pt>
    <dgm:pt modelId="{D4BE99C2-3565-4FE0-B7DA-D35AAE32102A}" type="pres">
      <dgm:prSet presAssocID="{8C5A5ED2-3AF1-47F5-AAA2-29F181CEFF26}" presName="rootConnector" presStyleLbl="node3" presStyleIdx="2" presStyleCnt="3"/>
      <dgm:spPr/>
      <dgm:t>
        <a:bodyPr/>
        <a:lstStyle/>
        <a:p>
          <a:endParaRPr lang="en-US"/>
        </a:p>
      </dgm:t>
    </dgm:pt>
    <dgm:pt modelId="{5E66F333-8337-48F4-812D-EC151214673D}" type="pres">
      <dgm:prSet presAssocID="{8C5A5ED2-3AF1-47F5-AAA2-29F181CEFF26}" presName="hierChild4" presStyleCnt="0"/>
      <dgm:spPr/>
    </dgm:pt>
    <dgm:pt modelId="{24688F8D-B71F-41A0-B14A-26290D47C3D7}" type="pres">
      <dgm:prSet presAssocID="{8C5A5ED2-3AF1-47F5-AAA2-29F181CEFF26}" presName="hierChild5" presStyleCnt="0"/>
      <dgm:spPr/>
    </dgm:pt>
    <dgm:pt modelId="{506C390B-C021-44E2-B01C-D44CC0565C0C}" type="pres">
      <dgm:prSet presAssocID="{5AAF4128-3A60-4CA2-8ED2-60D09C5C08A1}" presName="hierChild5" presStyleCnt="0"/>
      <dgm:spPr/>
    </dgm:pt>
    <dgm:pt modelId="{624D48EB-C2DA-4FA7-8833-C640927F147A}" type="pres">
      <dgm:prSet presAssocID="{BF26A2C4-5A67-4F38-88F7-50328EEA3C06}" presName="Name37" presStyleLbl="parChTrans1D2" presStyleIdx="2" presStyleCnt="3"/>
      <dgm:spPr/>
      <dgm:t>
        <a:bodyPr/>
        <a:lstStyle/>
        <a:p>
          <a:endParaRPr lang="en-US"/>
        </a:p>
      </dgm:t>
    </dgm:pt>
    <dgm:pt modelId="{0ED2D1D1-EB33-463C-A8F1-E1CD8519BD81}" type="pres">
      <dgm:prSet presAssocID="{C0207D91-6236-4B99-8ABB-18DA1E832BAF}" presName="hierRoot2" presStyleCnt="0">
        <dgm:presLayoutVars>
          <dgm:hierBranch val="init"/>
        </dgm:presLayoutVars>
      </dgm:prSet>
      <dgm:spPr/>
    </dgm:pt>
    <dgm:pt modelId="{45321DFA-8540-4912-A377-55A85A7ECF27}" type="pres">
      <dgm:prSet presAssocID="{C0207D91-6236-4B99-8ABB-18DA1E832BAF}" presName="rootComposite" presStyleCnt="0"/>
      <dgm:spPr/>
    </dgm:pt>
    <dgm:pt modelId="{7F0EE83C-FBE4-4DBD-9FCD-7A3081A8FC87}" type="pres">
      <dgm:prSet presAssocID="{C0207D91-6236-4B99-8ABB-18DA1E832BAF}" presName="rootText" presStyleLbl="node2" presStyleIdx="2" presStyleCnt="3">
        <dgm:presLayoutVars>
          <dgm:chPref val="3"/>
        </dgm:presLayoutVars>
      </dgm:prSet>
      <dgm:spPr/>
      <dgm:t>
        <a:bodyPr/>
        <a:lstStyle/>
        <a:p>
          <a:endParaRPr lang="en-US"/>
        </a:p>
      </dgm:t>
    </dgm:pt>
    <dgm:pt modelId="{37F6F396-8811-46E9-A983-6158FB8F90A7}" type="pres">
      <dgm:prSet presAssocID="{C0207D91-6236-4B99-8ABB-18DA1E832BAF}" presName="rootConnector" presStyleLbl="node2" presStyleIdx="2" presStyleCnt="3"/>
      <dgm:spPr/>
      <dgm:t>
        <a:bodyPr/>
        <a:lstStyle/>
        <a:p>
          <a:endParaRPr lang="en-US"/>
        </a:p>
      </dgm:t>
    </dgm:pt>
    <dgm:pt modelId="{3D7DB867-B588-4988-BE65-ABADD6D878AF}" type="pres">
      <dgm:prSet presAssocID="{C0207D91-6236-4B99-8ABB-18DA1E832BAF}" presName="hierChild4" presStyleCnt="0"/>
      <dgm:spPr/>
    </dgm:pt>
    <dgm:pt modelId="{68428029-8FBB-4418-92F6-61A9A544C544}" type="pres">
      <dgm:prSet presAssocID="{C0207D91-6236-4B99-8ABB-18DA1E832BAF}" presName="hierChild5" presStyleCnt="0"/>
      <dgm:spPr/>
    </dgm:pt>
    <dgm:pt modelId="{ACEE8272-2695-49DD-9BFE-4464AD73881F}" type="pres">
      <dgm:prSet presAssocID="{9A82011E-FAF7-46C4-BD3E-C742414DA47D}" presName="hierChild3" presStyleCnt="0"/>
      <dgm:spPr/>
    </dgm:pt>
  </dgm:ptLst>
  <dgm:cxnLst>
    <dgm:cxn modelId="{62FFB478-2991-4E11-93EA-CB6CE02F721D}" type="presOf" srcId="{8C5A5ED2-3AF1-47F5-AAA2-29F181CEFF26}" destId="{D4BE99C2-3565-4FE0-B7DA-D35AAE32102A}" srcOrd="1" destOrd="0" presId="urn:microsoft.com/office/officeart/2005/8/layout/orgChart1"/>
    <dgm:cxn modelId="{BB7D5066-210D-42FE-84E3-39B148ECB353}" type="presOf" srcId="{C0207D91-6236-4B99-8ABB-18DA1E832BAF}" destId="{7F0EE83C-FBE4-4DBD-9FCD-7A3081A8FC87}" srcOrd="0" destOrd="0" presId="urn:microsoft.com/office/officeart/2005/8/layout/orgChart1"/>
    <dgm:cxn modelId="{1AD0B22E-9B94-4029-8865-7EB80DB2F37B}" type="presOf" srcId="{9A82011E-FAF7-46C4-BD3E-C742414DA47D}" destId="{B82227F4-7613-42D3-A3C6-F3CAD4085787}" srcOrd="0" destOrd="0" presId="urn:microsoft.com/office/officeart/2005/8/layout/orgChart1"/>
    <dgm:cxn modelId="{3EEF1BC4-5EF3-417C-A0F2-3B7079114E38}" type="presOf" srcId="{5AAF4128-3A60-4CA2-8ED2-60D09C5C08A1}" destId="{080C9664-1E0F-416A-82DE-099220A0093A}" srcOrd="1" destOrd="0" presId="urn:microsoft.com/office/officeart/2005/8/layout/orgChart1"/>
    <dgm:cxn modelId="{C43B124F-8F57-41D5-84EE-EF48337B3774}" srcId="{9A82011E-FAF7-46C4-BD3E-C742414DA47D}" destId="{5AAF4128-3A60-4CA2-8ED2-60D09C5C08A1}" srcOrd="1" destOrd="0" parTransId="{7F62B9B7-AA30-4D30-B881-7DB62C82DBF9}" sibTransId="{966AB8EB-7CB8-4F30-A6F0-10B83FCC36F2}"/>
    <dgm:cxn modelId="{2EB29730-7F82-4672-BDAC-7782D24253BF}" type="presOf" srcId="{BE980BB2-FFD4-4BD8-A0A9-DFF96F7D4003}" destId="{C336B27E-AF78-41AE-AB42-80B36FD2D304}" srcOrd="0" destOrd="0" presId="urn:microsoft.com/office/officeart/2005/8/layout/orgChart1"/>
    <dgm:cxn modelId="{C6D83FDF-088F-4EFF-A171-8A74A4A2D200}" type="presOf" srcId="{8DF6F7E2-40C3-468E-9099-62B523DF7B2E}" destId="{79350B83-BCFE-4744-95A6-9CEF259FEE1E}" srcOrd="1" destOrd="0" presId="urn:microsoft.com/office/officeart/2005/8/layout/orgChart1"/>
    <dgm:cxn modelId="{086456AA-6D16-4EE4-BE89-83AACE08968A}" type="presOf" srcId="{7F62B9B7-AA30-4D30-B881-7DB62C82DBF9}" destId="{FFED2990-D53C-4C5C-8690-FD768F046D48}" srcOrd="0" destOrd="0" presId="urn:microsoft.com/office/officeart/2005/8/layout/orgChart1"/>
    <dgm:cxn modelId="{D59BB29B-9265-49CA-9963-A4A50C022B81}" srcId="{9A82011E-FAF7-46C4-BD3E-C742414DA47D}" destId="{C0207D91-6236-4B99-8ABB-18DA1E832BAF}" srcOrd="2" destOrd="0" parTransId="{BF26A2C4-5A67-4F38-88F7-50328EEA3C06}" sibTransId="{2419C73C-669F-44F7-93AD-58BF97D894A7}"/>
    <dgm:cxn modelId="{D3F4A3D0-E277-4A1D-9B21-838EB96CDAFE}" type="presOf" srcId="{1C3E6FE0-5D53-40C8-9596-65E9ADDFE914}" destId="{A75CAAD9-5CBD-48D0-AAF9-EA4C543B0541}" srcOrd="0" destOrd="0" presId="urn:microsoft.com/office/officeart/2005/8/layout/orgChart1"/>
    <dgm:cxn modelId="{BC6E93C1-C9A3-4B94-836F-5C659F75D0F9}" type="presOf" srcId="{C0207D91-6236-4B99-8ABB-18DA1E832BAF}" destId="{37F6F396-8811-46E9-A983-6158FB8F90A7}" srcOrd="1" destOrd="0" presId="urn:microsoft.com/office/officeart/2005/8/layout/orgChart1"/>
    <dgm:cxn modelId="{A3BEA794-5ADB-4ED5-9060-1F45D1EC9068}" type="presOf" srcId="{5AAF4128-3A60-4CA2-8ED2-60D09C5C08A1}" destId="{36D896EB-7EB6-4E8D-924E-6CA4BCB5BDD3}" srcOrd="0" destOrd="0" presId="urn:microsoft.com/office/officeart/2005/8/layout/orgChart1"/>
    <dgm:cxn modelId="{0D033411-EEB4-4150-9ED7-0E9EE443456A}" type="presOf" srcId="{8C5A5ED2-3AF1-47F5-AAA2-29F181CEFF26}" destId="{9EBB7E27-34AA-441E-9E01-C48A4F8977FC}" srcOrd="0" destOrd="0" presId="urn:microsoft.com/office/officeart/2005/8/layout/orgChart1"/>
    <dgm:cxn modelId="{02B3E1FD-AC93-4E52-A17E-B23916DDA845}" srcId="{5AAF4128-3A60-4CA2-8ED2-60D09C5C08A1}" destId="{8C5A5ED2-3AF1-47F5-AAA2-29F181CEFF26}" srcOrd="2" destOrd="0" parTransId="{FAE6CA99-DE40-4812-AEDD-30F524915AB6}" sibTransId="{01784CFC-E83C-4166-B628-417C4DA3C9CB}"/>
    <dgm:cxn modelId="{AA17D7DB-1623-4AC9-8965-7169994BEF3B}" type="presOf" srcId="{2C11324F-BC40-4C31-9F9E-420AB24F84A5}" destId="{A735D326-9F1A-4351-95E9-374558E888E3}" srcOrd="0" destOrd="0" presId="urn:microsoft.com/office/officeart/2005/8/layout/orgChart1"/>
    <dgm:cxn modelId="{FED16EFC-41A1-4471-AE10-B1FB960636E8}" type="presOf" srcId="{300AF4AB-E985-47BA-B11D-30D20CACB64B}" destId="{4C409810-B418-4249-AC46-A541A186825D}" srcOrd="0" destOrd="0" presId="urn:microsoft.com/office/officeart/2005/8/layout/orgChart1"/>
    <dgm:cxn modelId="{98961E95-3059-4A30-AFFB-66795BDAB31C}" type="presOf" srcId="{AEA36153-8BC5-45BA-8F16-A2C462AA5628}" destId="{32CC6077-0621-400D-8F3C-219C005E154C}" srcOrd="0" destOrd="0" presId="urn:microsoft.com/office/officeart/2005/8/layout/orgChart1"/>
    <dgm:cxn modelId="{6C96FAE8-0875-405D-8561-A688D9773AD0}" type="presOf" srcId="{9A82011E-FAF7-46C4-BD3E-C742414DA47D}" destId="{D7D97A59-EBAF-407E-9AD0-3ADF06806FC1}" srcOrd="1" destOrd="0" presId="urn:microsoft.com/office/officeart/2005/8/layout/orgChart1"/>
    <dgm:cxn modelId="{4863B69F-9CA7-4A09-946C-838765A03342}" type="presOf" srcId="{FAE6CA99-DE40-4812-AEDD-30F524915AB6}" destId="{6C5E2571-5949-4F2D-87C7-61433F1257F3}" srcOrd="0" destOrd="0" presId="urn:microsoft.com/office/officeart/2005/8/layout/orgChart1"/>
    <dgm:cxn modelId="{C0EAFE88-7200-4F53-A142-B58C50157421}" type="presOf" srcId="{BF26A2C4-5A67-4F38-88F7-50328EEA3C06}" destId="{624D48EB-C2DA-4FA7-8833-C640927F147A}" srcOrd="0" destOrd="0" presId="urn:microsoft.com/office/officeart/2005/8/layout/orgChart1"/>
    <dgm:cxn modelId="{F1D47B85-11D7-4EBA-BB3A-ADC9856F43A8}" type="presOf" srcId="{BE980BB2-FFD4-4BD8-A0A9-DFF96F7D4003}" destId="{ACB564EA-24EC-41AA-8BC3-CA06F75D1002}" srcOrd="1" destOrd="0" presId="urn:microsoft.com/office/officeart/2005/8/layout/orgChart1"/>
    <dgm:cxn modelId="{F117AF49-4500-4B3A-8296-13EF6F4EA409}" srcId="{9A82011E-FAF7-46C4-BD3E-C742414DA47D}" destId="{BE980BB2-FFD4-4BD8-A0A9-DFF96F7D4003}" srcOrd="0" destOrd="0" parTransId="{2C11324F-BC40-4C31-9F9E-420AB24F84A5}" sibTransId="{6D1D150F-B619-4EB8-9F3C-908630E7DB4C}"/>
    <dgm:cxn modelId="{65070E1F-1F83-4085-9B50-D48101DC5809}" srcId="{5AAF4128-3A60-4CA2-8ED2-60D09C5C08A1}" destId="{8DF6F7E2-40C3-468E-9099-62B523DF7B2E}" srcOrd="0" destOrd="0" parTransId="{300AF4AB-E985-47BA-B11D-30D20CACB64B}" sibTransId="{93178DFB-E903-4D7F-A866-3265179F933B}"/>
    <dgm:cxn modelId="{DD030318-5308-478B-AE3D-41BA8B88FFB8}" srcId="{5AAF4128-3A60-4CA2-8ED2-60D09C5C08A1}" destId="{BC68B2E2-25DC-4F6A-9E41-611CFB27B24E}" srcOrd="1" destOrd="0" parTransId="{AEA36153-8BC5-45BA-8F16-A2C462AA5628}" sibTransId="{E1D10BF0-25C7-4957-80F3-7EDABADA2139}"/>
    <dgm:cxn modelId="{2FFE69C8-8DCB-47D2-8DEC-1C3A216C0174}" type="presOf" srcId="{8DF6F7E2-40C3-468E-9099-62B523DF7B2E}" destId="{E2A4D175-EEA2-4C05-902E-380B759B94F2}" srcOrd="0" destOrd="0" presId="urn:microsoft.com/office/officeart/2005/8/layout/orgChart1"/>
    <dgm:cxn modelId="{50C0F677-4CEC-4E3A-8113-C4760C2E3EC4}" type="presOf" srcId="{BC68B2E2-25DC-4F6A-9E41-611CFB27B24E}" destId="{F280B74F-3BB3-4717-BE44-FD3BCDDC9A1C}" srcOrd="0" destOrd="0" presId="urn:microsoft.com/office/officeart/2005/8/layout/orgChart1"/>
    <dgm:cxn modelId="{5420F4D7-197C-4B02-9E2F-638154222735}" srcId="{1C3E6FE0-5D53-40C8-9596-65E9ADDFE914}" destId="{9A82011E-FAF7-46C4-BD3E-C742414DA47D}" srcOrd="0" destOrd="0" parTransId="{5C1CB1DA-2573-48E6-ADE0-5700B156B704}" sibTransId="{0977FEE6-5645-4AB6-B23C-D07098EEEBAD}"/>
    <dgm:cxn modelId="{701FCB0D-FEC4-4E3F-AC76-F79A99FCB8B4}" type="presOf" srcId="{BC68B2E2-25DC-4F6A-9E41-611CFB27B24E}" destId="{EB0F2362-663E-433D-89FD-77E1C4EBC836}" srcOrd="1" destOrd="0" presId="urn:microsoft.com/office/officeart/2005/8/layout/orgChart1"/>
    <dgm:cxn modelId="{AD5C833E-2749-4C3D-AC7D-5714078F36D6}" type="presParOf" srcId="{A75CAAD9-5CBD-48D0-AAF9-EA4C543B0541}" destId="{4D6C4ABB-4AF4-478F-8708-400B282C30BE}" srcOrd="0" destOrd="0" presId="urn:microsoft.com/office/officeart/2005/8/layout/orgChart1"/>
    <dgm:cxn modelId="{1400B132-61D9-4496-9047-2F101B3FFAAD}" type="presParOf" srcId="{4D6C4ABB-4AF4-478F-8708-400B282C30BE}" destId="{4E3CAC19-9A9F-47F8-89D9-500571336318}" srcOrd="0" destOrd="0" presId="urn:microsoft.com/office/officeart/2005/8/layout/orgChart1"/>
    <dgm:cxn modelId="{438BABED-8FDE-4244-8CF8-AB2A1B28BD83}" type="presParOf" srcId="{4E3CAC19-9A9F-47F8-89D9-500571336318}" destId="{B82227F4-7613-42D3-A3C6-F3CAD4085787}" srcOrd="0" destOrd="0" presId="urn:microsoft.com/office/officeart/2005/8/layout/orgChart1"/>
    <dgm:cxn modelId="{9A23777B-0E61-4663-A408-92FE01B757AD}" type="presParOf" srcId="{4E3CAC19-9A9F-47F8-89D9-500571336318}" destId="{D7D97A59-EBAF-407E-9AD0-3ADF06806FC1}" srcOrd="1" destOrd="0" presId="urn:microsoft.com/office/officeart/2005/8/layout/orgChart1"/>
    <dgm:cxn modelId="{5C1840F9-3B81-4B02-8A43-CA656867AC34}" type="presParOf" srcId="{4D6C4ABB-4AF4-478F-8708-400B282C30BE}" destId="{2AB44610-2A3C-4702-B8E7-8526B96CD82C}" srcOrd="1" destOrd="0" presId="urn:microsoft.com/office/officeart/2005/8/layout/orgChart1"/>
    <dgm:cxn modelId="{62262C58-2653-4C7F-A7F7-DF93F0AD3804}" type="presParOf" srcId="{2AB44610-2A3C-4702-B8E7-8526B96CD82C}" destId="{A735D326-9F1A-4351-95E9-374558E888E3}" srcOrd="0" destOrd="0" presId="urn:microsoft.com/office/officeart/2005/8/layout/orgChart1"/>
    <dgm:cxn modelId="{E97E898F-34B9-4058-B205-7E07695CB75C}" type="presParOf" srcId="{2AB44610-2A3C-4702-B8E7-8526B96CD82C}" destId="{60AE363C-B2C6-43C2-A6F0-306581AD2E15}" srcOrd="1" destOrd="0" presId="urn:microsoft.com/office/officeart/2005/8/layout/orgChart1"/>
    <dgm:cxn modelId="{95BBC7A6-45E4-4C35-8257-9E1477B3D88E}" type="presParOf" srcId="{60AE363C-B2C6-43C2-A6F0-306581AD2E15}" destId="{50193732-3959-49D4-AA08-E3F813CDE198}" srcOrd="0" destOrd="0" presId="urn:microsoft.com/office/officeart/2005/8/layout/orgChart1"/>
    <dgm:cxn modelId="{42DD41F2-13FA-4681-80ED-B7EA6C2F8B85}" type="presParOf" srcId="{50193732-3959-49D4-AA08-E3F813CDE198}" destId="{C336B27E-AF78-41AE-AB42-80B36FD2D304}" srcOrd="0" destOrd="0" presId="urn:microsoft.com/office/officeart/2005/8/layout/orgChart1"/>
    <dgm:cxn modelId="{2A291AAE-EF6B-44D9-A6E6-B7771BA6BD34}" type="presParOf" srcId="{50193732-3959-49D4-AA08-E3F813CDE198}" destId="{ACB564EA-24EC-41AA-8BC3-CA06F75D1002}" srcOrd="1" destOrd="0" presId="urn:microsoft.com/office/officeart/2005/8/layout/orgChart1"/>
    <dgm:cxn modelId="{7DCAF93C-565D-4B11-8F61-DFF89DD2A356}" type="presParOf" srcId="{60AE363C-B2C6-43C2-A6F0-306581AD2E15}" destId="{427EFC21-E588-4BE8-91B8-22703171AC6F}" srcOrd="1" destOrd="0" presId="urn:microsoft.com/office/officeart/2005/8/layout/orgChart1"/>
    <dgm:cxn modelId="{931E786B-3E9E-4A6A-8320-F7B0A82D164D}" type="presParOf" srcId="{60AE363C-B2C6-43C2-A6F0-306581AD2E15}" destId="{10A3C33E-634F-4AC6-85CF-588D52D05DEA}" srcOrd="2" destOrd="0" presId="urn:microsoft.com/office/officeart/2005/8/layout/orgChart1"/>
    <dgm:cxn modelId="{656621A8-E46F-4225-85C7-8954AD74D69A}" type="presParOf" srcId="{2AB44610-2A3C-4702-B8E7-8526B96CD82C}" destId="{FFED2990-D53C-4C5C-8690-FD768F046D48}" srcOrd="2" destOrd="0" presId="urn:microsoft.com/office/officeart/2005/8/layout/orgChart1"/>
    <dgm:cxn modelId="{D56F6E77-F1D7-4A8F-AFAA-2AEA2488ADD3}" type="presParOf" srcId="{2AB44610-2A3C-4702-B8E7-8526B96CD82C}" destId="{81BA66D4-8819-4B70-BF9C-BF89FE669837}" srcOrd="3" destOrd="0" presId="urn:microsoft.com/office/officeart/2005/8/layout/orgChart1"/>
    <dgm:cxn modelId="{94BFD4E2-86A2-4C4F-966D-2E00F6D5DFEB}" type="presParOf" srcId="{81BA66D4-8819-4B70-BF9C-BF89FE669837}" destId="{249397F6-CC64-4B5F-B3A1-9BAE884AB727}" srcOrd="0" destOrd="0" presId="urn:microsoft.com/office/officeart/2005/8/layout/orgChart1"/>
    <dgm:cxn modelId="{78A9A311-306F-486E-AB69-2D644821074B}" type="presParOf" srcId="{249397F6-CC64-4B5F-B3A1-9BAE884AB727}" destId="{36D896EB-7EB6-4E8D-924E-6CA4BCB5BDD3}" srcOrd="0" destOrd="0" presId="urn:microsoft.com/office/officeart/2005/8/layout/orgChart1"/>
    <dgm:cxn modelId="{AE4A4C58-68F2-47B8-B998-854E876FBC21}" type="presParOf" srcId="{249397F6-CC64-4B5F-B3A1-9BAE884AB727}" destId="{080C9664-1E0F-416A-82DE-099220A0093A}" srcOrd="1" destOrd="0" presId="urn:microsoft.com/office/officeart/2005/8/layout/orgChart1"/>
    <dgm:cxn modelId="{925BFD43-0F34-453E-A5CD-D67E9C4DB22B}" type="presParOf" srcId="{81BA66D4-8819-4B70-BF9C-BF89FE669837}" destId="{8F43B93A-1D45-464B-BF59-870A64BF01EC}" srcOrd="1" destOrd="0" presId="urn:microsoft.com/office/officeart/2005/8/layout/orgChart1"/>
    <dgm:cxn modelId="{467C964E-BE86-4033-8FE7-6744504D9DBF}" type="presParOf" srcId="{8F43B93A-1D45-464B-BF59-870A64BF01EC}" destId="{4C409810-B418-4249-AC46-A541A186825D}" srcOrd="0" destOrd="0" presId="urn:microsoft.com/office/officeart/2005/8/layout/orgChart1"/>
    <dgm:cxn modelId="{9347118B-DCE0-49F2-B18B-31511C2276AF}" type="presParOf" srcId="{8F43B93A-1D45-464B-BF59-870A64BF01EC}" destId="{4DFFDBAC-4A10-4381-8E75-8BAE00F1E4EB}" srcOrd="1" destOrd="0" presId="urn:microsoft.com/office/officeart/2005/8/layout/orgChart1"/>
    <dgm:cxn modelId="{CEF432F4-38E7-4DC5-8167-155A2FDFAE7C}" type="presParOf" srcId="{4DFFDBAC-4A10-4381-8E75-8BAE00F1E4EB}" destId="{4527F959-325A-43C1-B328-6FF9DEB510C9}" srcOrd="0" destOrd="0" presId="urn:microsoft.com/office/officeart/2005/8/layout/orgChart1"/>
    <dgm:cxn modelId="{7F02FA0D-1CAB-47A7-83C1-CB5A40AF28D1}" type="presParOf" srcId="{4527F959-325A-43C1-B328-6FF9DEB510C9}" destId="{E2A4D175-EEA2-4C05-902E-380B759B94F2}" srcOrd="0" destOrd="0" presId="urn:microsoft.com/office/officeart/2005/8/layout/orgChart1"/>
    <dgm:cxn modelId="{7653BDCF-8021-4ED0-B8D9-D7677B5440EC}" type="presParOf" srcId="{4527F959-325A-43C1-B328-6FF9DEB510C9}" destId="{79350B83-BCFE-4744-95A6-9CEF259FEE1E}" srcOrd="1" destOrd="0" presId="urn:microsoft.com/office/officeart/2005/8/layout/orgChart1"/>
    <dgm:cxn modelId="{6F3886F9-D4AB-4A7E-A6DB-04AB9BF95AC0}" type="presParOf" srcId="{4DFFDBAC-4A10-4381-8E75-8BAE00F1E4EB}" destId="{71FACE52-4150-42AC-93AF-1306AD5F2464}" srcOrd="1" destOrd="0" presId="urn:microsoft.com/office/officeart/2005/8/layout/orgChart1"/>
    <dgm:cxn modelId="{18528456-E1CD-4C93-8C56-787C7C2E2B63}" type="presParOf" srcId="{4DFFDBAC-4A10-4381-8E75-8BAE00F1E4EB}" destId="{16B49F71-64D8-47A9-AA8B-9DD241798DB7}" srcOrd="2" destOrd="0" presId="urn:microsoft.com/office/officeart/2005/8/layout/orgChart1"/>
    <dgm:cxn modelId="{32445EB4-ED18-435F-BA3C-2B6491302F08}" type="presParOf" srcId="{8F43B93A-1D45-464B-BF59-870A64BF01EC}" destId="{32CC6077-0621-400D-8F3C-219C005E154C}" srcOrd="2" destOrd="0" presId="urn:microsoft.com/office/officeart/2005/8/layout/orgChart1"/>
    <dgm:cxn modelId="{5730B34F-C741-4ED5-B1D3-C68A95DE73E3}" type="presParOf" srcId="{8F43B93A-1D45-464B-BF59-870A64BF01EC}" destId="{6B4143CF-2489-4BDE-BEA3-DD5170F96E4B}" srcOrd="3" destOrd="0" presId="urn:microsoft.com/office/officeart/2005/8/layout/orgChart1"/>
    <dgm:cxn modelId="{00F6289E-BFDA-4170-A6A9-2637711868BE}" type="presParOf" srcId="{6B4143CF-2489-4BDE-BEA3-DD5170F96E4B}" destId="{8FF9A91D-5E4E-4361-B165-3FE5C88F65EF}" srcOrd="0" destOrd="0" presId="urn:microsoft.com/office/officeart/2005/8/layout/orgChart1"/>
    <dgm:cxn modelId="{CAC5CDCD-C642-4DA0-BFF6-A7AD9FADF608}" type="presParOf" srcId="{8FF9A91D-5E4E-4361-B165-3FE5C88F65EF}" destId="{F280B74F-3BB3-4717-BE44-FD3BCDDC9A1C}" srcOrd="0" destOrd="0" presId="urn:microsoft.com/office/officeart/2005/8/layout/orgChart1"/>
    <dgm:cxn modelId="{94AC674E-285C-4E65-9F15-C14F10CFE630}" type="presParOf" srcId="{8FF9A91D-5E4E-4361-B165-3FE5C88F65EF}" destId="{EB0F2362-663E-433D-89FD-77E1C4EBC836}" srcOrd="1" destOrd="0" presId="urn:microsoft.com/office/officeart/2005/8/layout/orgChart1"/>
    <dgm:cxn modelId="{CEAFE5DF-3379-4F65-9ED6-94F2F471EFC6}" type="presParOf" srcId="{6B4143CF-2489-4BDE-BEA3-DD5170F96E4B}" destId="{A4B2B153-ABC0-42EF-B7E9-B374AF1E9C83}" srcOrd="1" destOrd="0" presId="urn:microsoft.com/office/officeart/2005/8/layout/orgChart1"/>
    <dgm:cxn modelId="{7F7A52E1-D847-49A8-939C-5CF368C04B56}" type="presParOf" srcId="{6B4143CF-2489-4BDE-BEA3-DD5170F96E4B}" destId="{47D12CD3-D38F-4243-ADDE-FDDF30A3B0EA}" srcOrd="2" destOrd="0" presId="urn:microsoft.com/office/officeart/2005/8/layout/orgChart1"/>
    <dgm:cxn modelId="{3D9683A1-A33E-4173-8F1D-55A1A8FFC795}" type="presParOf" srcId="{8F43B93A-1D45-464B-BF59-870A64BF01EC}" destId="{6C5E2571-5949-4F2D-87C7-61433F1257F3}" srcOrd="4" destOrd="0" presId="urn:microsoft.com/office/officeart/2005/8/layout/orgChart1"/>
    <dgm:cxn modelId="{FBCF24DC-13AE-4204-ADEB-8F334E680C91}" type="presParOf" srcId="{8F43B93A-1D45-464B-BF59-870A64BF01EC}" destId="{DA64A66C-0843-477E-BD2B-22BD80F150F6}" srcOrd="5" destOrd="0" presId="urn:microsoft.com/office/officeart/2005/8/layout/orgChart1"/>
    <dgm:cxn modelId="{1C050901-6812-427E-A6E0-915551C4447F}" type="presParOf" srcId="{DA64A66C-0843-477E-BD2B-22BD80F150F6}" destId="{E575B556-4C6B-44F6-BFDB-8714DFCCFFFF}" srcOrd="0" destOrd="0" presId="urn:microsoft.com/office/officeart/2005/8/layout/orgChart1"/>
    <dgm:cxn modelId="{1C2DEA1E-0569-4AA4-A9AC-19BED68DA7D9}" type="presParOf" srcId="{E575B556-4C6B-44F6-BFDB-8714DFCCFFFF}" destId="{9EBB7E27-34AA-441E-9E01-C48A4F8977FC}" srcOrd="0" destOrd="0" presId="urn:microsoft.com/office/officeart/2005/8/layout/orgChart1"/>
    <dgm:cxn modelId="{88530AEF-2A3D-49C0-A913-B00A32801663}" type="presParOf" srcId="{E575B556-4C6B-44F6-BFDB-8714DFCCFFFF}" destId="{D4BE99C2-3565-4FE0-B7DA-D35AAE32102A}" srcOrd="1" destOrd="0" presId="urn:microsoft.com/office/officeart/2005/8/layout/orgChart1"/>
    <dgm:cxn modelId="{5658AB73-361B-4FB6-A085-9B3933737A6A}" type="presParOf" srcId="{DA64A66C-0843-477E-BD2B-22BD80F150F6}" destId="{5E66F333-8337-48F4-812D-EC151214673D}" srcOrd="1" destOrd="0" presId="urn:microsoft.com/office/officeart/2005/8/layout/orgChart1"/>
    <dgm:cxn modelId="{3122620B-1375-4F88-9926-1D4CF905205F}" type="presParOf" srcId="{DA64A66C-0843-477E-BD2B-22BD80F150F6}" destId="{24688F8D-B71F-41A0-B14A-26290D47C3D7}" srcOrd="2" destOrd="0" presId="urn:microsoft.com/office/officeart/2005/8/layout/orgChart1"/>
    <dgm:cxn modelId="{2F08342B-6454-4983-8FFA-B0AF0DF19D28}" type="presParOf" srcId="{81BA66D4-8819-4B70-BF9C-BF89FE669837}" destId="{506C390B-C021-44E2-B01C-D44CC0565C0C}" srcOrd="2" destOrd="0" presId="urn:microsoft.com/office/officeart/2005/8/layout/orgChart1"/>
    <dgm:cxn modelId="{AEDED4BE-E297-48BB-9165-52D462B07524}" type="presParOf" srcId="{2AB44610-2A3C-4702-B8E7-8526B96CD82C}" destId="{624D48EB-C2DA-4FA7-8833-C640927F147A}" srcOrd="4" destOrd="0" presId="urn:microsoft.com/office/officeart/2005/8/layout/orgChart1"/>
    <dgm:cxn modelId="{A101D248-3B22-42DA-A832-385626B74F2F}" type="presParOf" srcId="{2AB44610-2A3C-4702-B8E7-8526B96CD82C}" destId="{0ED2D1D1-EB33-463C-A8F1-E1CD8519BD81}" srcOrd="5" destOrd="0" presId="urn:microsoft.com/office/officeart/2005/8/layout/orgChart1"/>
    <dgm:cxn modelId="{47C50979-0C15-4B5A-BC39-7B508BBD3DCB}" type="presParOf" srcId="{0ED2D1D1-EB33-463C-A8F1-E1CD8519BD81}" destId="{45321DFA-8540-4912-A377-55A85A7ECF27}" srcOrd="0" destOrd="0" presId="urn:microsoft.com/office/officeart/2005/8/layout/orgChart1"/>
    <dgm:cxn modelId="{2565C436-F898-4332-AB55-187FACD363E4}" type="presParOf" srcId="{45321DFA-8540-4912-A377-55A85A7ECF27}" destId="{7F0EE83C-FBE4-4DBD-9FCD-7A3081A8FC87}" srcOrd="0" destOrd="0" presId="urn:microsoft.com/office/officeart/2005/8/layout/orgChart1"/>
    <dgm:cxn modelId="{6DF237B1-B8AF-4DF8-ADFA-F5BD586DFDE2}" type="presParOf" srcId="{45321DFA-8540-4912-A377-55A85A7ECF27}" destId="{37F6F396-8811-46E9-A983-6158FB8F90A7}" srcOrd="1" destOrd="0" presId="urn:microsoft.com/office/officeart/2005/8/layout/orgChart1"/>
    <dgm:cxn modelId="{AD862D4A-F62E-4EA0-9182-7EA81F37DC72}" type="presParOf" srcId="{0ED2D1D1-EB33-463C-A8F1-E1CD8519BD81}" destId="{3D7DB867-B588-4988-BE65-ABADD6D878AF}" srcOrd="1" destOrd="0" presId="urn:microsoft.com/office/officeart/2005/8/layout/orgChart1"/>
    <dgm:cxn modelId="{D3168336-06F7-411D-A6FD-F5AE7E101CF9}" type="presParOf" srcId="{0ED2D1D1-EB33-463C-A8F1-E1CD8519BD81}" destId="{68428029-8FBB-4418-92F6-61A9A544C544}" srcOrd="2" destOrd="0" presId="urn:microsoft.com/office/officeart/2005/8/layout/orgChart1"/>
    <dgm:cxn modelId="{071AEC43-65D2-4AE0-8C45-A9FC2E2F73B8}" type="presParOf" srcId="{4D6C4ABB-4AF4-478F-8708-400B282C30BE}" destId="{ACEE8272-2695-49DD-9BFE-4464AD73881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86C4B4-07EC-42DB-9926-4ABD2A05C0BC}" type="doc">
      <dgm:prSet loTypeId="urn:microsoft.com/office/officeart/2005/8/layout/process2" loCatId="process" qsTypeId="urn:microsoft.com/office/officeart/2005/8/quickstyle/simple1" qsCatId="simple" csTypeId="urn:microsoft.com/office/officeart/2005/8/colors/accent1_2" csCatId="accent1" phldr="1"/>
      <dgm:spPr/>
    </dgm:pt>
    <dgm:pt modelId="{D54B9101-1562-4796-928D-788A7FED674B}">
      <dgm:prSet phldrT="[Text]"/>
      <dgm:spPr/>
      <dgm:t>
        <a:bodyPr/>
        <a:lstStyle/>
        <a:p>
          <a:r>
            <a:rPr lang="en-US" dirty="0" smtClean="0"/>
            <a:t>BSC Corporate Level </a:t>
          </a:r>
          <a:endParaRPr lang="en-US" dirty="0"/>
        </a:p>
      </dgm:t>
    </dgm:pt>
    <dgm:pt modelId="{5EE60162-CE40-4ED3-BF10-AD6784F76EEB}" type="parTrans" cxnId="{A2A0CC3A-B883-41E8-807D-8085DE44168C}">
      <dgm:prSet/>
      <dgm:spPr/>
      <dgm:t>
        <a:bodyPr/>
        <a:lstStyle/>
        <a:p>
          <a:endParaRPr lang="en-US"/>
        </a:p>
      </dgm:t>
    </dgm:pt>
    <dgm:pt modelId="{400131DA-66DC-4720-9C1C-1E64171FDD29}" type="sibTrans" cxnId="{A2A0CC3A-B883-41E8-807D-8085DE44168C}">
      <dgm:prSet/>
      <dgm:spPr/>
      <dgm:t>
        <a:bodyPr/>
        <a:lstStyle/>
        <a:p>
          <a:endParaRPr lang="en-US"/>
        </a:p>
      </dgm:t>
    </dgm:pt>
    <dgm:pt modelId="{CE4C65CA-34FD-4017-866C-A77BB477F129}">
      <dgm:prSet phldrT="[Text]"/>
      <dgm:spPr>
        <a:solidFill>
          <a:schemeClr val="accent3"/>
        </a:solidFill>
      </dgm:spPr>
      <dgm:t>
        <a:bodyPr/>
        <a:lstStyle/>
        <a:p>
          <a:r>
            <a:rPr lang="en-US" b="1" dirty="0" smtClean="0"/>
            <a:t>BSC Department Level </a:t>
          </a:r>
          <a:endParaRPr lang="en-US" dirty="0"/>
        </a:p>
      </dgm:t>
    </dgm:pt>
    <dgm:pt modelId="{DBFB868B-CAF7-44FE-81D1-3AF5DE556791}" type="parTrans" cxnId="{876E4469-2BF8-4CD5-8DB0-FCBAA061051E}">
      <dgm:prSet/>
      <dgm:spPr/>
      <dgm:t>
        <a:bodyPr/>
        <a:lstStyle/>
        <a:p>
          <a:endParaRPr lang="en-US"/>
        </a:p>
      </dgm:t>
    </dgm:pt>
    <dgm:pt modelId="{15EBC355-90D6-4A6F-BE14-EC411C88987B}" type="sibTrans" cxnId="{876E4469-2BF8-4CD5-8DB0-FCBAA061051E}">
      <dgm:prSet/>
      <dgm:spPr/>
      <dgm:t>
        <a:bodyPr/>
        <a:lstStyle/>
        <a:p>
          <a:endParaRPr lang="en-US"/>
        </a:p>
      </dgm:t>
    </dgm:pt>
    <dgm:pt modelId="{CD23FA45-6A6C-49D0-9A5E-F5553DFD27CC}">
      <dgm:prSet phldrT="[Text]"/>
      <dgm:spPr>
        <a:solidFill>
          <a:schemeClr val="accent6"/>
        </a:solidFill>
      </dgm:spPr>
      <dgm:t>
        <a:bodyPr/>
        <a:lstStyle/>
        <a:p>
          <a:r>
            <a:rPr lang="en-US" b="1" dirty="0" smtClean="0"/>
            <a:t>BSC Business Unit Level</a:t>
          </a:r>
          <a:endParaRPr lang="en-US" dirty="0"/>
        </a:p>
      </dgm:t>
    </dgm:pt>
    <dgm:pt modelId="{382E459C-D692-4D9C-BA88-574FFB37AB4A}" type="parTrans" cxnId="{DE387E81-FB31-4C49-B041-A230DCEC8EC1}">
      <dgm:prSet/>
      <dgm:spPr/>
      <dgm:t>
        <a:bodyPr/>
        <a:lstStyle/>
        <a:p>
          <a:endParaRPr lang="en-US"/>
        </a:p>
      </dgm:t>
    </dgm:pt>
    <dgm:pt modelId="{DCE8F155-DB3E-49AA-8A5A-092EF2C0FA64}" type="sibTrans" cxnId="{DE387E81-FB31-4C49-B041-A230DCEC8EC1}">
      <dgm:prSet/>
      <dgm:spPr/>
      <dgm:t>
        <a:bodyPr/>
        <a:lstStyle/>
        <a:p>
          <a:endParaRPr lang="en-US"/>
        </a:p>
      </dgm:t>
    </dgm:pt>
    <dgm:pt modelId="{D4607E93-4FC3-4DAF-A5BD-BA0ECD3CA380}">
      <dgm:prSet/>
      <dgm:spPr>
        <a:solidFill>
          <a:schemeClr val="accent4">
            <a:lumMod val="60000"/>
            <a:lumOff val="40000"/>
          </a:schemeClr>
        </a:solidFill>
      </dgm:spPr>
      <dgm:t>
        <a:bodyPr/>
        <a:lstStyle/>
        <a:p>
          <a:r>
            <a:rPr lang="en-US" b="1" dirty="0" smtClean="0"/>
            <a:t>BSC Personal Level</a:t>
          </a:r>
          <a:endParaRPr lang="en-US" dirty="0"/>
        </a:p>
      </dgm:t>
    </dgm:pt>
    <dgm:pt modelId="{3F583323-848E-40B3-9C63-8A2654BD31CA}" type="parTrans" cxnId="{935E0A62-4F64-483B-B823-216F744EB99C}">
      <dgm:prSet/>
      <dgm:spPr/>
      <dgm:t>
        <a:bodyPr/>
        <a:lstStyle/>
        <a:p>
          <a:endParaRPr lang="en-US"/>
        </a:p>
      </dgm:t>
    </dgm:pt>
    <dgm:pt modelId="{AF6EBF4D-20B5-40C9-84E5-46AFB7D3E3B5}" type="sibTrans" cxnId="{935E0A62-4F64-483B-B823-216F744EB99C}">
      <dgm:prSet/>
      <dgm:spPr/>
      <dgm:t>
        <a:bodyPr/>
        <a:lstStyle/>
        <a:p>
          <a:endParaRPr lang="en-US"/>
        </a:p>
      </dgm:t>
    </dgm:pt>
    <dgm:pt modelId="{11637325-EB68-4CAC-8CF4-96E066E77057}" type="pres">
      <dgm:prSet presAssocID="{0986C4B4-07EC-42DB-9926-4ABD2A05C0BC}" presName="linearFlow" presStyleCnt="0">
        <dgm:presLayoutVars>
          <dgm:resizeHandles val="exact"/>
        </dgm:presLayoutVars>
      </dgm:prSet>
      <dgm:spPr/>
    </dgm:pt>
    <dgm:pt modelId="{11512AA5-709D-4AF5-9956-E82E290C9D84}" type="pres">
      <dgm:prSet presAssocID="{D54B9101-1562-4796-928D-788A7FED674B}" presName="node" presStyleLbl="node1" presStyleIdx="0" presStyleCnt="4">
        <dgm:presLayoutVars>
          <dgm:bulletEnabled val="1"/>
        </dgm:presLayoutVars>
      </dgm:prSet>
      <dgm:spPr/>
      <dgm:t>
        <a:bodyPr/>
        <a:lstStyle/>
        <a:p>
          <a:endParaRPr lang="en-US"/>
        </a:p>
      </dgm:t>
    </dgm:pt>
    <dgm:pt modelId="{63ACB5FA-A493-41BC-912A-C0D4CBEB0C44}" type="pres">
      <dgm:prSet presAssocID="{400131DA-66DC-4720-9C1C-1E64171FDD29}" presName="sibTrans" presStyleLbl="sibTrans2D1" presStyleIdx="0" presStyleCnt="3"/>
      <dgm:spPr/>
      <dgm:t>
        <a:bodyPr/>
        <a:lstStyle/>
        <a:p>
          <a:endParaRPr lang="en-US"/>
        </a:p>
      </dgm:t>
    </dgm:pt>
    <dgm:pt modelId="{28ABC19C-938C-4F8F-94DF-BE3253C9703A}" type="pres">
      <dgm:prSet presAssocID="{400131DA-66DC-4720-9C1C-1E64171FDD29}" presName="connectorText" presStyleLbl="sibTrans2D1" presStyleIdx="0" presStyleCnt="3"/>
      <dgm:spPr/>
      <dgm:t>
        <a:bodyPr/>
        <a:lstStyle/>
        <a:p>
          <a:endParaRPr lang="en-US"/>
        </a:p>
      </dgm:t>
    </dgm:pt>
    <dgm:pt modelId="{290EC7E0-750E-40BE-8533-4849336169FD}" type="pres">
      <dgm:prSet presAssocID="{CE4C65CA-34FD-4017-866C-A77BB477F129}" presName="node" presStyleLbl="node1" presStyleIdx="1" presStyleCnt="4">
        <dgm:presLayoutVars>
          <dgm:bulletEnabled val="1"/>
        </dgm:presLayoutVars>
      </dgm:prSet>
      <dgm:spPr/>
      <dgm:t>
        <a:bodyPr/>
        <a:lstStyle/>
        <a:p>
          <a:endParaRPr lang="en-US"/>
        </a:p>
      </dgm:t>
    </dgm:pt>
    <dgm:pt modelId="{9B78D686-A4A4-4C30-8FC4-8A7C3066650F}" type="pres">
      <dgm:prSet presAssocID="{15EBC355-90D6-4A6F-BE14-EC411C88987B}" presName="sibTrans" presStyleLbl="sibTrans2D1" presStyleIdx="1" presStyleCnt="3"/>
      <dgm:spPr/>
      <dgm:t>
        <a:bodyPr/>
        <a:lstStyle/>
        <a:p>
          <a:endParaRPr lang="en-US"/>
        </a:p>
      </dgm:t>
    </dgm:pt>
    <dgm:pt modelId="{C811352A-FBD9-4F10-99C5-60C97FAA8550}" type="pres">
      <dgm:prSet presAssocID="{15EBC355-90D6-4A6F-BE14-EC411C88987B}" presName="connectorText" presStyleLbl="sibTrans2D1" presStyleIdx="1" presStyleCnt="3"/>
      <dgm:spPr/>
      <dgm:t>
        <a:bodyPr/>
        <a:lstStyle/>
        <a:p>
          <a:endParaRPr lang="en-US"/>
        </a:p>
      </dgm:t>
    </dgm:pt>
    <dgm:pt modelId="{1738C769-BD9B-4B78-BE6C-9DC1167BD98B}" type="pres">
      <dgm:prSet presAssocID="{CD23FA45-6A6C-49D0-9A5E-F5553DFD27CC}" presName="node" presStyleLbl="node1" presStyleIdx="2" presStyleCnt="4">
        <dgm:presLayoutVars>
          <dgm:bulletEnabled val="1"/>
        </dgm:presLayoutVars>
      </dgm:prSet>
      <dgm:spPr/>
      <dgm:t>
        <a:bodyPr/>
        <a:lstStyle/>
        <a:p>
          <a:endParaRPr lang="en-US"/>
        </a:p>
      </dgm:t>
    </dgm:pt>
    <dgm:pt modelId="{C414BC84-ED51-4E3B-BD50-E7894A4C2165}" type="pres">
      <dgm:prSet presAssocID="{DCE8F155-DB3E-49AA-8A5A-092EF2C0FA64}" presName="sibTrans" presStyleLbl="sibTrans2D1" presStyleIdx="2" presStyleCnt="3"/>
      <dgm:spPr/>
      <dgm:t>
        <a:bodyPr/>
        <a:lstStyle/>
        <a:p>
          <a:endParaRPr lang="en-US"/>
        </a:p>
      </dgm:t>
    </dgm:pt>
    <dgm:pt modelId="{E901D676-2650-4742-9F5E-B68F5177BBB5}" type="pres">
      <dgm:prSet presAssocID="{DCE8F155-DB3E-49AA-8A5A-092EF2C0FA64}" presName="connectorText" presStyleLbl="sibTrans2D1" presStyleIdx="2" presStyleCnt="3"/>
      <dgm:spPr/>
      <dgm:t>
        <a:bodyPr/>
        <a:lstStyle/>
        <a:p>
          <a:endParaRPr lang="en-US"/>
        </a:p>
      </dgm:t>
    </dgm:pt>
    <dgm:pt modelId="{3A960C76-6FF4-40EC-AB77-6B57734FE08C}" type="pres">
      <dgm:prSet presAssocID="{D4607E93-4FC3-4DAF-A5BD-BA0ECD3CA380}" presName="node" presStyleLbl="node1" presStyleIdx="3" presStyleCnt="4">
        <dgm:presLayoutVars>
          <dgm:bulletEnabled val="1"/>
        </dgm:presLayoutVars>
      </dgm:prSet>
      <dgm:spPr/>
      <dgm:t>
        <a:bodyPr/>
        <a:lstStyle/>
        <a:p>
          <a:endParaRPr lang="en-US"/>
        </a:p>
      </dgm:t>
    </dgm:pt>
  </dgm:ptLst>
  <dgm:cxnLst>
    <dgm:cxn modelId="{DE387E81-FB31-4C49-B041-A230DCEC8EC1}" srcId="{0986C4B4-07EC-42DB-9926-4ABD2A05C0BC}" destId="{CD23FA45-6A6C-49D0-9A5E-F5553DFD27CC}" srcOrd="2" destOrd="0" parTransId="{382E459C-D692-4D9C-BA88-574FFB37AB4A}" sibTransId="{DCE8F155-DB3E-49AA-8A5A-092EF2C0FA64}"/>
    <dgm:cxn modelId="{C77E7C30-5864-4FA5-8A33-BC2E275666FB}" type="presOf" srcId="{400131DA-66DC-4720-9C1C-1E64171FDD29}" destId="{63ACB5FA-A493-41BC-912A-C0D4CBEB0C44}" srcOrd="0" destOrd="0" presId="urn:microsoft.com/office/officeart/2005/8/layout/process2"/>
    <dgm:cxn modelId="{B636674A-5177-4E98-BA4B-280C043E9D7D}" type="presOf" srcId="{DCE8F155-DB3E-49AA-8A5A-092EF2C0FA64}" destId="{E901D676-2650-4742-9F5E-B68F5177BBB5}" srcOrd="1" destOrd="0" presId="urn:microsoft.com/office/officeart/2005/8/layout/process2"/>
    <dgm:cxn modelId="{935E0A62-4F64-483B-B823-216F744EB99C}" srcId="{0986C4B4-07EC-42DB-9926-4ABD2A05C0BC}" destId="{D4607E93-4FC3-4DAF-A5BD-BA0ECD3CA380}" srcOrd="3" destOrd="0" parTransId="{3F583323-848E-40B3-9C63-8A2654BD31CA}" sibTransId="{AF6EBF4D-20B5-40C9-84E5-46AFB7D3E3B5}"/>
    <dgm:cxn modelId="{53D66F55-C33F-461D-9FAA-A055E2B45884}" type="presOf" srcId="{CD23FA45-6A6C-49D0-9A5E-F5553DFD27CC}" destId="{1738C769-BD9B-4B78-BE6C-9DC1167BD98B}" srcOrd="0" destOrd="0" presId="urn:microsoft.com/office/officeart/2005/8/layout/process2"/>
    <dgm:cxn modelId="{064DDA3C-C251-457F-B8BE-3E915300F7A0}" type="presOf" srcId="{15EBC355-90D6-4A6F-BE14-EC411C88987B}" destId="{C811352A-FBD9-4F10-99C5-60C97FAA8550}" srcOrd="1" destOrd="0" presId="urn:microsoft.com/office/officeart/2005/8/layout/process2"/>
    <dgm:cxn modelId="{876E4469-2BF8-4CD5-8DB0-FCBAA061051E}" srcId="{0986C4B4-07EC-42DB-9926-4ABD2A05C0BC}" destId="{CE4C65CA-34FD-4017-866C-A77BB477F129}" srcOrd="1" destOrd="0" parTransId="{DBFB868B-CAF7-44FE-81D1-3AF5DE556791}" sibTransId="{15EBC355-90D6-4A6F-BE14-EC411C88987B}"/>
    <dgm:cxn modelId="{12BE4106-4C7B-4F6F-8034-03D8A3726C06}" type="presOf" srcId="{15EBC355-90D6-4A6F-BE14-EC411C88987B}" destId="{9B78D686-A4A4-4C30-8FC4-8A7C3066650F}" srcOrd="0" destOrd="0" presId="urn:microsoft.com/office/officeart/2005/8/layout/process2"/>
    <dgm:cxn modelId="{4E1E0A48-84A0-442C-8B38-316C4C5292DE}" type="presOf" srcId="{CE4C65CA-34FD-4017-866C-A77BB477F129}" destId="{290EC7E0-750E-40BE-8533-4849336169FD}" srcOrd="0" destOrd="0" presId="urn:microsoft.com/office/officeart/2005/8/layout/process2"/>
    <dgm:cxn modelId="{F18234F5-4FA0-4626-B47A-81561247A882}" type="presOf" srcId="{D54B9101-1562-4796-928D-788A7FED674B}" destId="{11512AA5-709D-4AF5-9956-E82E290C9D84}" srcOrd="0" destOrd="0" presId="urn:microsoft.com/office/officeart/2005/8/layout/process2"/>
    <dgm:cxn modelId="{17B276CE-F127-4EA0-BEBA-7133B7D37EF2}" type="presOf" srcId="{400131DA-66DC-4720-9C1C-1E64171FDD29}" destId="{28ABC19C-938C-4F8F-94DF-BE3253C9703A}" srcOrd="1" destOrd="0" presId="urn:microsoft.com/office/officeart/2005/8/layout/process2"/>
    <dgm:cxn modelId="{A2A0CC3A-B883-41E8-807D-8085DE44168C}" srcId="{0986C4B4-07EC-42DB-9926-4ABD2A05C0BC}" destId="{D54B9101-1562-4796-928D-788A7FED674B}" srcOrd="0" destOrd="0" parTransId="{5EE60162-CE40-4ED3-BF10-AD6784F76EEB}" sibTransId="{400131DA-66DC-4720-9C1C-1E64171FDD29}"/>
    <dgm:cxn modelId="{81D3E36E-60DC-411E-B93B-2FAB6D31A3E0}" type="presOf" srcId="{DCE8F155-DB3E-49AA-8A5A-092EF2C0FA64}" destId="{C414BC84-ED51-4E3B-BD50-E7894A4C2165}" srcOrd="0" destOrd="0" presId="urn:microsoft.com/office/officeart/2005/8/layout/process2"/>
    <dgm:cxn modelId="{153B1154-2983-4882-B878-9B463CF47357}" type="presOf" srcId="{D4607E93-4FC3-4DAF-A5BD-BA0ECD3CA380}" destId="{3A960C76-6FF4-40EC-AB77-6B57734FE08C}" srcOrd="0" destOrd="0" presId="urn:microsoft.com/office/officeart/2005/8/layout/process2"/>
    <dgm:cxn modelId="{3D9F51DA-732A-4048-97E6-8033211AEFB8}" type="presOf" srcId="{0986C4B4-07EC-42DB-9926-4ABD2A05C0BC}" destId="{11637325-EB68-4CAC-8CF4-96E066E77057}" srcOrd="0" destOrd="0" presId="urn:microsoft.com/office/officeart/2005/8/layout/process2"/>
    <dgm:cxn modelId="{ECADF5AA-3B34-4253-A70C-56577B1C2BDF}" type="presParOf" srcId="{11637325-EB68-4CAC-8CF4-96E066E77057}" destId="{11512AA5-709D-4AF5-9956-E82E290C9D84}" srcOrd="0" destOrd="0" presId="urn:microsoft.com/office/officeart/2005/8/layout/process2"/>
    <dgm:cxn modelId="{9F1AAB9A-3395-406F-A4EC-ABC6E5B64B72}" type="presParOf" srcId="{11637325-EB68-4CAC-8CF4-96E066E77057}" destId="{63ACB5FA-A493-41BC-912A-C0D4CBEB0C44}" srcOrd="1" destOrd="0" presId="urn:microsoft.com/office/officeart/2005/8/layout/process2"/>
    <dgm:cxn modelId="{B368D2C4-E980-46AF-BADA-E3DC8C48D589}" type="presParOf" srcId="{63ACB5FA-A493-41BC-912A-C0D4CBEB0C44}" destId="{28ABC19C-938C-4F8F-94DF-BE3253C9703A}" srcOrd="0" destOrd="0" presId="urn:microsoft.com/office/officeart/2005/8/layout/process2"/>
    <dgm:cxn modelId="{93E60383-42A5-481F-B56B-27898E17CB31}" type="presParOf" srcId="{11637325-EB68-4CAC-8CF4-96E066E77057}" destId="{290EC7E0-750E-40BE-8533-4849336169FD}" srcOrd="2" destOrd="0" presId="urn:microsoft.com/office/officeart/2005/8/layout/process2"/>
    <dgm:cxn modelId="{5B441693-1F49-4D8F-971F-B9ECBFD599AF}" type="presParOf" srcId="{11637325-EB68-4CAC-8CF4-96E066E77057}" destId="{9B78D686-A4A4-4C30-8FC4-8A7C3066650F}" srcOrd="3" destOrd="0" presId="urn:microsoft.com/office/officeart/2005/8/layout/process2"/>
    <dgm:cxn modelId="{940B2C9D-3F79-4368-8AB3-A5D776F3CBAC}" type="presParOf" srcId="{9B78D686-A4A4-4C30-8FC4-8A7C3066650F}" destId="{C811352A-FBD9-4F10-99C5-60C97FAA8550}" srcOrd="0" destOrd="0" presId="urn:microsoft.com/office/officeart/2005/8/layout/process2"/>
    <dgm:cxn modelId="{652D059F-D620-4605-A96E-A3EBBBD3946F}" type="presParOf" srcId="{11637325-EB68-4CAC-8CF4-96E066E77057}" destId="{1738C769-BD9B-4B78-BE6C-9DC1167BD98B}" srcOrd="4" destOrd="0" presId="urn:microsoft.com/office/officeart/2005/8/layout/process2"/>
    <dgm:cxn modelId="{9A9421E1-EF2A-4BB5-B9B9-501FC715FFCA}" type="presParOf" srcId="{11637325-EB68-4CAC-8CF4-96E066E77057}" destId="{C414BC84-ED51-4E3B-BD50-E7894A4C2165}" srcOrd="5" destOrd="0" presId="urn:microsoft.com/office/officeart/2005/8/layout/process2"/>
    <dgm:cxn modelId="{CB54380A-0C86-4372-8237-D57C6949BC13}" type="presParOf" srcId="{C414BC84-ED51-4E3B-BD50-E7894A4C2165}" destId="{E901D676-2650-4742-9F5E-B68F5177BBB5}" srcOrd="0" destOrd="0" presId="urn:microsoft.com/office/officeart/2005/8/layout/process2"/>
    <dgm:cxn modelId="{B849324B-41BD-44FD-AC14-F742F8A08021}" type="presParOf" srcId="{11637325-EB68-4CAC-8CF4-96E066E77057}" destId="{3A960C76-6FF4-40EC-AB77-6B57734FE08C}"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AF6B0-0C06-44C6-849C-FCAD8C0CFB8C}">
      <dsp:nvSpPr>
        <dsp:cNvPr id="0" name=""/>
        <dsp:cNvSpPr/>
      </dsp:nvSpPr>
      <dsp:spPr>
        <a:xfrm>
          <a:off x="11604" y="0"/>
          <a:ext cx="1882014" cy="1066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DN </a:t>
          </a:r>
          <a:r>
            <a:rPr lang="en-US" sz="2000" kern="1200" dirty="0" err="1" smtClean="0"/>
            <a:t>bán</a:t>
          </a:r>
          <a:r>
            <a:rPr lang="en-US" sz="2000" kern="1200" dirty="0" smtClean="0"/>
            <a:t> </a:t>
          </a:r>
          <a:r>
            <a:rPr lang="en-US" sz="2000" kern="1200" dirty="0" err="1" smtClean="0"/>
            <a:t>hàng</a:t>
          </a:r>
          <a:r>
            <a:rPr lang="en-US" sz="2000" kern="1200" dirty="0" smtClean="0"/>
            <a:t> </a:t>
          </a:r>
          <a:r>
            <a:rPr lang="en-US" sz="2000" kern="1200" dirty="0" err="1" smtClean="0"/>
            <a:t>hoá</a:t>
          </a:r>
          <a:r>
            <a:rPr lang="en-US" sz="2000" kern="1200" dirty="0" smtClean="0"/>
            <a:t>/</a:t>
          </a:r>
          <a:r>
            <a:rPr lang="en-US" sz="2000" kern="1200" dirty="0" err="1" smtClean="0"/>
            <a:t>dịch</a:t>
          </a:r>
          <a:r>
            <a:rPr lang="en-US" sz="2000" kern="1200" dirty="0" smtClean="0"/>
            <a:t> </a:t>
          </a:r>
          <a:r>
            <a:rPr lang="en-US" sz="2000" kern="1200" dirty="0" err="1" smtClean="0"/>
            <a:t>vụ</a:t>
          </a:r>
          <a:endParaRPr lang="en-US" sz="2000" kern="1200" dirty="0"/>
        </a:p>
      </dsp:txBody>
      <dsp:txXfrm>
        <a:off x="42850" y="31246"/>
        <a:ext cx="1819522" cy="1004308"/>
      </dsp:txXfrm>
    </dsp:sp>
    <dsp:sp modelId="{123E5DB2-FDC3-4958-9B32-E90E7A0A89F2}">
      <dsp:nvSpPr>
        <dsp:cNvPr id="0" name=""/>
        <dsp:cNvSpPr/>
      </dsp:nvSpPr>
      <dsp:spPr>
        <a:xfrm>
          <a:off x="2762417" y="237064"/>
          <a:ext cx="665323" cy="592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2762417" y="355598"/>
        <a:ext cx="487522" cy="355603"/>
      </dsp:txXfrm>
    </dsp:sp>
    <dsp:sp modelId="{5B9B43B4-AF9C-4DE6-A949-6D715E41B3C6}">
      <dsp:nvSpPr>
        <dsp:cNvPr id="0" name=""/>
        <dsp:cNvSpPr/>
      </dsp:nvSpPr>
      <dsp:spPr>
        <a:xfrm>
          <a:off x="4226550" y="0"/>
          <a:ext cx="1562943" cy="1066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DN </a:t>
          </a:r>
          <a:r>
            <a:rPr lang="en-US" sz="2000" kern="1200" dirty="0" err="1" smtClean="0"/>
            <a:t>mua</a:t>
          </a:r>
          <a:r>
            <a:rPr lang="en-US" sz="2000" kern="1200" dirty="0" smtClean="0"/>
            <a:t> </a:t>
          </a:r>
          <a:r>
            <a:rPr lang="en-US" sz="2000" kern="1200" dirty="0" err="1" smtClean="0"/>
            <a:t>hàng</a:t>
          </a:r>
          <a:r>
            <a:rPr lang="en-US" sz="2000" kern="1200" dirty="0" smtClean="0"/>
            <a:t> </a:t>
          </a:r>
          <a:r>
            <a:rPr lang="en-US" sz="2000" kern="1200" dirty="0" err="1" smtClean="0"/>
            <a:t>hoá</a:t>
          </a:r>
          <a:r>
            <a:rPr lang="en-US" sz="2000" kern="1200" dirty="0" smtClean="0"/>
            <a:t>/</a:t>
          </a:r>
          <a:r>
            <a:rPr lang="en-US" sz="2000" kern="1200" dirty="0" err="1" smtClean="0"/>
            <a:t>dịch</a:t>
          </a:r>
          <a:r>
            <a:rPr lang="en-US" sz="2000" kern="1200" dirty="0" smtClean="0"/>
            <a:t> </a:t>
          </a:r>
          <a:r>
            <a:rPr lang="en-US" sz="2000" kern="1200" dirty="0" err="1" smtClean="0"/>
            <a:t>vụ</a:t>
          </a:r>
          <a:endParaRPr lang="en-US" sz="2000" kern="1200" dirty="0"/>
        </a:p>
      </dsp:txBody>
      <dsp:txXfrm>
        <a:off x="4257796" y="31246"/>
        <a:ext cx="1500451" cy="1004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29959-725A-4358-815D-28E9D5C24688}">
      <dsp:nvSpPr>
        <dsp:cNvPr id="0" name=""/>
        <dsp:cNvSpPr/>
      </dsp:nvSpPr>
      <dsp:spPr>
        <a:xfrm>
          <a:off x="4085" y="171339"/>
          <a:ext cx="1221060" cy="7326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Cá</a:t>
          </a:r>
          <a:r>
            <a:rPr lang="en-US" sz="2000" kern="1200" dirty="0" smtClean="0"/>
            <a:t> </a:t>
          </a:r>
          <a:r>
            <a:rPr lang="en-US" sz="2000" kern="1200" dirty="0" err="1" smtClean="0"/>
            <a:t>nhân</a:t>
          </a:r>
          <a:endParaRPr lang="en-US" sz="2000" kern="1200" dirty="0"/>
        </a:p>
      </dsp:txBody>
      <dsp:txXfrm>
        <a:off x="25543" y="192797"/>
        <a:ext cx="1178144" cy="689720"/>
      </dsp:txXfrm>
    </dsp:sp>
    <dsp:sp modelId="{5C377EA3-281E-4721-9C70-2255A9CF9625}">
      <dsp:nvSpPr>
        <dsp:cNvPr id="0" name=""/>
        <dsp:cNvSpPr/>
      </dsp:nvSpPr>
      <dsp:spPr>
        <a:xfrm>
          <a:off x="1347251" y="386246"/>
          <a:ext cx="258864" cy="302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347251" y="446810"/>
        <a:ext cx="181205" cy="181694"/>
      </dsp:txXfrm>
    </dsp:sp>
    <dsp:sp modelId="{74B6C134-2B19-4006-850C-B54342294E5D}">
      <dsp:nvSpPr>
        <dsp:cNvPr id="0" name=""/>
        <dsp:cNvSpPr/>
      </dsp:nvSpPr>
      <dsp:spPr>
        <a:xfrm>
          <a:off x="1713569" y="171339"/>
          <a:ext cx="1221060" cy="7326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Trung </a:t>
          </a:r>
          <a:r>
            <a:rPr lang="en-US" sz="2000" kern="1200" dirty="0" err="1" smtClean="0"/>
            <a:t>gian</a:t>
          </a:r>
          <a:endParaRPr lang="en-US" sz="2000" kern="1200" dirty="0"/>
        </a:p>
      </dsp:txBody>
      <dsp:txXfrm>
        <a:off x="1735027" y="192797"/>
        <a:ext cx="1178144" cy="689720"/>
      </dsp:txXfrm>
    </dsp:sp>
    <dsp:sp modelId="{2BBE8AD8-8F9F-4951-9D51-5221F04ED78A}">
      <dsp:nvSpPr>
        <dsp:cNvPr id="0" name=""/>
        <dsp:cNvSpPr/>
      </dsp:nvSpPr>
      <dsp:spPr>
        <a:xfrm>
          <a:off x="3056736" y="386246"/>
          <a:ext cx="258864" cy="302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056736" y="446810"/>
        <a:ext cx="181205" cy="181694"/>
      </dsp:txXfrm>
    </dsp:sp>
    <dsp:sp modelId="{82C5581D-B4F0-4D35-9626-EAD5368C341B}">
      <dsp:nvSpPr>
        <dsp:cNvPr id="0" name=""/>
        <dsp:cNvSpPr/>
      </dsp:nvSpPr>
      <dsp:spPr>
        <a:xfrm>
          <a:off x="3423054" y="171339"/>
          <a:ext cx="1221060" cy="7326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smtClean="0"/>
            <a:t>Cá</a:t>
          </a:r>
          <a:r>
            <a:rPr lang="en-US" sz="2000" kern="1200" dirty="0" smtClean="0"/>
            <a:t> </a:t>
          </a:r>
          <a:r>
            <a:rPr lang="en-US" sz="2000" kern="1200" dirty="0" err="1" smtClean="0"/>
            <a:t>nhân</a:t>
          </a:r>
          <a:endParaRPr lang="en-US" sz="2000" kern="1200" dirty="0"/>
        </a:p>
      </dsp:txBody>
      <dsp:txXfrm>
        <a:off x="3444512" y="192797"/>
        <a:ext cx="1178144" cy="689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D48EB-C2DA-4FA7-8833-C640927F147A}">
      <dsp:nvSpPr>
        <dsp:cNvPr id="0" name=""/>
        <dsp:cNvSpPr/>
      </dsp:nvSpPr>
      <dsp:spPr>
        <a:xfrm>
          <a:off x="3943350" y="812472"/>
          <a:ext cx="1648341" cy="286075"/>
        </a:xfrm>
        <a:custGeom>
          <a:avLst/>
          <a:gdLst/>
          <a:ahLst/>
          <a:cxnLst/>
          <a:rect l="0" t="0" r="0" b="0"/>
          <a:pathLst>
            <a:path>
              <a:moveTo>
                <a:pt x="0" y="0"/>
              </a:moveTo>
              <a:lnTo>
                <a:pt x="0" y="143037"/>
              </a:lnTo>
              <a:lnTo>
                <a:pt x="1648341" y="143037"/>
              </a:lnTo>
              <a:lnTo>
                <a:pt x="1648341" y="286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5E2571-5949-4F2D-87C7-61433F1257F3}">
      <dsp:nvSpPr>
        <dsp:cNvPr id="0" name=""/>
        <dsp:cNvSpPr/>
      </dsp:nvSpPr>
      <dsp:spPr>
        <a:xfrm>
          <a:off x="3398443" y="1779680"/>
          <a:ext cx="204339" cy="2561059"/>
        </a:xfrm>
        <a:custGeom>
          <a:avLst/>
          <a:gdLst/>
          <a:ahLst/>
          <a:cxnLst/>
          <a:rect l="0" t="0" r="0" b="0"/>
          <a:pathLst>
            <a:path>
              <a:moveTo>
                <a:pt x="0" y="0"/>
              </a:moveTo>
              <a:lnTo>
                <a:pt x="0" y="2561059"/>
              </a:lnTo>
              <a:lnTo>
                <a:pt x="204339" y="256105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C6077-0621-400D-8F3C-219C005E154C}">
      <dsp:nvSpPr>
        <dsp:cNvPr id="0" name=""/>
        <dsp:cNvSpPr/>
      </dsp:nvSpPr>
      <dsp:spPr>
        <a:xfrm>
          <a:off x="3398443" y="1779680"/>
          <a:ext cx="204339" cy="1593850"/>
        </a:xfrm>
        <a:custGeom>
          <a:avLst/>
          <a:gdLst/>
          <a:ahLst/>
          <a:cxnLst/>
          <a:rect l="0" t="0" r="0" b="0"/>
          <a:pathLst>
            <a:path>
              <a:moveTo>
                <a:pt x="0" y="0"/>
              </a:moveTo>
              <a:lnTo>
                <a:pt x="0" y="1593850"/>
              </a:lnTo>
              <a:lnTo>
                <a:pt x="204339" y="159385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09810-B418-4249-AC46-A541A186825D}">
      <dsp:nvSpPr>
        <dsp:cNvPr id="0" name=""/>
        <dsp:cNvSpPr/>
      </dsp:nvSpPr>
      <dsp:spPr>
        <a:xfrm>
          <a:off x="3398443" y="1779680"/>
          <a:ext cx="204339" cy="626642"/>
        </a:xfrm>
        <a:custGeom>
          <a:avLst/>
          <a:gdLst/>
          <a:ahLst/>
          <a:cxnLst/>
          <a:rect l="0" t="0" r="0" b="0"/>
          <a:pathLst>
            <a:path>
              <a:moveTo>
                <a:pt x="0" y="0"/>
              </a:moveTo>
              <a:lnTo>
                <a:pt x="0" y="626642"/>
              </a:lnTo>
              <a:lnTo>
                <a:pt x="204339" y="6266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ED2990-D53C-4C5C-8690-FD768F046D48}">
      <dsp:nvSpPr>
        <dsp:cNvPr id="0" name=""/>
        <dsp:cNvSpPr/>
      </dsp:nvSpPr>
      <dsp:spPr>
        <a:xfrm>
          <a:off x="3897630" y="812472"/>
          <a:ext cx="91440" cy="286075"/>
        </a:xfrm>
        <a:custGeom>
          <a:avLst/>
          <a:gdLst/>
          <a:ahLst/>
          <a:cxnLst/>
          <a:rect l="0" t="0" r="0" b="0"/>
          <a:pathLst>
            <a:path>
              <a:moveTo>
                <a:pt x="45720" y="0"/>
              </a:moveTo>
              <a:lnTo>
                <a:pt x="45720" y="286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5D326-9F1A-4351-95E9-374558E888E3}">
      <dsp:nvSpPr>
        <dsp:cNvPr id="0" name=""/>
        <dsp:cNvSpPr/>
      </dsp:nvSpPr>
      <dsp:spPr>
        <a:xfrm>
          <a:off x="2295008" y="812472"/>
          <a:ext cx="1648341" cy="286075"/>
        </a:xfrm>
        <a:custGeom>
          <a:avLst/>
          <a:gdLst/>
          <a:ahLst/>
          <a:cxnLst/>
          <a:rect l="0" t="0" r="0" b="0"/>
          <a:pathLst>
            <a:path>
              <a:moveTo>
                <a:pt x="1648341" y="0"/>
              </a:moveTo>
              <a:lnTo>
                <a:pt x="1648341" y="143037"/>
              </a:lnTo>
              <a:lnTo>
                <a:pt x="0" y="143037"/>
              </a:lnTo>
              <a:lnTo>
                <a:pt x="0" y="286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2227F4-7613-42D3-A3C6-F3CAD4085787}">
      <dsp:nvSpPr>
        <dsp:cNvPr id="0" name=""/>
        <dsp:cNvSpPr/>
      </dsp:nvSpPr>
      <dsp:spPr>
        <a:xfrm>
          <a:off x="2747239" y="2843"/>
          <a:ext cx="2392220" cy="8096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kinh</a:t>
          </a:r>
          <a:r>
            <a:rPr lang="en-US" sz="1600" kern="1200" dirty="0" smtClean="0">
              <a:solidFill>
                <a:schemeClr val="tx1"/>
              </a:solidFill>
            </a:rPr>
            <a:t> </a:t>
          </a:r>
          <a:r>
            <a:rPr lang="en-US" sz="1600" kern="1200" dirty="0" err="1" smtClean="0">
              <a:solidFill>
                <a:schemeClr val="tx1"/>
              </a:solidFill>
            </a:rPr>
            <a:t>doanh</a:t>
          </a:r>
          <a:r>
            <a:rPr lang="en-US" sz="1600" kern="1200" dirty="0" smtClean="0">
              <a:solidFill>
                <a:schemeClr val="tx1"/>
              </a:solidFill>
            </a:rPr>
            <a:t> </a:t>
          </a:r>
          <a:r>
            <a:rPr lang="en-US" sz="1600" kern="1200" dirty="0" err="1" smtClean="0">
              <a:solidFill>
                <a:schemeClr val="tx1"/>
              </a:solidFill>
            </a:rPr>
            <a:t>tổng</a:t>
          </a:r>
          <a:r>
            <a:rPr lang="en-US" sz="1600" kern="1200" dirty="0" smtClean="0">
              <a:solidFill>
                <a:schemeClr val="tx1"/>
              </a:solidFill>
            </a:rPr>
            <a:t> </a:t>
          </a:r>
          <a:r>
            <a:rPr lang="en-US" sz="1600" kern="1200" dirty="0" err="1" smtClean="0">
              <a:solidFill>
                <a:schemeClr val="tx1"/>
              </a:solidFill>
            </a:rPr>
            <a:t>thể</a:t>
          </a:r>
          <a:r>
            <a:rPr lang="en-US" sz="1600" kern="1200" dirty="0" smtClean="0">
              <a:solidFill>
                <a:schemeClr val="tx1"/>
              </a:solidFill>
            </a:rPr>
            <a:t> </a:t>
          </a:r>
          <a:r>
            <a:rPr lang="en-US" sz="1600" kern="1200" dirty="0" err="1" smtClean="0">
              <a:solidFill>
                <a:schemeClr val="tx1"/>
              </a:solidFill>
            </a:rPr>
            <a:t>của</a:t>
          </a:r>
          <a:r>
            <a:rPr lang="en-US" sz="1600" kern="1200" dirty="0" smtClean="0">
              <a:solidFill>
                <a:schemeClr val="tx1"/>
              </a:solidFill>
            </a:rPr>
            <a:t> DN</a:t>
          </a:r>
          <a:endParaRPr lang="en-US" sz="1600" kern="1200" dirty="0">
            <a:solidFill>
              <a:schemeClr val="tx1"/>
            </a:solidFill>
          </a:endParaRPr>
        </a:p>
      </dsp:txBody>
      <dsp:txXfrm>
        <a:off x="2747239" y="2843"/>
        <a:ext cx="2392220" cy="809628"/>
      </dsp:txXfrm>
    </dsp:sp>
    <dsp:sp modelId="{C336B27E-AF78-41AE-AB42-80B36FD2D304}">
      <dsp:nvSpPr>
        <dsp:cNvPr id="0" name=""/>
        <dsp:cNvSpPr/>
      </dsp:nvSpPr>
      <dsp:spPr>
        <a:xfrm>
          <a:off x="1613875" y="1098547"/>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kinh</a:t>
          </a:r>
          <a:r>
            <a:rPr lang="en-US" sz="1600" kern="1200" dirty="0" smtClean="0">
              <a:solidFill>
                <a:schemeClr val="tx1"/>
              </a:solidFill>
            </a:rPr>
            <a:t> </a:t>
          </a:r>
          <a:r>
            <a:rPr lang="en-US" sz="1600" kern="1200" dirty="0" err="1" smtClean="0">
              <a:solidFill>
                <a:schemeClr val="tx1"/>
              </a:solidFill>
            </a:rPr>
            <a:t>doanh</a:t>
          </a:r>
          <a:r>
            <a:rPr lang="en-US" sz="1600" kern="1200" dirty="0" smtClean="0">
              <a:solidFill>
                <a:schemeClr val="tx1"/>
              </a:solidFill>
            </a:rPr>
            <a:t> </a:t>
          </a:r>
          <a:r>
            <a:rPr lang="en-US" sz="1600" kern="1200" dirty="0" err="1" smtClean="0">
              <a:solidFill>
                <a:schemeClr val="tx1"/>
              </a:solidFill>
            </a:rPr>
            <a:t>của</a:t>
          </a:r>
          <a:r>
            <a:rPr lang="en-US" sz="1600" kern="1200" dirty="0" smtClean="0">
              <a:solidFill>
                <a:schemeClr val="tx1"/>
              </a:solidFill>
            </a:rPr>
            <a:t> </a:t>
          </a:r>
          <a:r>
            <a:rPr lang="en-US" sz="1600" kern="1200" dirty="0" err="1" smtClean="0">
              <a:solidFill>
                <a:schemeClr val="tx1"/>
              </a:solidFill>
            </a:rPr>
            <a:t>các</a:t>
          </a:r>
          <a:r>
            <a:rPr lang="en-US" sz="1600" kern="1200" dirty="0" smtClean="0">
              <a:solidFill>
                <a:schemeClr val="tx1"/>
              </a:solidFill>
            </a:rPr>
            <a:t> </a:t>
          </a:r>
          <a:r>
            <a:rPr lang="en-US" sz="1600" kern="1200" dirty="0" err="1" smtClean="0">
              <a:solidFill>
                <a:schemeClr val="tx1"/>
              </a:solidFill>
            </a:rPr>
            <a:t>đơn</a:t>
          </a:r>
          <a:r>
            <a:rPr lang="en-US" sz="1600" kern="1200" dirty="0" smtClean="0">
              <a:solidFill>
                <a:schemeClr val="tx1"/>
              </a:solidFill>
            </a:rPr>
            <a:t> </a:t>
          </a:r>
          <a:r>
            <a:rPr lang="en-US" sz="1600" kern="1200" dirty="0" err="1" smtClean="0">
              <a:solidFill>
                <a:schemeClr val="tx1"/>
              </a:solidFill>
            </a:rPr>
            <a:t>vị</a:t>
          </a:r>
          <a:r>
            <a:rPr lang="en-US" sz="1600" kern="1200" dirty="0" smtClean="0">
              <a:solidFill>
                <a:schemeClr val="tx1"/>
              </a:solidFill>
            </a:rPr>
            <a:t> </a:t>
          </a:r>
          <a:endParaRPr lang="en-US" sz="1600" kern="1200" dirty="0">
            <a:solidFill>
              <a:schemeClr val="tx1"/>
            </a:solidFill>
          </a:endParaRPr>
        </a:p>
      </dsp:txBody>
      <dsp:txXfrm>
        <a:off x="1613875" y="1098547"/>
        <a:ext cx="1362265" cy="681132"/>
      </dsp:txXfrm>
    </dsp:sp>
    <dsp:sp modelId="{36D896EB-7EB6-4E8D-924E-6CA4BCB5BDD3}">
      <dsp:nvSpPr>
        <dsp:cNvPr id="0" name=""/>
        <dsp:cNvSpPr/>
      </dsp:nvSpPr>
      <dsp:spPr>
        <a:xfrm>
          <a:off x="3262217" y="1098547"/>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chức</a:t>
          </a:r>
          <a:r>
            <a:rPr lang="en-US" sz="1600" kern="1200" dirty="0" smtClean="0">
              <a:solidFill>
                <a:schemeClr val="tx1"/>
              </a:solidFill>
            </a:rPr>
            <a:t> </a:t>
          </a:r>
          <a:r>
            <a:rPr lang="en-US" sz="1600" kern="1200" dirty="0" err="1" smtClean="0">
              <a:solidFill>
                <a:schemeClr val="tx1"/>
              </a:solidFill>
            </a:rPr>
            <a:t>năng</a:t>
          </a:r>
          <a:r>
            <a:rPr lang="en-US" sz="1600" kern="1200" dirty="0" smtClean="0">
              <a:solidFill>
                <a:schemeClr val="tx1"/>
              </a:solidFill>
            </a:rPr>
            <a:t> </a:t>
          </a:r>
          <a:endParaRPr lang="en-US" sz="1600" kern="1200" dirty="0">
            <a:solidFill>
              <a:schemeClr val="tx1"/>
            </a:solidFill>
          </a:endParaRPr>
        </a:p>
      </dsp:txBody>
      <dsp:txXfrm>
        <a:off x="3262217" y="1098547"/>
        <a:ext cx="1362265" cy="681132"/>
      </dsp:txXfrm>
    </dsp:sp>
    <dsp:sp modelId="{E2A4D175-EEA2-4C05-902E-380B759B94F2}">
      <dsp:nvSpPr>
        <dsp:cNvPr id="0" name=""/>
        <dsp:cNvSpPr/>
      </dsp:nvSpPr>
      <dsp:spPr>
        <a:xfrm>
          <a:off x="3602783" y="2065756"/>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thị</a:t>
          </a:r>
          <a:r>
            <a:rPr lang="en-US" sz="1600" kern="1200" dirty="0" smtClean="0">
              <a:solidFill>
                <a:schemeClr val="tx1"/>
              </a:solidFill>
            </a:rPr>
            <a:t> </a:t>
          </a:r>
          <a:r>
            <a:rPr lang="en-US" sz="1600" kern="1200" dirty="0" err="1" smtClean="0">
              <a:solidFill>
                <a:schemeClr val="tx1"/>
              </a:solidFill>
            </a:rPr>
            <a:t>trường</a:t>
          </a:r>
          <a:endParaRPr lang="en-US" sz="1600" kern="1200" dirty="0">
            <a:solidFill>
              <a:schemeClr val="tx1"/>
            </a:solidFill>
          </a:endParaRPr>
        </a:p>
      </dsp:txBody>
      <dsp:txXfrm>
        <a:off x="3602783" y="2065756"/>
        <a:ext cx="1362265" cy="681132"/>
      </dsp:txXfrm>
    </dsp:sp>
    <dsp:sp modelId="{F280B74F-3BB3-4717-BE44-FD3BCDDC9A1C}">
      <dsp:nvSpPr>
        <dsp:cNvPr id="0" name=""/>
        <dsp:cNvSpPr/>
      </dsp:nvSpPr>
      <dsp:spPr>
        <a:xfrm>
          <a:off x="3602783" y="3032965"/>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sản</a:t>
          </a:r>
          <a:r>
            <a:rPr lang="en-US" sz="1600" kern="1200" dirty="0" smtClean="0">
              <a:solidFill>
                <a:schemeClr val="tx1"/>
              </a:solidFill>
            </a:rPr>
            <a:t> </a:t>
          </a:r>
          <a:r>
            <a:rPr lang="en-US" sz="1600" kern="1200" dirty="0" err="1" smtClean="0">
              <a:solidFill>
                <a:schemeClr val="tx1"/>
              </a:solidFill>
            </a:rPr>
            <a:t>phẩm</a:t>
          </a:r>
          <a:endParaRPr lang="en-US" sz="1600" kern="1200" dirty="0">
            <a:solidFill>
              <a:schemeClr val="tx1"/>
            </a:solidFill>
          </a:endParaRPr>
        </a:p>
      </dsp:txBody>
      <dsp:txXfrm>
        <a:off x="3602783" y="3032965"/>
        <a:ext cx="1362265" cy="681132"/>
      </dsp:txXfrm>
    </dsp:sp>
    <dsp:sp modelId="{9EBB7E27-34AA-441E-9E01-C48A4F8977FC}">
      <dsp:nvSpPr>
        <dsp:cNvPr id="0" name=""/>
        <dsp:cNvSpPr/>
      </dsp:nvSpPr>
      <dsp:spPr>
        <a:xfrm>
          <a:off x="3602783" y="4000173"/>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a:t>
          </a:r>
          <a:r>
            <a:rPr lang="en-US" sz="1600" kern="1200" dirty="0" err="1" smtClean="0">
              <a:solidFill>
                <a:schemeClr val="tx1"/>
              </a:solidFill>
            </a:rPr>
            <a:t>công</a:t>
          </a:r>
          <a:r>
            <a:rPr lang="en-US" sz="1600" kern="1200" dirty="0" smtClean="0">
              <a:solidFill>
                <a:schemeClr val="tx1"/>
              </a:solidFill>
            </a:rPr>
            <a:t> </a:t>
          </a:r>
          <a:r>
            <a:rPr lang="en-US" sz="1600" kern="1200" dirty="0" err="1" smtClean="0">
              <a:solidFill>
                <a:schemeClr val="tx1"/>
              </a:solidFill>
            </a:rPr>
            <a:t>nghệ</a:t>
          </a:r>
          <a:endParaRPr lang="en-US" sz="1600" kern="1200" dirty="0">
            <a:solidFill>
              <a:schemeClr val="tx1"/>
            </a:solidFill>
          </a:endParaRPr>
        </a:p>
      </dsp:txBody>
      <dsp:txXfrm>
        <a:off x="3602783" y="4000173"/>
        <a:ext cx="1362265" cy="681132"/>
      </dsp:txXfrm>
    </dsp:sp>
    <dsp:sp modelId="{7F0EE83C-FBE4-4DBD-9FCD-7A3081A8FC87}">
      <dsp:nvSpPr>
        <dsp:cNvPr id="0" name=""/>
        <dsp:cNvSpPr/>
      </dsp:nvSpPr>
      <dsp:spPr>
        <a:xfrm>
          <a:off x="4910558" y="1098547"/>
          <a:ext cx="1362265" cy="6811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solidFill>
                <a:schemeClr val="tx1"/>
              </a:solidFill>
            </a:rPr>
            <a:t>Chiến</a:t>
          </a:r>
          <a:r>
            <a:rPr lang="en-US" sz="1600" kern="1200" dirty="0" smtClean="0">
              <a:solidFill>
                <a:schemeClr val="tx1"/>
              </a:solidFill>
            </a:rPr>
            <a:t> </a:t>
          </a:r>
          <a:r>
            <a:rPr lang="en-US" sz="1600" kern="1200" dirty="0" err="1" smtClean="0">
              <a:solidFill>
                <a:schemeClr val="tx1"/>
              </a:solidFill>
            </a:rPr>
            <a:t>lược</a:t>
          </a:r>
          <a:r>
            <a:rPr lang="en-US" sz="1600" kern="1200" dirty="0" smtClean="0">
              <a:solidFill>
                <a:schemeClr val="tx1"/>
              </a:solidFill>
            </a:rPr>
            <a:t> TMĐT</a:t>
          </a:r>
          <a:endParaRPr lang="en-US" sz="1600" kern="1200" dirty="0">
            <a:solidFill>
              <a:schemeClr val="tx1"/>
            </a:solidFill>
          </a:endParaRPr>
        </a:p>
      </dsp:txBody>
      <dsp:txXfrm>
        <a:off x="4910558" y="1098547"/>
        <a:ext cx="1362265" cy="6811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12AA5-709D-4AF5-9956-E82E290C9D84}">
      <dsp:nvSpPr>
        <dsp:cNvPr id="0" name=""/>
        <dsp:cNvSpPr/>
      </dsp:nvSpPr>
      <dsp:spPr>
        <a:xfrm>
          <a:off x="2047409" y="1984"/>
          <a:ext cx="2001180"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BSC Corporate Level </a:t>
          </a:r>
          <a:endParaRPr lang="en-US" sz="1800" kern="1200" dirty="0"/>
        </a:p>
      </dsp:txBody>
      <dsp:txXfrm>
        <a:off x="2069030" y="23605"/>
        <a:ext cx="1957938" cy="694945"/>
      </dsp:txXfrm>
    </dsp:sp>
    <dsp:sp modelId="{63ACB5FA-A493-41BC-912A-C0D4CBEB0C44}">
      <dsp:nvSpPr>
        <dsp:cNvPr id="0" name=""/>
        <dsp:cNvSpPr/>
      </dsp:nvSpPr>
      <dsp:spPr>
        <a:xfrm rot="5400000">
          <a:off x="2909589" y="758626"/>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948344" y="786308"/>
        <a:ext cx="199310" cy="193774"/>
      </dsp:txXfrm>
    </dsp:sp>
    <dsp:sp modelId="{290EC7E0-750E-40BE-8533-4849336169FD}">
      <dsp:nvSpPr>
        <dsp:cNvPr id="0" name=""/>
        <dsp:cNvSpPr/>
      </dsp:nvSpPr>
      <dsp:spPr>
        <a:xfrm>
          <a:off x="2047409" y="1109265"/>
          <a:ext cx="2001180" cy="738187"/>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BSC Department Level </a:t>
          </a:r>
          <a:endParaRPr lang="en-US" sz="1800" kern="1200" dirty="0"/>
        </a:p>
      </dsp:txBody>
      <dsp:txXfrm>
        <a:off x="2069030" y="1130886"/>
        <a:ext cx="1957938" cy="694945"/>
      </dsp:txXfrm>
    </dsp:sp>
    <dsp:sp modelId="{9B78D686-A4A4-4C30-8FC4-8A7C3066650F}">
      <dsp:nvSpPr>
        <dsp:cNvPr id="0" name=""/>
        <dsp:cNvSpPr/>
      </dsp:nvSpPr>
      <dsp:spPr>
        <a:xfrm rot="5400000">
          <a:off x="2909589" y="1865907"/>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948344" y="1893589"/>
        <a:ext cx="199310" cy="193774"/>
      </dsp:txXfrm>
    </dsp:sp>
    <dsp:sp modelId="{1738C769-BD9B-4B78-BE6C-9DC1167BD98B}">
      <dsp:nvSpPr>
        <dsp:cNvPr id="0" name=""/>
        <dsp:cNvSpPr/>
      </dsp:nvSpPr>
      <dsp:spPr>
        <a:xfrm>
          <a:off x="2047409" y="2216546"/>
          <a:ext cx="2001180" cy="738187"/>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BSC Business Unit Level</a:t>
          </a:r>
          <a:endParaRPr lang="en-US" sz="1800" kern="1200" dirty="0"/>
        </a:p>
      </dsp:txBody>
      <dsp:txXfrm>
        <a:off x="2069030" y="2238167"/>
        <a:ext cx="1957938" cy="694945"/>
      </dsp:txXfrm>
    </dsp:sp>
    <dsp:sp modelId="{C414BC84-ED51-4E3B-BD50-E7894A4C2165}">
      <dsp:nvSpPr>
        <dsp:cNvPr id="0" name=""/>
        <dsp:cNvSpPr/>
      </dsp:nvSpPr>
      <dsp:spPr>
        <a:xfrm rot="5400000">
          <a:off x="2909589" y="2973189"/>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948344" y="3000871"/>
        <a:ext cx="199310" cy="193774"/>
      </dsp:txXfrm>
    </dsp:sp>
    <dsp:sp modelId="{3A960C76-6FF4-40EC-AB77-6B57734FE08C}">
      <dsp:nvSpPr>
        <dsp:cNvPr id="0" name=""/>
        <dsp:cNvSpPr/>
      </dsp:nvSpPr>
      <dsp:spPr>
        <a:xfrm>
          <a:off x="2047409" y="3323828"/>
          <a:ext cx="2001180" cy="738187"/>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BSC Personal Level</a:t>
          </a:r>
          <a:endParaRPr lang="en-US" sz="1800" kern="1200" dirty="0"/>
        </a:p>
      </dsp:txBody>
      <dsp:txXfrm>
        <a:off x="2069030" y="3345449"/>
        <a:ext cx="1957938" cy="6949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01101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28" name="Shape 52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7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41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02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Người</a:t>
            </a:r>
            <a:r>
              <a:rPr lang="en-US" baseline="0" dirty="0" smtClean="0"/>
              <a:t> </a:t>
            </a:r>
            <a:r>
              <a:rPr lang="en-US" baseline="0" dirty="0" err="1" smtClean="0"/>
              <a:t>miền</a:t>
            </a:r>
            <a:r>
              <a:rPr lang="en-US" baseline="0" dirty="0" smtClean="0"/>
              <a:t> </a:t>
            </a:r>
            <a:r>
              <a:rPr lang="en-US" baseline="0" dirty="0" err="1" smtClean="0"/>
              <a:t>núi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mua</a:t>
            </a:r>
            <a:r>
              <a:rPr lang="en-US" baseline="0" dirty="0" smtClean="0"/>
              <a:t> </a:t>
            </a:r>
            <a:r>
              <a:rPr lang="en-US" baseline="0" dirty="0" err="1" smtClean="0"/>
              <a:t>hàng</a:t>
            </a:r>
            <a:r>
              <a:rPr lang="en-US" baseline="0" dirty="0" smtClean="0"/>
              <a:t> </a:t>
            </a:r>
            <a:r>
              <a:rPr lang="en-US" baseline="0" dirty="0" err="1" smtClean="0"/>
              <a:t>miền</a:t>
            </a:r>
            <a:r>
              <a:rPr lang="en-US" baseline="0" dirty="0" smtClean="0"/>
              <a:t> </a:t>
            </a:r>
            <a:r>
              <a:rPr lang="en-US" baseline="0" dirty="0" err="1" smtClean="0"/>
              <a:t>xuôi</a:t>
            </a:r>
            <a:r>
              <a:rPr lang="en-US" baseline="0" dirty="0" smtClean="0"/>
              <a:t>. </a:t>
            </a:r>
            <a:r>
              <a:rPr lang="en-US" baseline="0" dirty="0" err="1" smtClean="0"/>
              <a:t>Người</a:t>
            </a:r>
            <a:r>
              <a:rPr lang="en-US" baseline="0" dirty="0" smtClean="0"/>
              <a:t> </a:t>
            </a:r>
            <a:r>
              <a:rPr lang="en-US" baseline="0" dirty="0" err="1" smtClean="0"/>
              <a:t>nông</a:t>
            </a:r>
            <a:r>
              <a:rPr lang="en-US" baseline="0" dirty="0" smtClean="0"/>
              <a:t> </a:t>
            </a:r>
            <a:r>
              <a:rPr lang="en-US" baseline="0" dirty="0" err="1" smtClean="0"/>
              <a:t>thôn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mua</a:t>
            </a:r>
            <a:r>
              <a:rPr lang="en-US" baseline="0" dirty="0" smtClean="0"/>
              <a:t> </a:t>
            </a:r>
            <a:r>
              <a:rPr lang="en-US" baseline="0" dirty="0" err="1" smtClean="0"/>
              <a:t>hàng</a:t>
            </a:r>
            <a:r>
              <a:rPr lang="en-US" baseline="0" dirty="0" smtClean="0"/>
              <a:t> </a:t>
            </a:r>
            <a:r>
              <a:rPr lang="en-US" baseline="0" dirty="0" err="1" smtClean="0"/>
              <a:t>thành</a:t>
            </a:r>
            <a:r>
              <a:rPr lang="en-US" baseline="0" dirty="0" smtClean="0"/>
              <a:t> </a:t>
            </a:r>
            <a:r>
              <a:rPr lang="en-US" baseline="0" dirty="0" err="1" smtClean="0"/>
              <a:t>thị</a:t>
            </a:r>
            <a:r>
              <a:rPr lang="en-US" baseline="0" dirty="0" smtClean="0"/>
              <a:t>. </a:t>
            </a:r>
            <a:r>
              <a:rPr lang="en-US" baseline="0" dirty="0" err="1" smtClean="0"/>
              <a:t>Người</a:t>
            </a:r>
            <a:r>
              <a:rPr lang="en-US" baseline="0" dirty="0" smtClean="0"/>
              <a:t> </a:t>
            </a:r>
            <a:r>
              <a:rPr lang="en-US" baseline="0" dirty="0" err="1" smtClean="0"/>
              <a:t>thành</a:t>
            </a:r>
            <a:r>
              <a:rPr lang="en-US" baseline="0" dirty="0" smtClean="0"/>
              <a:t> </a:t>
            </a:r>
            <a:r>
              <a:rPr lang="en-US" baseline="0" dirty="0" err="1" smtClean="0"/>
              <a:t>thị</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mua</a:t>
            </a:r>
            <a:r>
              <a:rPr lang="en-US" baseline="0" dirty="0" smtClean="0"/>
              <a:t> </a:t>
            </a:r>
            <a:r>
              <a:rPr lang="en-US" baseline="0" dirty="0" err="1" smtClean="0"/>
              <a:t>hàng</a:t>
            </a:r>
            <a:r>
              <a:rPr lang="en-US" baseline="0" dirty="0" smtClean="0"/>
              <a:t> </a:t>
            </a:r>
            <a:r>
              <a:rPr lang="en-US" baseline="0" dirty="0" err="1" smtClean="0"/>
              <a:t>nước</a:t>
            </a:r>
            <a:r>
              <a:rPr lang="en-US" baseline="0" dirty="0" smtClean="0"/>
              <a:t> </a:t>
            </a:r>
            <a:r>
              <a:rPr lang="en-US" baseline="0" dirty="0" err="1" smtClean="0"/>
              <a:t>ngoài</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đều</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những</a:t>
            </a:r>
            <a:r>
              <a:rPr lang="en-US" baseline="0" dirty="0" smtClean="0"/>
              <a:t> </a:t>
            </a:r>
            <a:r>
              <a:rPr lang="en-US" baseline="0" dirty="0" err="1" smtClean="0"/>
              <a:t>mặt</a:t>
            </a:r>
            <a:r>
              <a:rPr lang="en-US" baseline="0" dirty="0" smtClean="0"/>
              <a:t> </a:t>
            </a:r>
            <a:r>
              <a:rPr lang="en-US" baseline="0" dirty="0" err="1" smtClean="0"/>
              <a:t>hàng</a:t>
            </a:r>
            <a:r>
              <a:rPr lang="en-US" baseline="0" dirty="0" smtClean="0"/>
              <a:t> </a:t>
            </a:r>
            <a:r>
              <a:rPr lang="en-US" baseline="0" dirty="0" err="1" smtClean="0"/>
              <a:t>thế</a:t>
            </a:r>
            <a:r>
              <a:rPr lang="en-US" baseline="0" dirty="0" smtClean="0"/>
              <a:t> </a:t>
            </a:r>
            <a:r>
              <a:rPr lang="en-US" baseline="0" dirty="0" err="1" smtClean="0"/>
              <a:t>mạnh</a:t>
            </a:r>
            <a:r>
              <a:rPr lang="en-US" baseline="0" dirty="0" smtClean="0"/>
              <a:t> </a:t>
            </a:r>
            <a:r>
              <a:rPr lang="en-US" baseline="0" dirty="0" err="1" smtClean="0"/>
              <a:t>với</a:t>
            </a:r>
            <a:r>
              <a:rPr lang="en-US" baseline="0" dirty="0" smtClean="0"/>
              <a:t> </a:t>
            </a:r>
            <a:r>
              <a:rPr lang="en-US" baseline="0" dirty="0" err="1" smtClean="0"/>
              <a:t>giá</a:t>
            </a:r>
            <a:r>
              <a:rPr lang="en-US" baseline="0" dirty="0" smtClean="0"/>
              <a:t> </a:t>
            </a:r>
            <a:r>
              <a:rPr lang="en-US" baseline="0" dirty="0" err="1" smtClean="0"/>
              <a:t>cả</a:t>
            </a:r>
            <a:r>
              <a:rPr lang="en-US" baseline="0" dirty="0" smtClean="0"/>
              <a:t> </a:t>
            </a:r>
            <a:r>
              <a:rPr lang="en-US" baseline="0" dirty="0" err="1" smtClean="0"/>
              <a:t>cạnh</a:t>
            </a:r>
            <a:r>
              <a:rPr lang="en-US" baseline="0" dirty="0" smtClean="0"/>
              <a:t> </a:t>
            </a:r>
            <a:r>
              <a:rPr lang="en-US" baseline="0" dirty="0" err="1" smtClean="0"/>
              <a:t>tranh</a:t>
            </a:r>
            <a:r>
              <a:rPr lang="en-US" baseline="0" dirty="0" smtClean="0"/>
              <a:t> </a:t>
            </a:r>
            <a:r>
              <a:rPr lang="en-US" baseline="0" dirty="0" err="1" smtClean="0"/>
              <a:t>cho</a:t>
            </a:r>
            <a:r>
              <a:rPr lang="en-US" baseline="0" dirty="0" smtClean="0"/>
              <a:t> </a:t>
            </a:r>
            <a:r>
              <a:rPr lang="en-US" baseline="0" dirty="0" err="1" smtClean="0"/>
              <a:t>khắp</a:t>
            </a:r>
            <a:r>
              <a:rPr lang="en-US" baseline="0" dirty="0" smtClean="0"/>
              <a:t> </a:t>
            </a:r>
            <a:r>
              <a:rPr lang="en-US" baseline="0" dirty="0" err="1" smtClean="0"/>
              <a:t>cả</a:t>
            </a:r>
            <a:r>
              <a:rPr lang="en-US" baseline="0" dirty="0" smtClean="0"/>
              <a:t> </a:t>
            </a:r>
            <a:r>
              <a:rPr lang="en-US" baseline="0" dirty="0" err="1" smtClean="0"/>
              <a:t>nước</a:t>
            </a:r>
            <a:r>
              <a:rPr lang="en-US" baseline="0" dirty="0" smtClean="0"/>
              <a:t>, </a:t>
            </a:r>
            <a:r>
              <a:rPr lang="en-US" baseline="0" dirty="0" err="1" smtClean="0"/>
              <a:t>mở</a:t>
            </a:r>
            <a:r>
              <a:rPr lang="en-US" baseline="0" dirty="0" smtClean="0"/>
              <a:t> </a:t>
            </a:r>
            <a:r>
              <a:rPr lang="en-US" baseline="0" dirty="0" err="1" smtClean="0"/>
              <a:t>ra</a:t>
            </a:r>
            <a:r>
              <a:rPr lang="en-US" baseline="0" dirty="0" smtClean="0"/>
              <a:t> </a:t>
            </a:r>
            <a:r>
              <a:rPr lang="en-US" baseline="0" dirty="0" err="1" smtClean="0"/>
              <a:t>cơ</a:t>
            </a:r>
            <a:r>
              <a:rPr lang="en-US" baseline="0" dirty="0" smtClean="0"/>
              <a:t> </a:t>
            </a:r>
            <a:r>
              <a:rPr lang="en-US" baseline="0" dirty="0" err="1" smtClean="0"/>
              <a:t>hội</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hàng</a:t>
            </a:r>
            <a:r>
              <a:rPr lang="en-US" baseline="0" dirty="0" smtClean="0"/>
              <a:t> </a:t>
            </a:r>
            <a:r>
              <a:rPr lang="en-US" baseline="0" dirty="0" err="1" smtClean="0"/>
              <a:t>hoá</a:t>
            </a:r>
            <a:r>
              <a:rPr lang="en-US" baseline="0" dirty="0" smtClean="0"/>
              <a:t> </a:t>
            </a:r>
            <a:r>
              <a:rPr lang="en-US" baseline="0" dirty="0" err="1" smtClean="0"/>
              <a:t>phong</a:t>
            </a:r>
            <a:r>
              <a:rPr lang="en-US" baseline="0" dirty="0" smtClean="0"/>
              <a:t> </a:t>
            </a:r>
            <a:r>
              <a:rPr lang="en-US" baseline="0" dirty="0" err="1" smtClean="0"/>
              <a:t>phú</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dân</a:t>
            </a:r>
            <a:r>
              <a:rPr lang="en-US" baseline="0" dirty="0" smtClean="0"/>
              <a:t> </a:t>
            </a:r>
            <a:r>
              <a:rPr lang="en-US" baseline="0" dirty="0" err="1" smtClean="0"/>
              <a:t>khắp</a:t>
            </a:r>
            <a:r>
              <a:rPr lang="en-US" baseline="0" dirty="0" smtClean="0"/>
              <a:t> </a:t>
            </a:r>
            <a:r>
              <a:rPr lang="en-US" baseline="0" dirty="0" err="1" smtClean="0"/>
              <a:t>nơi</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và</a:t>
            </a:r>
            <a:r>
              <a:rPr lang="en-US" baseline="0" dirty="0" smtClean="0"/>
              <a:t> </a:t>
            </a:r>
            <a:r>
              <a:rPr lang="en-US" baseline="0" dirty="0" err="1" smtClean="0"/>
              <a:t>cơ</a:t>
            </a:r>
            <a:r>
              <a:rPr lang="en-US" baseline="0" dirty="0" smtClean="0"/>
              <a:t> </a:t>
            </a:r>
            <a:r>
              <a:rPr lang="en-US" baseline="0" dirty="0" err="1" smtClean="0"/>
              <a:t>hội</a:t>
            </a:r>
            <a:r>
              <a:rPr lang="en-US" baseline="0" dirty="0" smtClean="0"/>
              <a:t> </a:t>
            </a:r>
            <a:r>
              <a:rPr lang="en-US" baseline="0" dirty="0" err="1" smtClean="0"/>
              <a:t>làm</a:t>
            </a:r>
            <a:r>
              <a:rPr lang="en-US" baseline="0" dirty="0" smtClean="0"/>
              <a:t> </a:t>
            </a:r>
            <a:r>
              <a:rPr lang="en-US" baseline="0" dirty="0" err="1" smtClean="0"/>
              <a:t>giàu</a:t>
            </a:r>
            <a:r>
              <a:rPr lang="en-US" baseline="0" dirty="0" smtClean="0"/>
              <a:t> </a:t>
            </a:r>
            <a:r>
              <a:rPr lang="en-US" baseline="0" dirty="0" err="1" smtClean="0"/>
              <a:t>từ</a:t>
            </a:r>
            <a:r>
              <a:rPr lang="en-US" baseline="0" dirty="0" smtClean="0"/>
              <a:t> </a:t>
            </a:r>
            <a:r>
              <a:rPr lang="en-US" baseline="0" dirty="0" err="1" smtClean="0"/>
              <a:t>kinh</a:t>
            </a:r>
            <a:r>
              <a:rPr lang="en-US" baseline="0" dirty="0" smtClean="0"/>
              <a:t> </a:t>
            </a:r>
            <a:r>
              <a:rPr lang="en-US" baseline="0" dirty="0" err="1" smtClean="0"/>
              <a:t>doanh</a:t>
            </a:r>
            <a:r>
              <a:rPr lang="en-US" baseline="0" dirty="0" smtClean="0"/>
              <a:t> </a:t>
            </a:r>
            <a:r>
              <a:rPr lang="en-US" baseline="0" dirty="0" err="1" smtClean="0"/>
              <a:t>trực</a:t>
            </a:r>
            <a:r>
              <a:rPr lang="en-US" baseline="0" dirty="0" smtClean="0"/>
              <a:t> </a:t>
            </a:r>
            <a:r>
              <a:rPr lang="en-US" baseline="0" dirty="0" err="1" smtClean="0"/>
              <a:t>tuyến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816EDA-1514-42EA-AF36-D94F5BE22A33}" type="slidenum">
              <a:rPr lang="en-US" smtClean="0"/>
              <a:t>17</a:t>
            </a:fld>
            <a:endParaRPr lang="en-US"/>
          </a:p>
        </p:txBody>
      </p:sp>
    </p:spTree>
    <p:extLst>
      <p:ext uri="{BB962C8B-B14F-4D97-AF65-F5344CB8AC3E}">
        <p14:creationId xmlns:p14="http://schemas.microsoft.com/office/powerpoint/2010/main" val="352844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Ví</a:t>
            </a:r>
            <a:r>
              <a:rPr lang="en-US" baseline="0" dirty="0" smtClean="0"/>
              <a:t> </a:t>
            </a:r>
            <a:r>
              <a:rPr lang="en-US" baseline="0" dirty="0" err="1" smtClean="0"/>
              <a:t>dụ</a:t>
            </a:r>
            <a:r>
              <a:rPr lang="en-US" baseline="0" dirty="0" smtClean="0"/>
              <a:t>: Grab/Uber/Facebook/Sendo</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540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04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026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42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66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878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66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34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a:t>
            </a:r>
            <a:r>
              <a:rPr lang="en-US" baseline="0" dirty="0" err="1" smtClean="0"/>
              <a:t>bài</a:t>
            </a:r>
            <a:r>
              <a:rPr lang="en-US" baseline="0" dirty="0" smtClean="0"/>
              <a:t> </a:t>
            </a:r>
            <a:r>
              <a:rPr lang="en-US" baseline="0" dirty="0" err="1" smtClean="0"/>
              <a:t>cho</a:t>
            </a:r>
            <a:r>
              <a:rPr lang="en-US" baseline="0" dirty="0" smtClean="0"/>
              <a:t> </a:t>
            </a:r>
            <a:r>
              <a:rPr lang="en-US" baseline="0" dirty="0" err="1" smtClean="0"/>
              <a:t>sinh</a:t>
            </a:r>
            <a:r>
              <a:rPr lang="en-US" baseline="0" dirty="0" smtClean="0"/>
              <a:t> </a:t>
            </a:r>
            <a:r>
              <a:rPr lang="en-US" baseline="0" dirty="0" err="1" smtClean="0"/>
              <a:t>viên</a:t>
            </a:r>
            <a:r>
              <a:rPr lang="en-US" baseline="0" dirty="0" smtClean="0"/>
              <a:t> </a:t>
            </a:r>
            <a:r>
              <a:rPr lang="en-US" baseline="0" dirty="0" err="1" smtClean="0"/>
              <a:t>làm</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học</a:t>
            </a:r>
            <a:r>
              <a:rPr lang="en-US" baseline="0" dirty="0" smtClean="0"/>
              <a:t> </a:t>
            </a:r>
            <a:r>
              <a:rPr lang="en-US" baseline="0" dirty="0" err="1" smtClean="0"/>
              <a:t>tập</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140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Photo</a:t>
            </a:r>
            <a:r>
              <a:rPr lang="en-US" baseline="0" dirty="0" smtClean="0"/>
              <a:t> </a:t>
            </a:r>
            <a:r>
              <a:rPr lang="en-US" baseline="0" dirty="0" err="1" smtClean="0"/>
              <a:t>bài</a:t>
            </a:r>
            <a:r>
              <a:rPr lang="en-US" baseline="0" dirty="0" smtClean="0"/>
              <a:t> </a:t>
            </a:r>
            <a:r>
              <a:rPr lang="en-US" baseline="0" dirty="0" err="1" smtClean="0"/>
              <a:t>cho</a:t>
            </a:r>
            <a:r>
              <a:rPr lang="en-US" baseline="0" dirty="0" smtClean="0"/>
              <a:t> </a:t>
            </a:r>
            <a:r>
              <a:rPr lang="en-US" baseline="0" dirty="0" err="1" smtClean="0"/>
              <a:t>sinh</a:t>
            </a:r>
            <a:r>
              <a:rPr lang="en-US" baseline="0" dirty="0" smtClean="0"/>
              <a:t> </a:t>
            </a:r>
            <a:r>
              <a:rPr lang="en-US" baseline="0" dirty="0" err="1" smtClean="0"/>
              <a:t>viên</a:t>
            </a:r>
            <a:r>
              <a:rPr lang="en-US" baseline="0" dirty="0" smtClean="0"/>
              <a:t> </a:t>
            </a:r>
            <a:r>
              <a:rPr lang="en-US" baseline="0" dirty="0" err="1" smtClean="0"/>
              <a:t>làm</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học</a:t>
            </a:r>
            <a:r>
              <a:rPr lang="en-US" baseline="0" dirty="0" smtClean="0"/>
              <a:t> </a:t>
            </a:r>
            <a:r>
              <a:rPr lang="en-US" baseline="0" dirty="0" err="1" smtClean="0"/>
              <a:t>tập</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32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507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Chiến</a:t>
            </a:r>
            <a:r>
              <a:rPr lang="en-US" baseline="0" dirty="0" smtClean="0"/>
              <a:t> </a:t>
            </a:r>
            <a:r>
              <a:rPr lang="en-US" baseline="0" dirty="0" err="1" smtClean="0"/>
              <a:t>lược</a:t>
            </a:r>
            <a:r>
              <a:rPr lang="en-US" baseline="0" dirty="0" smtClean="0"/>
              <a:t> </a:t>
            </a:r>
            <a:r>
              <a:rPr lang="en-US" baseline="0" dirty="0" err="1" smtClean="0"/>
              <a:t>thể</a:t>
            </a:r>
            <a:r>
              <a:rPr lang="en-US" baseline="0" dirty="0" smtClean="0"/>
              <a:t> </a:t>
            </a:r>
            <a:r>
              <a:rPr lang="en-US" baseline="0" dirty="0" err="1" smtClean="0"/>
              <a:t>hiện</a:t>
            </a:r>
            <a:r>
              <a:rPr lang="en-US" baseline="0" dirty="0" smtClean="0"/>
              <a:t> </a:t>
            </a:r>
            <a:r>
              <a:rPr lang="en-US" baseline="0" dirty="0" err="1" smtClean="0"/>
              <a:t>định</a:t>
            </a:r>
            <a:r>
              <a:rPr lang="en-US" baseline="0" dirty="0" smtClean="0"/>
              <a:t> </a:t>
            </a:r>
            <a:r>
              <a:rPr lang="en-US" baseline="0" dirty="0" err="1" smtClean="0"/>
              <a:t>hướng</a:t>
            </a:r>
            <a:r>
              <a:rPr lang="en-US" baseline="0" dirty="0" smtClean="0"/>
              <a:t> </a:t>
            </a:r>
            <a:r>
              <a:rPr lang="en-US" baseline="0" dirty="0" err="1" smtClean="0"/>
              <a:t>dài</a:t>
            </a:r>
            <a:r>
              <a:rPr lang="en-US" baseline="0" dirty="0" smtClean="0"/>
              <a:t> </a:t>
            </a:r>
            <a:r>
              <a:rPr lang="en-US" baseline="0" dirty="0" err="1" smtClean="0"/>
              <a:t>hạn</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đi</a:t>
            </a:r>
            <a:r>
              <a:rPr lang="en-US" baseline="0" dirty="0" smtClean="0"/>
              <a:t> </a:t>
            </a:r>
            <a:r>
              <a:rPr lang="en-US" baseline="0" dirty="0" err="1" smtClean="0"/>
              <a:t>có</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&amp; </a:t>
            </a:r>
            <a:r>
              <a:rPr lang="en-US" baseline="0" dirty="0" err="1" smtClean="0"/>
              <a:t>bộ</a:t>
            </a:r>
            <a:r>
              <a:rPr lang="en-US" baseline="0" dirty="0" smtClean="0"/>
              <a:t> </a:t>
            </a:r>
            <a:r>
              <a:rPr lang="en-US" baseline="0" dirty="0" err="1" smtClean="0"/>
              <a:t>phận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Chiến</a:t>
            </a:r>
            <a:r>
              <a:rPr lang="en-US" baseline="0" dirty="0" smtClean="0"/>
              <a:t> </a:t>
            </a:r>
            <a:r>
              <a:rPr lang="en-US" baseline="0" dirty="0" err="1" smtClean="0"/>
              <a:t>lược</a:t>
            </a:r>
            <a:r>
              <a:rPr lang="en-US" baseline="0" dirty="0" smtClean="0"/>
              <a:t> </a:t>
            </a:r>
            <a:r>
              <a:rPr lang="en-US" baseline="0" dirty="0" err="1" smtClean="0"/>
              <a:t>kinh</a:t>
            </a:r>
            <a:r>
              <a:rPr lang="en-US" baseline="0" dirty="0" smtClean="0"/>
              <a:t> </a:t>
            </a:r>
            <a:r>
              <a:rPr lang="en-US" baseline="0" dirty="0" err="1" smtClean="0"/>
              <a:t>doanh</a:t>
            </a:r>
            <a:r>
              <a:rPr lang="en-US" baseline="0" dirty="0" smtClean="0"/>
              <a:t> TMĐT </a:t>
            </a:r>
            <a:r>
              <a:rPr lang="en-US" baseline="0" dirty="0" err="1" smtClean="0"/>
              <a:t>không</a:t>
            </a:r>
            <a:r>
              <a:rPr lang="en-US" baseline="0" dirty="0" smtClean="0"/>
              <a:t> </a:t>
            </a:r>
            <a:r>
              <a:rPr lang="en-US" baseline="0" dirty="0" err="1" smtClean="0"/>
              <a:t>tự</a:t>
            </a:r>
            <a:r>
              <a:rPr lang="en-US" baseline="0" dirty="0" smtClean="0"/>
              <a:t> </a:t>
            </a:r>
            <a:r>
              <a:rPr lang="en-US" baseline="0" dirty="0" err="1" smtClean="0"/>
              <a:t>thân</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Việc</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t>
            </a:r>
            <a:r>
              <a:rPr lang="en-US" baseline="0" dirty="0" err="1" smtClean="0"/>
              <a:t>mới</a:t>
            </a:r>
            <a:r>
              <a:rPr lang="en-US" baseline="0" dirty="0" smtClean="0"/>
              <a:t> </a:t>
            </a:r>
            <a:r>
              <a:rPr lang="en-US" baseline="0" dirty="0" err="1" smtClean="0"/>
              <a:t>là</a:t>
            </a:r>
            <a:r>
              <a:rPr lang="en-US" baseline="0" dirty="0" smtClean="0"/>
              <a:t> </a:t>
            </a:r>
            <a:r>
              <a:rPr lang="en-US" baseline="0" dirty="0" err="1" smtClean="0"/>
              <a:t>yếu</a:t>
            </a:r>
            <a:r>
              <a:rPr lang="en-US" baseline="0" dirty="0" smtClean="0"/>
              <a:t> </a:t>
            </a:r>
            <a:r>
              <a:rPr lang="en-US" baseline="0" dirty="0" err="1" smtClean="0"/>
              <a:t>tố</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DN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biến</a:t>
            </a:r>
            <a:r>
              <a:rPr lang="en-US" baseline="0" dirty="0" smtClean="0"/>
              <a:t> </a:t>
            </a:r>
            <a:r>
              <a:rPr lang="en-US" baseline="0" dirty="0" err="1" smtClean="0"/>
              <a:t>các</a:t>
            </a:r>
            <a:r>
              <a:rPr lang="en-US" baseline="0" dirty="0" smtClean="0"/>
              <a:t> ý </a:t>
            </a:r>
            <a:r>
              <a:rPr lang="en-US" baseline="0" dirty="0" err="1" smtClean="0"/>
              <a:t>tưởng</a:t>
            </a:r>
            <a:r>
              <a:rPr lang="en-US" baseline="0" dirty="0" smtClean="0"/>
              <a:t> </a:t>
            </a:r>
            <a:r>
              <a:rPr lang="en-US" baseline="0" dirty="0" err="1" smtClean="0"/>
              <a:t>tốt</a:t>
            </a:r>
            <a:r>
              <a:rPr lang="en-US" baseline="0" dirty="0" smtClean="0"/>
              <a:t> </a:t>
            </a:r>
            <a:r>
              <a:rPr lang="en-US" baseline="0" dirty="0" err="1" smtClean="0"/>
              <a:t>đẹp</a:t>
            </a:r>
            <a:r>
              <a:rPr lang="en-US" baseline="0" dirty="0" smtClean="0"/>
              <a:t> </a:t>
            </a:r>
            <a:r>
              <a:rPr lang="en-US" baseline="0" dirty="0" err="1" smtClean="0"/>
              <a:t>thành</a:t>
            </a:r>
            <a:r>
              <a:rPr lang="en-US" baseline="0" dirty="0" smtClean="0"/>
              <a:t> </a:t>
            </a:r>
            <a:r>
              <a:rPr lang="en-US" baseline="0" dirty="0" err="1" smtClean="0"/>
              <a:t>lợi</a:t>
            </a:r>
            <a:r>
              <a:rPr lang="en-US" baseline="0" dirty="0" smtClean="0"/>
              <a:t> </a:t>
            </a:r>
            <a:r>
              <a:rPr lang="en-US" baseline="0" dirty="0" err="1" smtClean="0"/>
              <a:t>nhuận</a:t>
            </a:r>
            <a:r>
              <a:rPr lang="en-US" baseline="0" dirty="0" smtClean="0"/>
              <a:t> hay </a:t>
            </a:r>
            <a:r>
              <a:rPr lang="en-US" baseline="0" dirty="0" err="1" smtClean="0"/>
              <a:t>không</a:t>
            </a:r>
            <a:r>
              <a:rPr lang="en-US" baseline="0" dirty="0" smtClean="0"/>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3947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Chiến</a:t>
            </a:r>
            <a:r>
              <a:rPr lang="en-US" baseline="0" dirty="0" smtClean="0"/>
              <a:t> </a:t>
            </a:r>
            <a:r>
              <a:rPr lang="en-US" baseline="0" dirty="0" err="1" smtClean="0"/>
              <a:t>lược</a:t>
            </a:r>
            <a:r>
              <a:rPr lang="en-US" baseline="0" dirty="0" smtClean="0"/>
              <a:t> </a:t>
            </a:r>
            <a:r>
              <a:rPr lang="en-US" baseline="0" dirty="0" err="1" smtClean="0"/>
              <a:t>thể</a:t>
            </a:r>
            <a:r>
              <a:rPr lang="en-US" baseline="0" dirty="0" smtClean="0"/>
              <a:t> </a:t>
            </a:r>
            <a:r>
              <a:rPr lang="en-US" baseline="0" dirty="0" err="1" smtClean="0"/>
              <a:t>hiện</a:t>
            </a:r>
            <a:r>
              <a:rPr lang="en-US" baseline="0" dirty="0" smtClean="0"/>
              <a:t> </a:t>
            </a:r>
            <a:r>
              <a:rPr lang="en-US" baseline="0" dirty="0" err="1" smtClean="0"/>
              <a:t>định</a:t>
            </a:r>
            <a:r>
              <a:rPr lang="en-US" baseline="0" dirty="0" smtClean="0"/>
              <a:t> </a:t>
            </a:r>
            <a:r>
              <a:rPr lang="en-US" baseline="0" dirty="0" err="1" smtClean="0"/>
              <a:t>hướng</a:t>
            </a:r>
            <a:r>
              <a:rPr lang="en-US" baseline="0" dirty="0" smtClean="0"/>
              <a:t> </a:t>
            </a:r>
            <a:r>
              <a:rPr lang="en-US" baseline="0" dirty="0" err="1" smtClean="0"/>
              <a:t>dài</a:t>
            </a:r>
            <a:r>
              <a:rPr lang="en-US" baseline="0" dirty="0" smtClean="0"/>
              <a:t> </a:t>
            </a:r>
            <a:r>
              <a:rPr lang="en-US" baseline="0" dirty="0" err="1" smtClean="0"/>
              <a:t>hạn</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đi</a:t>
            </a:r>
            <a:r>
              <a:rPr lang="en-US" baseline="0" dirty="0" smtClean="0"/>
              <a:t> </a:t>
            </a:r>
            <a:r>
              <a:rPr lang="en-US" baseline="0" dirty="0" err="1" smtClean="0"/>
              <a:t>có</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&amp; </a:t>
            </a:r>
            <a:r>
              <a:rPr lang="en-US" baseline="0" dirty="0" err="1" smtClean="0"/>
              <a:t>bộ</a:t>
            </a:r>
            <a:r>
              <a:rPr lang="en-US" baseline="0" dirty="0" smtClean="0"/>
              <a:t> </a:t>
            </a:r>
            <a:r>
              <a:rPr lang="en-US" baseline="0" dirty="0" err="1" smtClean="0"/>
              <a:t>phận</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Chiến</a:t>
            </a:r>
            <a:r>
              <a:rPr lang="en-US" baseline="0" dirty="0" smtClean="0"/>
              <a:t> </a:t>
            </a:r>
            <a:r>
              <a:rPr lang="en-US" baseline="0" dirty="0" err="1" smtClean="0"/>
              <a:t>lược</a:t>
            </a:r>
            <a:r>
              <a:rPr lang="en-US" baseline="0" dirty="0" smtClean="0"/>
              <a:t> </a:t>
            </a:r>
            <a:r>
              <a:rPr lang="en-US" baseline="0" dirty="0" err="1" smtClean="0"/>
              <a:t>kinh</a:t>
            </a:r>
            <a:r>
              <a:rPr lang="en-US" baseline="0" dirty="0" smtClean="0"/>
              <a:t> </a:t>
            </a:r>
            <a:r>
              <a:rPr lang="en-US" baseline="0" dirty="0" err="1" smtClean="0"/>
              <a:t>doanh</a:t>
            </a:r>
            <a:r>
              <a:rPr lang="en-US" baseline="0" dirty="0" smtClean="0"/>
              <a:t> TMĐT </a:t>
            </a:r>
            <a:r>
              <a:rPr lang="en-US" baseline="0" dirty="0" err="1" smtClean="0"/>
              <a:t>không</a:t>
            </a:r>
            <a:r>
              <a:rPr lang="en-US" baseline="0" dirty="0" smtClean="0"/>
              <a:t> </a:t>
            </a:r>
            <a:r>
              <a:rPr lang="en-US" baseline="0" dirty="0" err="1" smtClean="0"/>
              <a:t>tự</a:t>
            </a:r>
            <a:r>
              <a:rPr lang="en-US" baseline="0" dirty="0" smtClean="0"/>
              <a:t> </a:t>
            </a:r>
            <a:r>
              <a:rPr lang="en-US" baseline="0" dirty="0" err="1" smtClean="0"/>
              <a:t>thân</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Việc</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t>
            </a:r>
            <a:r>
              <a:rPr lang="en-US" baseline="0" dirty="0" err="1" smtClean="0"/>
              <a:t>mới</a:t>
            </a:r>
            <a:r>
              <a:rPr lang="en-US" baseline="0" dirty="0" smtClean="0"/>
              <a:t> </a:t>
            </a:r>
            <a:r>
              <a:rPr lang="en-US" baseline="0" dirty="0" err="1" smtClean="0"/>
              <a:t>là</a:t>
            </a:r>
            <a:r>
              <a:rPr lang="en-US" baseline="0" dirty="0" smtClean="0"/>
              <a:t> </a:t>
            </a:r>
            <a:r>
              <a:rPr lang="en-US" baseline="0" dirty="0" err="1" smtClean="0"/>
              <a:t>yếu</a:t>
            </a:r>
            <a:r>
              <a:rPr lang="en-US" baseline="0" dirty="0" smtClean="0"/>
              <a:t> </a:t>
            </a:r>
            <a:r>
              <a:rPr lang="en-US" baseline="0" dirty="0" err="1" smtClean="0"/>
              <a:t>tố</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DN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biến</a:t>
            </a:r>
            <a:r>
              <a:rPr lang="en-US" baseline="0" dirty="0" smtClean="0"/>
              <a:t> </a:t>
            </a:r>
            <a:r>
              <a:rPr lang="en-US" baseline="0" dirty="0" err="1" smtClean="0"/>
              <a:t>các</a:t>
            </a:r>
            <a:r>
              <a:rPr lang="en-US" baseline="0" dirty="0" smtClean="0"/>
              <a:t> ý </a:t>
            </a:r>
            <a:r>
              <a:rPr lang="en-US" baseline="0" dirty="0" err="1" smtClean="0"/>
              <a:t>tưởng</a:t>
            </a:r>
            <a:r>
              <a:rPr lang="en-US" baseline="0" dirty="0" smtClean="0"/>
              <a:t> </a:t>
            </a:r>
            <a:r>
              <a:rPr lang="en-US" baseline="0" dirty="0" err="1" smtClean="0"/>
              <a:t>tốt</a:t>
            </a:r>
            <a:r>
              <a:rPr lang="en-US" baseline="0" dirty="0" smtClean="0"/>
              <a:t> </a:t>
            </a:r>
            <a:r>
              <a:rPr lang="en-US" baseline="0" dirty="0" err="1" smtClean="0"/>
              <a:t>đẹp</a:t>
            </a:r>
            <a:r>
              <a:rPr lang="en-US" baseline="0" dirty="0" smtClean="0"/>
              <a:t> </a:t>
            </a:r>
            <a:r>
              <a:rPr lang="en-US" baseline="0" dirty="0" err="1" smtClean="0"/>
              <a:t>thành</a:t>
            </a:r>
            <a:r>
              <a:rPr lang="en-US" baseline="0" dirty="0" smtClean="0"/>
              <a:t> </a:t>
            </a:r>
            <a:r>
              <a:rPr lang="en-US" baseline="0" dirty="0" err="1" smtClean="0"/>
              <a:t>lợi</a:t>
            </a:r>
            <a:r>
              <a:rPr lang="en-US" baseline="0" dirty="0" smtClean="0"/>
              <a:t> </a:t>
            </a:r>
            <a:r>
              <a:rPr lang="en-US" baseline="0" dirty="0" err="1" smtClean="0"/>
              <a:t>nhuận</a:t>
            </a:r>
            <a:r>
              <a:rPr lang="en-US" baseline="0" dirty="0" smtClean="0"/>
              <a:t> hay </a:t>
            </a:r>
            <a:r>
              <a:rPr lang="en-US" baseline="0" dirty="0" err="1" smtClean="0"/>
              <a:t>không</a:t>
            </a:r>
            <a:r>
              <a:rPr lang="en-US" baseline="0" dirty="0" smtClean="0"/>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381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vi-VN" sz="1200" i="1" dirty="0" smtClean="0"/>
              <a:t>Các thước đo đối với nguồn nhân lực là sự kết hợp của một loạt các yếu tố: mức độ hài lòng của nhân viên, giữ chân nhân viên, đào tạo nhân viên và kỹ năng nhân viên. Hệ thống công nghệ thông tin có thể đo lường bằng mức độ sẵn có của các thông tin chính xác về khách hàng và quy trình nội bộ dành cho nhân viên. Các thủ tục của tổ chức có thể được xem xét về mức độ gắn kết đãi ngộ dành cho nhân viên với các nhân tố thành công cốt lõi của tổ chức và được đo bằng mức độ cải thiện liên quan đến các quy trình nội bộ và khách hàng.</a:t>
            </a:r>
          </a:p>
          <a:p>
            <a:pPr marL="285750" indent="-285750">
              <a:buFont typeface="Wingdings" panose="05000000000000000000" pitchFamily="2" charset="2"/>
              <a:buChar char="Ø"/>
            </a:pPr>
            <a:endParaRPr lang="vi-VN" sz="1200"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3495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sym typeface="Wingdings" panose="05000000000000000000" pitchFamily="2" charset="2"/>
              </a:rPr>
              <a:t>Xây</a:t>
            </a:r>
            <a:r>
              <a:rPr lang="en-US" dirty="0" smtClean="0">
                <a:sym typeface="Wingdings" panose="05000000000000000000" pitchFamily="2" charset="2"/>
              </a:rPr>
              <a:t> </a:t>
            </a:r>
            <a:r>
              <a:rPr lang="en-US" dirty="0" err="1" smtClean="0">
                <a:sym typeface="Wingdings" panose="05000000000000000000" pitchFamily="2" charset="2"/>
              </a:rPr>
              <a:t>dựng</a:t>
            </a:r>
            <a:r>
              <a:rPr lang="en-US" dirty="0" smtClean="0">
                <a:sym typeface="Wingdings" panose="05000000000000000000" pitchFamily="2" charset="2"/>
              </a:rPr>
              <a:t> BSC </a:t>
            </a:r>
            <a:r>
              <a:rPr lang="en-US" dirty="0" err="1" smtClean="0">
                <a:sym typeface="Wingdings" panose="05000000000000000000" pitchFamily="2" charset="2"/>
              </a:rPr>
              <a:t>cấp</a:t>
            </a:r>
            <a:r>
              <a:rPr lang="en-US" dirty="0" smtClean="0">
                <a:sym typeface="Wingdings" panose="05000000000000000000" pitchFamily="2" charset="2"/>
              </a:rPr>
              <a:t> </a:t>
            </a:r>
            <a:r>
              <a:rPr lang="en-US" dirty="0" err="1" smtClean="0">
                <a:sym typeface="Wingdings" panose="05000000000000000000" pitchFamily="2" charset="2"/>
              </a:rPr>
              <a:t>chiến</a:t>
            </a:r>
            <a:r>
              <a:rPr lang="en-US" dirty="0" smtClean="0">
                <a:sym typeface="Wingdings" panose="05000000000000000000" pitchFamily="2" charset="2"/>
              </a:rPr>
              <a:t> </a:t>
            </a:r>
            <a:r>
              <a:rPr lang="en-US" dirty="0" err="1" smtClean="0">
                <a:sym typeface="Wingdings" panose="05000000000000000000" pitchFamily="2" charset="2"/>
              </a:rPr>
              <a:t>lược</a:t>
            </a:r>
            <a:r>
              <a:rPr lang="en-US" dirty="0" smtClean="0">
                <a:sym typeface="Wingdings" panose="05000000000000000000" pitchFamily="2" charset="2"/>
              </a:rPr>
              <a:t> </a:t>
            </a:r>
            <a:r>
              <a:rPr lang="en-US" dirty="0" err="1" smtClean="0">
                <a:sym typeface="Wingdings" panose="05000000000000000000" pitchFamily="2" charset="2"/>
              </a:rPr>
              <a:t>quốc</a:t>
            </a:r>
            <a:r>
              <a:rPr lang="en-US" dirty="0" smtClean="0">
                <a:sym typeface="Wingdings" panose="05000000000000000000" pitchFamily="2" charset="2"/>
              </a:rPr>
              <a:t> </a:t>
            </a:r>
            <a:r>
              <a:rPr lang="en-US" dirty="0" err="1" smtClean="0">
                <a:sym typeface="Wingdings" panose="05000000000000000000" pitchFamily="2" charset="2"/>
              </a:rPr>
              <a:t>gia</a:t>
            </a:r>
            <a:r>
              <a:rPr lang="en-US" dirty="0" smtClean="0">
                <a:sym typeface="Wingdings" panose="05000000000000000000" pitchFamily="2" charset="2"/>
              </a:rPr>
              <a:t> </a:t>
            </a:r>
            <a:r>
              <a:rPr lang="en-US" dirty="0" err="1" smtClean="0">
                <a:sym typeface="Wingdings" panose="05000000000000000000" pitchFamily="2" charset="2"/>
              </a:rPr>
              <a:t>thì</a:t>
            </a:r>
            <a:r>
              <a:rPr lang="en-US" dirty="0" smtClean="0">
                <a:sym typeface="Wingdings" panose="05000000000000000000" pitchFamily="2" charset="2"/>
              </a:rPr>
              <a:t> </a:t>
            </a:r>
            <a:r>
              <a:rPr lang="en-US" dirty="0" err="1" smtClean="0">
                <a:sym typeface="Wingdings" panose="05000000000000000000" pitchFamily="2" charset="2"/>
              </a:rPr>
              <a:t>thẻ</a:t>
            </a:r>
            <a:r>
              <a:rPr lang="en-US" dirty="0" smtClean="0">
                <a:sym typeface="Wingdings" panose="05000000000000000000" pitchFamily="2" charset="2"/>
              </a:rPr>
              <a:t> </a:t>
            </a:r>
            <a:r>
              <a:rPr lang="en-US" dirty="0" err="1" smtClean="0">
                <a:sym typeface="Wingdings" panose="05000000000000000000" pitchFamily="2" charset="2"/>
              </a:rPr>
              <a:t>điểm</a:t>
            </a:r>
            <a:r>
              <a:rPr lang="en-US" dirty="0" smtClean="0">
                <a:sym typeface="Wingdings" panose="05000000000000000000" pitchFamily="2" charset="2"/>
              </a:rPr>
              <a:t> </a:t>
            </a:r>
            <a:r>
              <a:rPr lang="en-US" dirty="0" err="1" smtClean="0">
                <a:sym typeface="Wingdings" panose="05000000000000000000" pitchFamily="2" charset="2"/>
              </a:rPr>
              <a:t>gồm</a:t>
            </a:r>
            <a:r>
              <a:rPr lang="en-US" dirty="0" smtClean="0">
                <a:sym typeface="Wingdings" panose="05000000000000000000" pitchFamily="2" charset="2"/>
              </a:rPr>
              <a:t> </a:t>
            </a:r>
            <a:r>
              <a:rPr lang="en-US" dirty="0" err="1" smtClean="0">
                <a:sym typeface="Wingdings" panose="05000000000000000000" pitchFamily="2" charset="2"/>
              </a:rPr>
              <a:t>nhiều</a:t>
            </a:r>
            <a:r>
              <a:rPr lang="en-US" dirty="0" smtClean="0">
                <a:sym typeface="Wingdings" panose="05000000000000000000" pitchFamily="2" charset="2"/>
              </a:rPr>
              <a:t> </a:t>
            </a:r>
            <a:r>
              <a:rPr lang="en-US" dirty="0" err="1" smtClean="0">
                <a:sym typeface="Wingdings" panose="05000000000000000000" pitchFamily="2" charset="2"/>
              </a:rPr>
              <a:t>khía</a:t>
            </a:r>
            <a:r>
              <a:rPr lang="en-US" dirty="0" smtClean="0">
                <a:sym typeface="Wingdings" panose="05000000000000000000" pitchFamily="2" charset="2"/>
              </a:rPr>
              <a:t> </a:t>
            </a:r>
            <a:r>
              <a:rPr lang="en-US" dirty="0" err="1" smtClean="0">
                <a:sym typeface="Wingdings" panose="05000000000000000000" pitchFamily="2" charset="2"/>
              </a:rPr>
              <a:t>cạnh</a:t>
            </a:r>
            <a:r>
              <a:rPr lang="en-US" dirty="0" smtClean="0">
                <a:sym typeface="Wingdings" panose="05000000000000000000" pitchFamily="2" charset="2"/>
              </a:rPr>
              <a:t> </a:t>
            </a:r>
            <a:r>
              <a:rPr lang="en-US" dirty="0" err="1" smtClean="0">
                <a:sym typeface="Wingdings" panose="05000000000000000000" pitchFamily="2" charset="2"/>
              </a:rPr>
              <a:t>như</a:t>
            </a:r>
            <a:r>
              <a:rPr lang="en-US" dirty="0" smtClean="0">
                <a:sym typeface="Wingdings" panose="05000000000000000000" pitchFamily="2" charset="2"/>
              </a:rPr>
              <a:t> Kinh </a:t>
            </a:r>
            <a:r>
              <a:rPr lang="en-US" dirty="0" err="1" smtClean="0">
                <a:sym typeface="Wingdings" panose="05000000000000000000" pitchFamily="2" charset="2"/>
              </a:rPr>
              <a:t>tế</a:t>
            </a:r>
            <a:r>
              <a:rPr lang="en-US" dirty="0" smtClean="0">
                <a:sym typeface="Wingdings" panose="05000000000000000000" pitchFamily="2" charset="2"/>
              </a:rPr>
              <a:t>, </a:t>
            </a:r>
            <a:r>
              <a:rPr lang="en-US" dirty="0" err="1" smtClean="0">
                <a:sym typeface="Wingdings" panose="05000000000000000000" pitchFamily="2" charset="2"/>
              </a:rPr>
              <a:t>Xã</a:t>
            </a:r>
            <a:r>
              <a:rPr lang="en-US" dirty="0" smtClean="0">
                <a:sym typeface="Wingdings" panose="05000000000000000000" pitchFamily="2" charset="2"/>
              </a:rPr>
              <a:t> </a:t>
            </a:r>
            <a:r>
              <a:rPr lang="en-US" dirty="0" err="1" smtClean="0">
                <a:sym typeface="Wingdings" panose="05000000000000000000" pitchFamily="2" charset="2"/>
              </a:rPr>
              <a:t>Hội</a:t>
            </a:r>
            <a:r>
              <a:rPr lang="en-US" dirty="0" smtClean="0">
                <a:sym typeface="Wingdings" panose="05000000000000000000" pitchFamily="2" charset="2"/>
              </a:rPr>
              <a:t>, </a:t>
            </a:r>
            <a:r>
              <a:rPr lang="en-US" dirty="0" err="1" smtClean="0">
                <a:sym typeface="Wingdings" panose="05000000000000000000" pitchFamily="2" charset="2"/>
              </a:rPr>
              <a:t>Văn</a:t>
            </a:r>
            <a:r>
              <a:rPr lang="en-US" dirty="0" smtClean="0">
                <a:sym typeface="Wingdings" panose="05000000000000000000" pitchFamily="2" charset="2"/>
              </a:rPr>
              <a:t> </a:t>
            </a:r>
            <a:r>
              <a:rPr lang="en-US" dirty="0" err="1" smtClean="0">
                <a:sym typeface="Wingdings" panose="05000000000000000000" pitchFamily="2" charset="2"/>
              </a:rPr>
              <a:t>Hoá</a:t>
            </a:r>
            <a:r>
              <a:rPr lang="en-US" dirty="0" smtClean="0">
                <a:sym typeface="Wingdings" panose="05000000000000000000" pitchFamily="2" charset="2"/>
              </a:rPr>
              <a:t>, </a:t>
            </a:r>
            <a:r>
              <a:rPr lang="en-US" dirty="0" err="1" smtClean="0">
                <a:sym typeface="Wingdings" panose="05000000000000000000" pitchFamily="2" charset="2"/>
              </a:rPr>
              <a:t>Giáo</a:t>
            </a:r>
            <a:r>
              <a:rPr lang="en-US" dirty="0" smtClean="0">
                <a:sym typeface="Wingdings" panose="05000000000000000000" pitchFamily="2" charset="2"/>
              </a:rPr>
              <a:t> </a:t>
            </a:r>
            <a:r>
              <a:rPr lang="en-US" dirty="0" err="1" smtClean="0">
                <a:sym typeface="Wingdings" panose="05000000000000000000" pitchFamily="2" charset="2"/>
              </a:rPr>
              <a:t>dục</a:t>
            </a:r>
            <a:r>
              <a:rPr lang="en-US" dirty="0" smtClean="0">
                <a:sym typeface="Wingdings" panose="05000000000000000000" pitchFamily="2" charset="2"/>
              </a:rPr>
              <a:t>, Y </a:t>
            </a:r>
            <a:r>
              <a:rPr lang="en-US" dirty="0" err="1" smtClean="0">
                <a:sym typeface="Wingdings" panose="05000000000000000000" pitchFamily="2" charset="2"/>
              </a:rPr>
              <a:t>tế</a:t>
            </a:r>
            <a:r>
              <a:rPr lang="en-US" dirty="0" smtClean="0">
                <a:sym typeface="Wingdings" panose="05000000000000000000" pitchFamily="2" charset="2"/>
              </a:rPr>
              <a:t>, </a:t>
            </a:r>
            <a:r>
              <a:rPr lang="en-US" dirty="0" err="1" smtClean="0">
                <a:sym typeface="Wingdings" panose="05000000000000000000" pitchFamily="2" charset="2"/>
              </a:rPr>
              <a:t>Quốc</a:t>
            </a:r>
            <a:r>
              <a:rPr lang="en-US" dirty="0" smtClean="0">
                <a:sym typeface="Wingdings" panose="05000000000000000000" pitchFamily="2" charset="2"/>
              </a:rPr>
              <a:t> </a:t>
            </a:r>
            <a:r>
              <a:rPr lang="en-US" dirty="0" err="1" smtClean="0">
                <a:sym typeface="Wingdings" panose="05000000000000000000" pitchFamily="2" charset="2"/>
              </a:rPr>
              <a:t>phòng</a:t>
            </a:r>
            <a:endParaRPr lang="en-US" dirty="0" smtClean="0">
              <a:sym typeface="Wingdings" panose="05000000000000000000" pitchFamily="2" charset="2"/>
            </a:endParaRPr>
          </a:p>
          <a:p>
            <a:r>
              <a:rPr lang="en-US" dirty="0" smtClean="0"/>
              <a:t>C</a:t>
            </a:r>
            <a:r>
              <a:rPr lang="vi-VN" dirty="0" smtClean="0"/>
              <a:t>hiến lược và mục tiêu của đất nước sẽ là kim chỉ nam cho tất cả các bộ, ngành thiết lập mục tiêu, đề ra nhiệm vụ để thực hiện được mục tiêu đó</a:t>
            </a:r>
            <a:r>
              <a:rPr lang="en-US" dirty="0" smtClean="0"/>
              <a:t> </a:t>
            </a:r>
            <a:r>
              <a:rPr lang="en-US" dirty="0" err="1" smtClean="0"/>
              <a:t>theo</a:t>
            </a:r>
            <a:r>
              <a:rPr lang="en-US" dirty="0" smtClean="0"/>
              <a:t> </a:t>
            </a:r>
            <a:r>
              <a:rPr lang="en-US" dirty="0" err="1" smtClean="0"/>
              <a:t>các</a:t>
            </a:r>
            <a:r>
              <a:rPr lang="en-US" dirty="0" smtClean="0"/>
              <a:t> </a:t>
            </a:r>
            <a:r>
              <a:rPr lang="en-US" dirty="0" err="1" smtClean="0"/>
              <a:t>cấp</a:t>
            </a:r>
            <a:r>
              <a:rPr lang="en-US" dirty="0" smtClean="0"/>
              <a:t> </a:t>
            </a:r>
            <a:r>
              <a:rPr lang="en-US" dirty="0" err="1" smtClean="0"/>
              <a:t>độ</a:t>
            </a:r>
            <a:r>
              <a:rPr lang="en-US" dirty="0" smtClean="0"/>
              <a:t> </a:t>
            </a:r>
            <a:r>
              <a:rPr lang="en-US" dirty="0" err="1" smtClean="0"/>
              <a:t>tỉnh</a:t>
            </a:r>
            <a:r>
              <a:rPr lang="en-US" dirty="0" smtClean="0"/>
              <a:t> </a:t>
            </a:r>
            <a:r>
              <a:rPr lang="en-US" dirty="0" err="1" smtClean="0"/>
              <a:t>thành</a:t>
            </a:r>
            <a:r>
              <a:rPr lang="en-US" dirty="0" smtClean="0"/>
              <a:t>/</a:t>
            </a:r>
            <a:r>
              <a:rPr lang="en-US" dirty="0" err="1" smtClean="0"/>
              <a:t>quận</a:t>
            </a:r>
            <a:r>
              <a:rPr lang="en-US" dirty="0" smtClean="0"/>
              <a:t> </a:t>
            </a:r>
            <a:r>
              <a:rPr lang="en-US" dirty="0" err="1" smtClean="0"/>
              <a:t>huyện</a:t>
            </a:r>
            <a:r>
              <a:rPr lang="en-US" dirty="0" smtClean="0"/>
              <a:t>/</a:t>
            </a:r>
            <a:r>
              <a:rPr lang="en-US" dirty="0" err="1" smtClean="0"/>
              <a:t>phường</a:t>
            </a:r>
            <a:r>
              <a:rPr lang="en-US" dirty="0" smtClean="0"/>
              <a:t> </a:t>
            </a:r>
            <a:r>
              <a:rPr lang="en-US" dirty="0" err="1" smtClean="0"/>
              <a:t>xã</a:t>
            </a:r>
            <a:r>
              <a:rPr lang="en-US" dirty="0" smtClean="0"/>
              <a:t>/</a:t>
            </a:r>
            <a:r>
              <a:rPr lang="en-US" dirty="0" err="1" smtClean="0"/>
              <a:t>thôn</a:t>
            </a:r>
            <a:r>
              <a:rPr lang="en-US" dirty="0" smtClean="0"/>
              <a:t> </a:t>
            </a:r>
            <a:r>
              <a:rPr lang="en-US" dirty="0" err="1" smtClean="0"/>
              <a:t>phố</a:t>
            </a:r>
            <a:r>
              <a:rPr lang="en-US" dirty="0" smtClean="0"/>
              <a:t>/</a:t>
            </a:r>
            <a:r>
              <a:rPr lang="en-US" dirty="0" err="1" smtClean="0"/>
              <a:t>từng</a:t>
            </a:r>
            <a:r>
              <a:rPr lang="en-US" dirty="0" smtClean="0"/>
              <a:t> </a:t>
            </a:r>
            <a:r>
              <a:rPr lang="en-US" dirty="0" err="1" smtClean="0"/>
              <a:t>gia</a:t>
            </a:r>
            <a:r>
              <a:rPr lang="en-US" dirty="0" smtClean="0"/>
              <a:t> </a:t>
            </a:r>
            <a:r>
              <a:rPr lang="en-US" dirty="0" err="1" smtClean="0"/>
              <a:t>đình</a:t>
            </a:r>
            <a:r>
              <a:rPr lang="en-US" dirty="0" smtClean="0"/>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5934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sym typeface="Wingdings" panose="05000000000000000000" pitchFamily="2" charset="2"/>
              </a:rPr>
              <a:t>Xây</a:t>
            </a:r>
            <a:r>
              <a:rPr lang="en-US" dirty="0" smtClean="0">
                <a:sym typeface="Wingdings" panose="05000000000000000000" pitchFamily="2" charset="2"/>
              </a:rPr>
              <a:t> </a:t>
            </a:r>
            <a:r>
              <a:rPr lang="en-US" dirty="0" err="1" smtClean="0">
                <a:sym typeface="Wingdings" panose="05000000000000000000" pitchFamily="2" charset="2"/>
              </a:rPr>
              <a:t>dựng</a:t>
            </a:r>
            <a:r>
              <a:rPr lang="en-US" dirty="0" smtClean="0">
                <a:sym typeface="Wingdings" panose="05000000000000000000" pitchFamily="2" charset="2"/>
              </a:rPr>
              <a:t> BSC </a:t>
            </a:r>
            <a:r>
              <a:rPr lang="en-US" dirty="0" err="1" smtClean="0">
                <a:sym typeface="Wingdings" panose="05000000000000000000" pitchFamily="2" charset="2"/>
              </a:rPr>
              <a:t>cấp</a:t>
            </a:r>
            <a:r>
              <a:rPr lang="en-US" dirty="0" smtClean="0">
                <a:sym typeface="Wingdings" panose="05000000000000000000" pitchFamily="2" charset="2"/>
              </a:rPr>
              <a:t> </a:t>
            </a:r>
            <a:r>
              <a:rPr lang="en-US" dirty="0" err="1" smtClean="0">
                <a:sym typeface="Wingdings" panose="05000000000000000000" pitchFamily="2" charset="2"/>
              </a:rPr>
              <a:t>chiến</a:t>
            </a:r>
            <a:r>
              <a:rPr lang="en-US" dirty="0" smtClean="0">
                <a:sym typeface="Wingdings" panose="05000000000000000000" pitchFamily="2" charset="2"/>
              </a:rPr>
              <a:t> </a:t>
            </a:r>
            <a:r>
              <a:rPr lang="en-US" dirty="0" err="1" smtClean="0">
                <a:sym typeface="Wingdings" panose="05000000000000000000" pitchFamily="2" charset="2"/>
              </a:rPr>
              <a:t>lược</a:t>
            </a:r>
            <a:r>
              <a:rPr lang="en-US" dirty="0" smtClean="0">
                <a:sym typeface="Wingdings" panose="05000000000000000000" pitchFamily="2" charset="2"/>
              </a:rPr>
              <a:t> </a:t>
            </a:r>
            <a:r>
              <a:rPr lang="en-US" dirty="0" err="1" smtClean="0">
                <a:sym typeface="Wingdings" panose="05000000000000000000" pitchFamily="2" charset="2"/>
              </a:rPr>
              <a:t>quốc</a:t>
            </a:r>
            <a:r>
              <a:rPr lang="en-US" dirty="0" smtClean="0">
                <a:sym typeface="Wingdings" panose="05000000000000000000" pitchFamily="2" charset="2"/>
              </a:rPr>
              <a:t> </a:t>
            </a:r>
            <a:r>
              <a:rPr lang="en-US" dirty="0" err="1" smtClean="0">
                <a:sym typeface="Wingdings" panose="05000000000000000000" pitchFamily="2" charset="2"/>
              </a:rPr>
              <a:t>gia</a:t>
            </a:r>
            <a:r>
              <a:rPr lang="en-US" dirty="0" smtClean="0">
                <a:sym typeface="Wingdings" panose="05000000000000000000" pitchFamily="2" charset="2"/>
              </a:rPr>
              <a:t> </a:t>
            </a:r>
            <a:r>
              <a:rPr lang="en-US" dirty="0" err="1" smtClean="0">
                <a:sym typeface="Wingdings" panose="05000000000000000000" pitchFamily="2" charset="2"/>
              </a:rPr>
              <a:t>thì</a:t>
            </a:r>
            <a:r>
              <a:rPr lang="en-US" dirty="0" smtClean="0">
                <a:sym typeface="Wingdings" panose="05000000000000000000" pitchFamily="2" charset="2"/>
              </a:rPr>
              <a:t> </a:t>
            </a:r>
            <a:r>
              <a:rPr lang="en-US" dirty="0" err="1" smtClean="0">
                <a:sym typeface="Wingdings" panose="05000000000000000000" pitchFamily="2" charset="2"/>
              </a:rPr>
              <a:t>thẻ</a:t>
            </a:r>
            <a:r>
              <a:rPr lang="en-US" dirty="0" smtClean="0">
                <a:sym typeface="Wingdings" panose="05000000000000000000" pitchFamily="2" charset="2"/>
              </a:rPr>
              <a:t> </a:t>
            </a:r>
            <a:r>
              <a:rPr lang="en-US" dirty="0" err="1" smtClean="0">
                <a:sym typeface="Wingdings" panose="05000000000000000000" pitchFamily="2" charset="2"/>
              </a:rPr>
              <a:t>điểm</a:t>
            </a:r>
            <a:r>
              <a:rPr lang="en-US" dirty="0" smtClean="0">
                <a:sym typeface="Wingdings" panose="05000000000000000000" pitchFamily="2" charset="2"/>
              </a:rPr>
              <a:t> </a:t>
            </a:r>
            <a:r>
              <a:rPr lang="en-US" dirty="0" err="1" smtClean="0">
                <a:sym typeface="Wingdings" panose="05000000000000000000" pitchFamily="2" charset="2"/>
              </a:rPr>
              <a:t>gồm</a:t>
            </a:r>
            <a:r>
              <a:rPr lang="en-US" dirty="0" smtClean="0">
                <a:sym typeface="Wingdings" panose="05000000000000000000" pitchFamily="2" charset="2"/>
              </a:rPr>
              <a:t> </a:t>
            </a:r>
            <a:r>
              <a:rPr lang="en-US" dirty="0" err="1" smtClean="0">
                <a:sym typeface="Wingdings" panose="05000000000000000000" pitchFamily="2" charset="2"/>
              </a:rPr>
              <a:t>nhiều</a:t>
            </a:r>
            <a:r>
              <a:rPr lang="en-US" dirty="0" smtClean="0">
                <a:sym typeface="Wingdings" panose="05000000000000000000" pitchFamily="2" charset="2"/>
              </a:rPr>
              <a:t> </a:t>
            </a:r>
            <a:r>
              <a:rPr lang="en-US" dirty="0" err="1" smtClean="0">
                <a:sym typeface="Wingdings" panose="05000000000000000000" pitchFamily="2" charset="2"/>
              </a:rPr>
              <a:t>khía</a:t>
            </a:r>
            <a:r>
              <a:rPr lang="en-US" dirty="0" smtClean="0">
                <a:sym typeface="Wingdings" panose="05000000000000000000" pitchFamily="2" charset="2"/>
              </a:rPr>
              <a:t> </a:t>
            </a:r>
            <a:r>
              <a:rPr lang="en-US" dirty="0" err="1" smtClean="0">
                <a:sym typeface="Wingdings" panose="05000000000000000000" pitchFamily="2" charset="2"/>
              </a:rPr>
              <a:t>cạnh</a:t>
            </a:r>
            <a:r>
              <a:rPr lang="en-US" dirty="0" smtClean="0">
                <a:sym typeface="Wingdings" panose="05000000000000000000" pitchFamily="2" charset="2"/>
              </a:rPr>
              <a:t> </a:t>
            </a:r>
            <a:r>
              <a:rPr lang="en-US" dirty="0" err="1" smtClean="0">
                <a:sym typeface="Wingdings" panose="05000000000000000000" pitchFamily="2" charset="2"/>
              </a:rPr>
              <a:t>như</a:t>
            </a:r>
            <a:r>
              <a:rPr lang="en-US" dirty="0" smtClean="0">
                <a:sym typeface="Wingdings" panose="05000000000000000000" pitchFamily="2" charset="2"/>
              </a:rPr>
              <a:t> Kinh </a:t>
            </a:r>
            <a:r>
              <a:rPr lang="en-US" dirty="0" err="1" smtClean="0">
                <a:sym typeface="Wingdings" panose="05000000000000000000" pitchFamily="2" charset="2"/>
              </a:rPr>
              <a:t>tế</a:t>
            </a:r>
            <a:r>
              <a:rPr lang="en-US" dirty="0" smtClean="0">
                <a:sym typeface="Wingdings" panose="05000000000000000000" pitchFamily="2" charset="2"/>
              </a:rPr>
              <a:t>, </a:t>
            </a:r>
            <a:r>
              <a:rPr lang="en-US" dirty="0" err="1" smtClean="0">
                <a:sym typeface="Wingdings" panose="05000000000000000000" pitchFamily="2" charset="2"/>
              </a:rPr>
              <a:t>Xã</a:t>
            </a:r>
            <a:r>
              <a:rPr lang="en-US" dirty="0" smtClean="0">
                <a:sym typeface="Wingdings" panose="05000000000000000000" pitchFamily="2" charset="2"/>
              </a:rPr>
              <a:t> </a:t>
            </a:r>
            <a:r>
              <a:rPr lang="en-US" dirty="0" err="1" smtClean="0">
                <a:sym typeface="Wingdings" panose="05000000000000000000" pitchFamily="2" charset="2"/>
              </a:rPr>
              <a:t>Hội</a:t>
            </a:r>
            <a:r>
              <a:rPr lang="en-US" dirty="0" smtClean="0">
                <a:sym typeface="Wingdings" panose="05000000000000000000" pitchFamily="2" charset="2"/>
              </a:rPr>
              <a:t>, </a:t>
            </a:r>
            <a:r>
              <a:rPr lang="en-US" dirty="0" err="1" smtClean="0">
                <a:sym typeface="Wingdings" panose="05000000000000000000" pitchFamily="2" charset="2"/>
              </a:rPr>
              <a:t>Văn</a:t>
            </a:r>
            <a:r>
              <a:rPr lang="en-US" dirty="0" smtClean="0">
                <a:sym typeface="Wingdings" panose="05000000000000000000" pitchFamily="2" charset="2"/>
              </a:rPr>
              <a:t> </a:t>
            </a:r>
            <a:r>
              <a:rPr lang="en-US" dirty="0" err="1" smtClean="0">
                <a:sym typeface="Wingdings" panose="05000000000000000000" pitchFamily="2" charset="2"/>
              </a:rPr>
              <a:t>Hoá</a:t>
            </a:r>
            <a:r>
              <a:rPr lang="en-US" dirty="0" smtClean="0">
                <a:sym typeface="Wingdings" panose="05000000000000000000" pitchFamily="2" charset="2"/>
              </a:rPr>
              <a:t>, </a:t>
            </a:r>
            <a:r>
              <a:rPr lang="en-US" dirty="0" err="1" smtClean="0">
                <a:sym typeface="Wingdings" panose="05000000000000000000" pitchFamily="2" charset="2"/>
              </a:rPr>
              <a:t>Giáo</a:t>
            </a:r>
            <a:r>
              <a:rPr lang="en-US" dirty="0" smtClean="0">
                <a:sym typeface="Wingdings" panose="05000000000000000000" pitchFamily="2" charset="2"/>
              </a:rPr>
              <a:t> </a:t>
            </a:r>
            <a:r>
              <a:rPr lang="en-US" dirty="0" err="1" smtClean="0">
                <a:sym typeface="Wingdings" panose="05000000000000000000" pitchFamily="2" charset="2"/>
              </a:rPr>
              <a:t>dục</a:t>
            </a:r>
            <a:r>
              <a:rPr lang="en-US" dirty="0" smtClean="0">
                <a:sym typeface="Wingdings" panose="05000000000000000000" pitchFamily="2" charset="2"/>
              </a:rPr>
              <a:t>, Y </a:t>
            </a:r>
            <a:r>
              <a:rPr lang="en-US" dirty="0" err="1" smtClean="0">
                <a:sym typeface="Wingdings" panose="05000000000000000000" pitchFamily="2" charset="2"/>
              </a:rPr>
              <a:t>tế</a:t>
            </a:r>
            <a:r>
              <a:rPr lang="en-US" dirty="0" smtClean="0">
                <a:sym typeface="Wingdings" panose="05000000000000000000" pitchFamily="2" charset="2"/>
              </a:rPr>
              <a:t>, </a:t>
            </a:r>
            <a:r>
              <a:rPr lang="en-US" dirty="0" err="1" smtClean="0">
                <a:sym typeface="Wingdings" panose="05000000000000000000" pitchFamily="2" charset="2"/>
              </a:rPr>
              <a:t>Quốc</a:t>
            </a:r>
            <a:r>
              <a:rPr lang="en-US" dirty="0" smtClean="0">
                <a:sym typeface="Wingdings" panose="05000000000000000000" pitchFamily="2" charset="2"/>
              </a:rPr>
              <a:t> </a:t>
            </a:r>
            <a:r>
              <a:rPr lang="en-US" smtClean="0">
                <a:sym typeface="Wingdings" panose="05000000000000000000" pitchFamily="2" charset="2"/>
              </a:rPr>
              <a:t>phòng</a:t>
            </a:r>
            <a:endParaRPr lang="en-US" dirty="0" smtClean="0">
              <a:sym typeface="Wingdings" panose="05000000000000000000" pitchFamily="2" charset="2"/>
            </a:endParaRPr>
          </a:p>
          <a:p>
            <a:r>
              <a:rPr lang="en-US" dirty="0" smtClean="0"/>
              <a:t>C</a:t>
            </a:r>
            <a:r>
              <a:rPr lang="vi-VN" dirty="0" smtClean="0"/>
              <a:t>hiến lược và mục tiêu của đất nước sẽ là kim chỉ nam cho tất cả các bộ, ngành thiết lập mục tiêu, đề ra nhiệm vụ để thực hiện được mục tiêu đó</a:t>
            </a:r>
            <a:r>
              <a:rPr lang="en-US" dirty="0" smtClean="0"/>
              <a:t> </a:t>
            </a:r>
            <a:r>
              <a:rPr lang="en-US" dirty="0" err="1" smtClean="0"/>
              <a:t>theo</a:t>
            </a:r>
            <a:r>
              <a:rPr lang="en-US" dirty="0" smtClean="0"/>
              <a:t> </a:t>
            </a:r>
            <a:r>
              <a:rPr lang="en-US" dirty="0" err="1" smtClean="0"/>
              <a:t>các</a:t>
            </a:r>
            <a:r>
              <a:rPr lang="en-US" dirty="0" smtClean="0"/>
              <a:t> </a:t>
            </a:r>
            <a:r>
              <a:rPr lang="en-US" dirty="0" err="1" smtClean="0"/>
              <a:t>cấp</a:t>
            </a:r>
            <a:r>
              <a:rPr lang="en-US" dirty="0" smtClean="0"/>
              <a:t> </a:t>
            </a:r>
            <a:r>
              <a:rPr lang="en-US" dirty="0" err="1" smtClean="0"/>
              <a:t>độ</a:t>
            </a:r>
            <a:r>
              <a:rPr lang="en-US" dirty="0" smtClean="0"/>
              <a:t> </a:t>
            </a:r>
            <a:r>
              <a:rPr lang="en-US" dirty="0" err="1" smtClean="0"/>
              <a:t>tỉnh</a:t>
            </a:r>
            <a:r>
              <a:rPr lang="en-US" dirty="0" smtClean="0"/>
              <a:t> </a:t>
            </a:r>
            <a:r>
              <a:rPr lang="en-US" dirty="0" err="1" smtClean="0"/>
              <a:t>thành</a:t>
            </a:r>
            <a:r>
              <a:rPr lang="en-US" dirty="0" smtClean="0"/>
              <a:t>/</a:t>
            </a:r>
            <a:r>
              <a:rPr lang="en-US" dirty="0" err="1" smtClean="0"/>
              <a:t>quận</a:t>
            </a:r>
            <a:r>
              <a:rPr lang="en-US" dirty="0" smtClean="0"/>
              <a:t> </a:t>
            </a:r>
            <a:r>
              <a:rPr lang="en-US" dirty="0" err="1" smtClean="0"/>
              <a:t>huyện</a:t>
            </a:r>
            <a:r>
              <a:rPr lang="en-US" dirty="0" smtClean="0"/>
              <a:t>/</a:t>
            </a:r>
            <a:r>
              <a:rPr lang="en-US" dirty="0" err="1" smtClean="0"/>
              <a:t>phường</a:t>
            </a:r>
            <a:r>
              <a:rPr lang="en-US" dirty="0" smtClean="0"/>
              <a:t> </a:t>
            </a:r>
            <a:r>
              <a:rPr lang="en-US" dirty="0" err="1" smtClean="0"/>
              <a:t>xã</a:t>
            </a:r>
            <a:r>
              <a:rPr lang="en-US" dirty="0" smtClean="0"/>
              <a:t>/</a:t>
            </a:r>
            <a:r>
              <a:rPr lang="en-US" dirty="0" err="1" smtClean="0"/>
              <a:t>thôn</a:t>
            </a:r>
            <a:r>
              <a:rPr lang="en-US" dirty="0" smtClean="0"/>
              <a:t> </a:t>
            </a:r>
            <a:r>
              <a:rPr lang="en-US" dirty="0" err="1" smtClean="0"/>
              <a:t>phố</a:t>
            </a:r>
            <a:r>
              <a:rPr lang="en-US" dirty="0" smtClean="0"/>
              <a:t>/</a:t>
            </a:r>
            <a:r>
              <a:rPr lang="en-US" dirty="0" err="1" smtClean="0"/>
              <a:t>từng</a:t>
            </a:r>
            <a:r>
              <a:rPr lang="en-US" dirty="0" smtClean="0"/>
              <a:t> </a:t>
            </a:r>
            <a:r>
              <a:rPr lang="en-US" dirty="0" err="1" smtClean="0"/>
              <a:t>gia</a:t>
            </a:r>
            <a:r>
              <a:rPr lang="en-US" dirty="0" smtClean="0"/>
              <a:t> </a:t>
            </a:r>
            <a:r>
              <a:rPr lang="en-US" dirty="0" err="1" smtClean="0"/>
              <a:t>đình</a:t>
            </a:r>
            <a:r>
              <a:rPr lang="en-US" dirty="0" smtClean="0"/>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923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"Objective“</a:t>
            </a:r>
            <a:r>
              <a:rPr lang="en-US" sz="1200" baseline="0" dirty="0" smtClean="0"/>
              <a:t> </a:t>
            </a:r>
            <a:r>
              <a:rPr lang="en-US" sz="1200" baseline="0" dirty="0" err="1" smtClean="0"/>
              <a:t>là</a:t>
            </a:r>
            <a:r>
              <a:rPr lang="en-US" sz="1200" baseline="0" dirty="0" smtClean="0"/>
              <a:t> </a:t>
            </a:r>
            <a:r>
              <a:rPr lang="en-US" sz="1200" baseline="0" dirty="0" err="1" smtClean="0"/>
              <a:t>mục</a:t>
            </a:r>
            <a:r>
              <a:rPr lang="en-US" sz="1200" baseline="0" dirty="0" smtClean="0"/>
              <a:t> </a:t>
            </a:r>
            <a:r>
              <a:rPr lang="en-US" sz="1200" baseline="0" dirty="0" err="1" smtClean="0"/>
              <a:t>tiêu</a:t>
            </a:r>
            <a:r>
              <a:rPr lang="en-US" sz="1200" baseline="0" dirty="0" smtClean="0"/>
              <a:t> </a:t>
            </a:r>
            <a:r>
              <a:rPr lang="en-US" sz="1200" baseline="0" dirty="0" err="1" smtClean="0"/>
              <a:t>trong</a:t>
            </a:r>
            <a:r>
              <a:rPr lang="en-US" sz="1200" baseline="0" dirty="0" smtClean="0"/>
              <a:t> phạm vi </a:t>
            </a:r>
            <a:r>
              <a:rPr lang="en-US" sz="1200" baseline="0" dirty="0" err="1" smtClean="0"/>
              <a:t>nhỏ</a:t>
            </a:r>
            <a:r>
              <a:rPr lang="en-US" sz="1200" baseline="0" dirty="0" smtClean="0"/>
              <a:t> </a:t>
            </a:r>
            <a:r>
              <a:rPr lang="en-US" sz="1200" baseline="0" dirty="0" err="1" smtClean="0"/>
              <a:t>hơn</a:t>
            </a:r>
            <a:r>
              <a:rPr lang="en-US" sz="1200" baseline="0" dirty="0" smtClean="0"/>
              <a:t> Goal (</a:t>
            </a:r>
            <a:r>
              <a:rPr lang="en-US" sz="1200" baseline="0" dirty="0" err="1" smtClean="0"/>
              <a:t>Mục</a:t>
            </a:r>
            <a:r>
              <a:rPr lang="en-US" sz="1200" baseline="0" dirty="0" smtClean="0"/>
              <a:t> </a:t>
            </a:r>
            <a:r>
              <a:rPr lang="en-US" sz="1200" baseline="0" dirty="0" err="1" smtClean="0"/>
              <a:t>đích</a:t>
            </a:r>
            <a:r>
              <a:rPr lang="en-US" sz="1200" baseline="0" dirty="0" smtClean="0"/>
              <a:t>/</a:t>
            </a:r>
            <a:r>
              <a:rPr lang="en-US" sz="1200" baseline="0" dirty="0" err="1" smtClean="0"/>
              <a:t>Mục</a:t>
            </a:r>
            <a:r>
              <a:rPr lang="en-US" sz="1200" baseline="0" dirty="0" smtClean="0"/>
              <a:t> </a:t>
            </a:r>
            <a:r>
              <a:rPr lang="en-US" sz="1200" baseline="0" dirty="0" err="1" smtClean="0"/>
              <a:t>tiêu</a:t>
            </a:r>
            <a:r>
              <a:rPr lang="en-US" sz="1200" baseline="0" dirty="0" smtClean="0"/>
              <a:t> </a:t>
            </a:r>
            <a:r>
              <a:rPr lang="en-US" sz="1200" baseline="0" dirty="0" err="1" smtClean="0"/>
              <a:t>cao</a:t>
            </a:r>
            <a:r>
              <a:rPr lang="en-US" sz="1200" baseline="0" dirty="0" smtClean="0"/>
              <a:t> </a:t>
            </a:r>
            <a:r>
              <a:rPr lang="en-US" sz="1200" baseline="0" dirty="0" err="1" smtClean="0"/>
              <a:t>cả</a:t>
            </a:r>
            <a:r>
              <a:rPr lang="en-US" sz="1200" baseline="0" dirty="0" smtClean="0"/>
              <a:t>). Target </a:t>
            </a:r>
            <a:r>
              <a:rPr lang="en-US" sz="1200" baseline="0" dirty="0" err="1" smtClean="0"/>
              <a:t>là</a:t>
            </a:r>
            <a:r>
              <a:rPr lang="en-US" sz="1200" baseline="0" dirty="0" smtClean="0"/>
              <a:t> </a:t>
            </a:r>
            <a:r>
              <a:rPr lang="en-US" sz="1200" baseline="0" dirty="0" err="1" smtClean="0"/>
              <a:t>chỉ</a:t>
            </a:r>
            <a:r>
              <a:rPr lang="en-US" sz="1200" baseline="0" dirty="0" smtClean="0"/>
              <a:t> </a:t>
            </a:r>
            <a:r>
              <a:rPr lang="en-US" sz="1200" baseline="0" dirty="0" err="1" smtClean="0"/>
              <a:t>tiêu</a:t>
            </a:r>
            <a:r>
              <a:rPr lang="en-US" sz="1200" dirty="0" smtClean="0"/>
              <a:t/>
            </a:r>
            <a:br>
              <a:rPr lang="en-US" sz="1200" dirty="0" smtClean="0"/>
            </a:br>
            <a:r>
              <a:rPr lang="en-US" sz="1200" dirty="0" smtClean="0"/>
              <a:t>* (Kaplan &amp; Norton </a:t>
            </a:r>
            <a:r>
              <a:rPr lang="en-US" sz="1200" dirty="0" err="1" smtClean="0"/>
              <a:t>gợi</a:t>
            </a:r>
            <a:r>
              <a:rPr lang="en-US" sz="1200" dirty="0" smtClean="0"/>
              <a:t> ý </a:t>
            </a:r>
            <a:r>
              <a:rPr lang="en-US" sz="1200" dirty="0" err="1" smtClean="0"/>
              <a:t>sử</a:t>
            </a:r>
            <a:r>
              <a:rPr lang="en-US" sz="1200" dirty="0" smtClean="0"/>
              <a:t> </a:t>
            </a:r>
            <a:r>
              <a:rPr lang="en-US" sz="1200" dirty="0" err="1" smtClean="0"/>
              <a:t>dụng</a:t>
            </a:r>
            <a:r>
              <a:rPr lang="en-US" sz="1200" dirty="0" smtClean="0"/>
              <a:t> 4 </a:t>
            </a:r>
            <a:r>
              <a:rPr lang="en-US" sz="1200" dirty="0" err="1" smtClean="0"/>
              <a:t>khía</a:t>
            </a:r>
            <a:r>
              <a:rPr lang="en-US" sz="1200" dirty="0" smtClean="0"/>
              <a:t> </a:t>
            </a:r>
            <a:r>
              <a:rPr lang="en-US" sz="1200" dirty="0" err="1" smtClean="0"/>
              <a:t>cạnh</a:t>
            </a:r>
            <a:r>
              <a:rPr lang="en-US" sz="1200" dirty="0" smtClean="0"/>
              <a:t> </a:t>
            </a:r>
            <a:r>
              <a:rPr lang="en-US" sz="1200" dirty="0" err="1" smtClean="0"/>
              <a:t>này</a:t>
            </a:r>
            <a:r>
              <a:rPr lang="en-US" sz="1200" dirty="0" smtClean="0"/>
              <a:t>, </a:t>
            </a:r>
            <a:r>
              <a:rPr lang="en-US" sz="1200" dirty="0" err="1" smtClean="0"/>
              <a:t>tuy</a:t>
            </a:r>
            <a:r>
              <a:rPr lang="en-US" sz="1200" dirty="0" smtClean="0"/>
              <a:t> </a:t>
            </a:r>
            <a:r>
              <a:rPr lang="en-US" sz="1200" dirty="0" err="1" smtClean="0"/>
              <a:t>nhiên</a:t>
            </a:r>
            <a:r>
              <a:rPr lang="en-US" sz="1200" dirty="0" smtClean="0"/>
              <a:t> </a:t>
            </a:r>
            <a:r>
              <a:rPr lang="en-US" sz="1200" dirty="0" err="1" smtClean="0"/>
              <a:t>doanh</a:t>
            </a:r>
            <a:r>
              <a:rPr lang="en-US" sz="1200" dirty="0" smtClean="0"/>
              <a:t> </a:t>
            </a:r>
            <a:r>
              <a:rPr lang="en-US" sz="1200" dirty="0" err="1" smtClean="0"/>
              <a:t>nghiệp</a:t>
            </a:r>
            <a:r>
              <a:rPr lang="en-US" sz="1200" dirty="0" smtClean="0"/>
              <a:t> </a:t>
            </a:r>
            <a:r>
              <a:rPr lang="en-US" sz="1200" dirty="0" err="1" smtClean="0"/>
              <a:t>có</a:t>
            </a:r>
            <a:r>
              <a:rPr lang="en-US" sz="1200" dirty="0" smtClean="0"/>
              <a:t> </a:t>
            </a:r>
            <a:r>
              <a:rPr lang="en-US" sz="1200" dirty="0" err="1" smtClean="0"/>
              <a:t>thể</a:t>
            </a:r>
            <a:r>
              <a:rPr lang="en-US" sz="1200" dirty="0" smtClean="0"/>
              <a:t> </a:t>
            </a:r>
            <a:r>
              <a:rPr lang="en-US" sz="1200" dirty="0" err="1" smtClean="0"/>
              <a:t>tự</a:t>
            </a:r>
            <a:r>
              <a:rPr lang="en-US" sz="1200" dirty="0" smtClean="0"/>
              <a:t> </a:t>
            </a:r>
            <a:r>
              <a:rPr lang="en-US" sz="1200" dirty="0" err="1" smtClean="0"/>
              <a:t>đưa</a:t>
            </a:r>
            <a:r>
              <a:rPr lang="en-US" sz="1200" dirty="0" smtClean="0"/>
              <a:t> </a:t>
            </a:r>
            <a:r>
              <a:rPr lang="en-US" sz="1200" dirty="0" err="1" smtClean="0"/>
              <a:t>ra</a:t>
            </a:r>
            <a:r>
              <a:rPr lang="en-US" sz="1200" dirty="0" smtClean="0"/>
              <a:t> </a:t>
            </a:r>
            <a:r>
              <a:rPr lang="en-US" sz="1200" dirty="0" err="1" smtClean="0"/>
              <a:t>các</a:t>
            </a:r>
            <a:r>
              <a:rPr lang="en-US" sz="1200" dirty="0" smtClean="0"/>
              <a:t> </a:t>
            </a:r>
            <a:r>
              <a:rPr lang="en-US" sz="1200" dirty="0" err="1" smtClean="0"/>
              <a:t>khía</a:t>
            </a:r>
            <a:r>
              <a:rPr lang="en-US" sz="1200" dirty="0" smtClean="0"/>
              <a:t> </a:t>
            </a:r>
            <a:r>
              <a:rPr lang="en-US" sz="1200" dirty="0" err="1" smtClean="0"/>
              <a:t>cạnh</a:t>
            </a:r>
            <a:r>
              <a:rPr lang="en-US" sz="1200" dirty="0" smtClean="0"/>
              <a:t> </a:t>
            </a:r>
            <a:r>
              <a:rPr lang="en-US" sz="1200" dirty="0" err="1" smtClean="0"/>
              <a:t>phù</a:t>
            </a:r>
            <a:r>
              <a:rPr lang="en-US" sz="1200" dirty="0" smtClean="0"/>
              <a:t> </a:t>
            </a:r>
            <a:r>
              <a:rPr lang="en-US" sz="1200" dirty="0" err="1" smtClean="0"/>
              <a:t>hợp</a:t>
            </a:r>
            <a:r>
              <a:rPr lang="en-US" sz="1200" dirty="0" smtClean="0"/>
              <a:t> </a:t>
            </a:r>
            <a:r>
              <a:rPr lang="en-US" sz="1200" dirty="0" err="1" smtClean="0"/>
              <a:t>với</a:t>
            </a:r>
            <a:r>
              <a:rPr lang="en-US" sz="1200" dirty="0" smtClean="0"/>
              <a:t> </a:t>
            </a:r>
            <a:r>
              <a:rPr lang="en-US" sz="1200" dirty="0" err="1" smtClean="0"/>
              <a:t>doanh</a:t>
            </a:r>
            <a:r>
              <a:rPr lang="en-US" sz="1200" dirty="0" smtClean="0"/>
              <a:t> </a:t>
            </a:r>
            <a:r>
              <a:rPr lang="en-US" sz="1200" dirty="0" err="1" smtClean="0"/>
              <a:t>nghiệp</a:t>
            </a:r>
            <a:r>
              <a:rPr lang="en-US" sz="1200" dirty="0" smtClean="0"/>
              <a:t>)</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108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89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631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2246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645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3399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7815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370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err="1" smtClean="0"/>
              <a:t>Nếu</a:t>
            </a:r>
            <a:r>
              <a:rPr lang="en-US" sz="1200" baseline="0" dirty="0" smtClean="0"/>
              <a:t> </a:t>
            </a:r>
            <a:r>
              <a:rPr lang="en-US" sz="1200" baseline="0" dirty="0" err="1" smtClean="0"/>
              <a:t>không</a:t>
            </a:r>
            <a:r>
              <a:rPr lang="en-US" sz="1200" baseline="0" dirty="0" smtClean="0"/>
              <a:t> </a:t>
            </a:r>
            <a:r>
              <a:rPr lang="en-US" sz="1200" baseline="0" dirty="0" err="1" smtClean="0"/>
              <a:t>muốn</a:t>
            </a:r>
            <a:r>
              <a:rPr lang="en-US" sz="1200" baseline="0" dirty="0" smtClean="0"/>
              <a:t> </a:t>
            </a:r>
            <a:r>
              <a:rPr lang="en-US" sz="1200" baseline="0" dirty="0" err="1" smtClean="0"/>
              <a:t>kiểm</a:t>
            </a:r>
            <a:r>
              <a:rPr lang="en-US" sz="1200" baseline="0" dirty="0" smtClean="0"/>
              <a:t> </a:t>
            </a:r>
            <a:r>
              <a:rPr lang="en-US" sz="1200" baseline="0" dirty="0" err="1" smtClean="0"/>
              <a:t>soát</a:t>
            </a:r>
            <a:r>
              <a:rPr lang="en-US" sz="1200" baseline="0" dirty="0" smtClean="0"/>
              <a:t> </a:t>
            </a:r>
            <a:r>
              <a:rPr lang="en-US" sz="1200" baseline="0" dirty="0" err="1" smtClean="0"/>
              <a:t>bằng</a:t>
            </a:r>
            <a:r>
              <a:rPr lang="en-US" sz="1200" baseline="0" dirty="0" smtClean="0"/>
              <a:t> </a:t>
            </a:r>
            <a:r>
              <a:rPr lang="en-US" sz="1200" baseline="0" dirty="0" err="1" smtClean="0"/>
              <a:t>tay</a:t>
            </a:r>
            <a:r>
              <a:rPr lang="en-US" sz="1200" baseline="0" dirty="0" smtClean="0"/>
              <a:t>, </a:t>
            </a:r>
            <a:r>
              <a:rPr lang="en-US" sz="1200" baseline="0" dirty="0" err="1" smtClean="0"/>
              <a:t>thúc</a:t>
            </a:r>
            <a:r>
              <a:rPr lang="en-US" sz="1200" baseline="0" dirty="0" smtClean="0"/>
              <a:t> </a:t>
            </a:r>
            <a:r>
              <a:rPr lang="en-US" sz="1200" baseline="0" dirty="0" err="1" smtClean="0"/>
              <a:t>giục</a:t>
            </a:r>
            <a:r>
              <a:rPr lang="en-US" sz="1200" baseline="0" dirty="0" smtClean="0"/>
              <a:t> </a:t>
            </a:r>
            <a:r>
              <a:rPr lang="en-US" sz="1200" baseline="0" dirty="0" err="1" smtClean="0"/>
              <a:t>nhân</a:t>
            </a:r>
            <a:r>
              <a:rPr lang="en-US" sz="1200" baseline="0" dirty="0" smtClean="0"/>
              <a:t> </a:t>
            </a:r>
            <a:r>
              <a:rPr lang="en-US" sz="1200" baseline="0" dirty="0" err="1" smtClean="0"/>
              <a:t>viên</a:t>
            </a:r>
            <a:r>
              <a:rPr lang="en-US" sz="1200" baseline="0" dirty="0" smtClean="0"/>
              <a:t>… </a:t>
            </a:r>
            <a:r>
              <a:rPr lang="en-US" sz="1200" baseline="0" dirty="0" err="1" smtClean="0"/>
              <a:t>thì</a:t>
            </a:r>
            <a:r>
              <a:rPr lang="en-US" sz="1200" baseline="0" dirty="0" smtClean="0"/>
              <a:t> </a:t>
            </a:r>
            <a:r>
              <a:rPr lang="en-US" sz="1200" baseline="0" dirty="0" err="1" smtClean="0"/>
              <a:t>phải</a:t>
            </a:r>
            <a:r>
              <a:rPr lang="en-US" sz="1200" baseline="0" dirty="0" smtClean="0"/>
              <a:t> </a:t>
            </a:r>
            <a:r>
              <a:rPr lang="en-US" sz="1200" baseline="0" dirty="0" err="1" smtClean="0"/>
              <a:t>thực</a:t>
            </a:r>
            <a:r>
              <a:rPr lang="en-US" sz="1200" baseline="0" dirty="0" smtClean="0"/>
              <a:t> </a:t>
            </a:r>
            <a:r>
              <a:rPr lang="en-US" sz="1200" baseline="0" dirty="0" err="1" smtClean="0"/>
              <a:t>hiện</a:t>
            </a:r>
            <a:r>
              <a:rPr lang="en-US" sz="1200" baseline="0" dirty="0" smtClean="0"/>
              <a:t> </a:t>
            </a:r>
            <a:r>
              <a:rPr lang="en-US" sz="1200" baseline="0" dirty="0" err="1" smtClean="0"/>
              <a:t>tự</a:t>
            </a:r>
            <a:r>
              <a:rPr lang="en-US" sz="1200" baseline="0" dirty="0" smtClean="0"/>
              <a:t> </a:t>
            </a:r>
            <a:r>
              <a:rPr lang="en-US" sz="1200" baseline="0" dirty="0" err="1" smtClean="0"/>
              <a:t>động</a:t>
            </a:r>
            <a:r>
              <a:rPr lang="en-US" sz="1200" baseline="0" dirty="0" smtClean="0"/>
              <a:t> </a:t>
            </a:r>
            <a:r>
              <a:rPr lang="en-US" sz="1200" baseline="0" dirty="0" err="1" smtClean="0"/>
              <a:t>hoá</a:t>
            </a:r>
            <a:r>
              <a:rPr lang="en-US" sz="1200" baseline="0" dirty="0" smtClean="0"/>
              <a:t> </a:t>
            </a:r>
            <a:r>
              <a:rPr lang="en-US" sz="1200" baseline="0" dirty="0" err="1" smtClean="0"/>
              <a:t>báo</a:t>
            </a:r>
            <a:r>
              <a:rPr lang="en-US" sz="1200" baseline="0" dirty="0" smtClean="0"/>
              <a:t> </a:t>
            </a:r>
            <a:r>
              <a:rPr lang="en-US" sz="1200" baseline="0" dirty="0" err="1" smtClean="0"/>
              <a:t>cáo</a:t>
            </a:r>
            <a:r>
              <a:rPr lang="en-US" sz="1200" baseline="0" dirty="0" smtClean="0"/>
              <a:t> </a:t>
            </a:r>
            <a:r>
              <a:rPr lang="en-US" sz="1200" baseline="0" dirty="0" err="1" smtClean="0"/>
              <a:t>và</a:t>
            </a:r>
            <a:r>
              <a:rPr lang="en-US" sz="1200" baseline="0" dirty="0" smtClean="0"/>
              <a:t> </a:t>
            </a:r>
            <a:r>
              <a:rPr lang="en-US" sz="1200" baseline="0" dirty="0" err="1" smtClean="0"/>
              <a:t>dễ</a:t>
            </a:r>
            <a:r>
              <a:rPr lang="en-US" sz="1200" baseline="0" dirty="0" smtClean="0"/>
              <a:t> </a:t>
            </a:r>
            <a:r>
              <a:rPr lang="en-US" sz="1200" baseline="0" dirty="0" err="1" smtClean="0"/>
              <a:t>dàng</a:t>
            </a:r>
            <a:r>
              <a:rPr lang="en-US" sz="1200" baseline="0" dirty="0" smtClean="0"/>
              <a:t> </a:t>
            </a:r>
            <a:r>
              <a:rPr lang="en-US" sz="1200" baseline="0" dirty="0" err="1" smtClean="0"/>
              <a:t>quản</a:t>
            </a:r>
            <a:r>
              <a:rPr lang="en-US" sz="1200" baseline="0" dirty="0" smtClean="0"/>
              <a:t> </a:t>
            </a:r>
            <a:r>
              <a:rPr lang="en-US" sz="1200" baseline="0" dirty="0" err="1" smtClean="0"/>
              <a:t>lý</a:t>
            </a:r>
            <a:r>
              <a:rPr lang="en-US" sz="1200" baseline="0" dirty="0" smtClean="0"/>
              <a:t>.</a:t>
            </a:r>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6426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484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1188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a:t>
            </a:r>
            <a:r>
              <a:rPr lang="en-US" sz="1200" dirty="0" err="1" smtClean="0"/>
              <a:t>phù</a:t>
            </a:r>
            <a:r>
              <a:rPr lang="en-US" sz="1200" dirty="0" smtClean="0"/>
              <a:t> </a:t>
            </a:r>
            <a:r>
              <a:rPr lang="en-US" sz="1200" dirty="0" err="1" smtClean="0"/>
              <a:t>hợp</a:t>
            </a:r>
            <a:r>
              <a:rPr lang="en-US" sz="1200" dirty="0" smtClean="0"/>
              <a:t> </a:t>
            </a:r>
            <a:r>
              <a:rPr lang="en-US" sz="1200" dirty="0" err="1" smtClean="0"/>
              <a:t>nhất</a:t>
            </a:r>
            <a:r>
              <a:rPr lang="en-US" sz="1200" dirty="0" smtClean="0"/>
              <a:t> # </a:t>
            </a:r>
            <a:r>
              <a:rPr lang="en-US" sz="1200" dirty="0" err="1" smtClean="0"/>
              <a:t>hoàn</a:t>
            </a:r>
            <a:r>
              <a:rPr lang="en-US" sz="1200" dirty="0" smtClean="0"/>
              <a:t> </a:t>
            </a:r>
            <a:r>
              <a:rPr lang="en-US" sz="1200" dirty="0" err="1" smtClean="0"/>
              <a:t>hảo</a:t>
            </a:r>
            <a:r>
              <a:rPr lang="en-US" sz="1200" dirty="0" smtClean="0"/>
              <a:t> </a:t>
            </a:r>
            <a:r>
              <a:rPr lang="en-US" sz="1200" dirty="0" err="1" smtClean="0"/>
              <a:t>nhất</a:t>
            </a:r>
            <a:r>
              <a:rPr lang="en-US" sz="1200" dirty="0" smtClean="0"/>
              <a:t>)</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7666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smtClean="0"/>
              <a:t/>
            </a:r>
            <a:br>
              <a:rPr lang="en-US" sz="1200" dirty="0" smtClean="0"/>
            </a:br>
            <a:r>
              <a:rPr lang="en-US" sz="1200" dirty="0" smtClean="0"/>
              <a:t>(</a:t>
            </a:r>
            <a:r>
              <a:rPr lang="en-US" sz="1200" dirty="0" err="1" smtClean="0"/>
              <a:t>phù</a:t>
            </a:r>
            <a:r>
              <a:rPr lang="en-US" sz="1200" dirty="0" smtClean="0"/>
              <a:t> </a:t>
            </a:r>
            <a:r>
              <a:rPr lang="en-US" sz="1200" dirty="0" err="1" smtClean="0"/>
              <a:t>hợp</a:t>
            </a:r>
            <a:r>
              <a:rPr lang="en-US" sz="1200" dirty="0" smtClean="0"/>
              <a:t> </a:t>
            </a:r>
            <a:r>
              <a:rPr lang="en-US" sz="1200" dirty="0" err="1" smtClean="0"/>
              <a:t>nhất</a:t>
            </a:r>
            <a:r>
              <a:rPr lang="en-US" sz="1200" dirty="0" smtClean="0"/>
              <a:t> # </a:t>
            </a:r>
            <a:r>
              <a:rPr lang="en-US" sz="1200" dirty="0" err="1" smtClean="0"/>
              <a:t>hoàn</a:t>
            </a:r>
            <a:r>
              <a:rPr lang="en-US" sz="1200" dirty="0" smtClean="0"/>
              <a:t> </a:t>
            </a:r>
            <a:r>
              <a:rPr lang="en-US" sz="1200" dirty="0" err="1" smtClean="0"/>
              <a:t>hảo</a:t>
            </a:r>
            <a:r>
              <a:rPr lang="en-US" sz="1200" dirty="0" smtClean="0"/>
              <a:t> </a:t>
            </a:r>
            <a:r>
              <a:rPr lang="en-US" sz="1200" dirty="0" err="1" smtClean="0"/>
              <a:t>nhất</a:t>
            </a:r>
            <a:r>
              <a:rPr lang="en-US" sz="1200" dirty="0" smtClean="0"/>
              <a:t>)</a:t>
            </a:r>
            <a:br>
              <a:rPr lang="en-US" sz="1200" dirty="0" smtClean="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92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6550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5542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967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9735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5725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buSzPct val="25000"/>
                <a:buNone/>
              </a:p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7817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7" name="Shape 767"/>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68" name="Shape 768"/>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buSzPct val="25000"/>
                <a:buNone/>
              </a:pPr>
              <a:t>78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6594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90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13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20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7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494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spTree>
      <p:nvGrpSpPr>
        <p:cNvPr id="1" name="Shape 15"/>
        <p:cNvGrpSpPr/>
        <p:nvPr/>
      </p:nvGrpSpPr>
      <p:grpSpPr>
        <a:xfrm>
          <a:off x="0" y="0"/>
          <a:ext cx="0" cy="0"/>
          <a:chOff x="0" y="0"/>
          <a:chExt cx="0" cy="0"/>
        </a:xfrm>
      </p:grpSpPr>
      <p:grpSp>
        <p:nvGrpSpPr>
          <p:cNvPr id="16" name="Shape 16"/>
          <p:cNvGrpSpPr/>
          <p:nvPr/>
        </p:nvGrpSpPr>
        <p:grpSpPr>
          <a:xfrm>
            <a:off x="221522" y="6345631"/>
            <a:ext cx="8239263" cy="347096"/>
            <a:chOff x="293063" y="6274407"/>
            <a:chExt cx="9599514" cy="404400"/>
          </a:xfrm>
        </p:grpSpPr>
        <p:cxnSp>
          <p:nvCxnSpPr>
            <p:cNvPr id="17" name="Shape 17"/>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8" name="Shape 18"/>
            <p:cNvPicPr preferRelativeResize="0"/>
            <p:nvPr/>
          </p:nvPicPr>
          <p:blipFill rotWithShape="1">
            <a:blip r:embed="rId2">
              <a:alphaModFix/>
            </a:blip>
            <a:srcRect/>
            <a:stretch/>
          </p:blipFill>
          <p:spPr>
            <a:xfrm>
              <a:off x="7587378" y="6462712"/>
              <a:ext cx="2305200" cy="152399"/>
            </a:xfrm>
            <a:prstGeom prst="rect">
              <a:avLst/>
            </a:prstGeom>
            <a:noFill/>
            <a:ln>
              <a:noFill/>
            </a:ln>
          </p:spPr>
        </p:pic>
        <p:pic>
          <p:nvPicPr>
            <p:cNvPr id="19" name="Shape 19"/>
            <p:cNvPicPr preferRelativeResize="0"/>
            <p:nvPr/>
          </p:nvPicPr>
          <p:blipFill rotWithShape="1">
            <a:blip r:embed="rId3">
              <a:alphaModFix/>
            </a:blip>
            <a:srcRect/>
            <a:stretch/>
          </p:blipFill>
          <p:spPr>
            <a:xfrm>
              <a:off x="293063" y="6274407"/>
              <a:ext cx="1099800" cy="404400"/>
            </a:xfrm>
            <a:prstGeom prst="rect">
              <a:avLst/>
            </a:prstGeom>
            <a:noFill/>
            <a:ln>
              <a:noFill/>
            </a:ln>
          </p:spPr>
        </p:pic>
      </p:grpSp>
      <p:sp>
        <p:nvSpPr>
          <p:cNvPr id="20" name="Shape 20"/>
          <p:cNvSpPr txBox="1">
            <a:spLocks noGrp="1"/>
          </p:cNvSpPr>
          <p:nvPr>
            <p:ph type="title"/>
          </p:nvPr>
        </p:nvSpPr>
        <p:spPr>
          <a:xfrm>
            <a:off x="196578" y="3288098"/>
            <a:ext cx="55875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body" idx="1"/>
          </p:nvPr>
        </p:nvSpPr>
        <p:spPr>
          <a:xfrm>
            <a:off x="196578" y="3978942"/>
            <a:ext cx="4154700" cy="484500"/>
          </a:xfrm>
          <a:prstGeom prst="rect">
            <a:avLst/>
          </a:prstGeom>
          <a:noFill/>
          <a:ln>
            <a:noFill/>
          </a:ln>
        </p:spPr>
        <p:txBody>
          <a:bodyPr lIns="91425" tIns="91425" rIns="91425" bIns="91425" anchor="ctr" anchorCtr="0"/>
          <a:lstStyle>
            <a:lvl1pPr marL="0" marR="0" lvl="0" indent="0" algn="l" rtl="0">
              <a:spcBef>
                <a:spcPts val="280"/>
              </a:spcBef>
              <a:spcAft>
                <a:spcPts val="0"/>
              </a:spcAft>
              <a:buClr>
                <a:srgbClr val="2D3E50"/>
              </a:buClr>
              <a:buFont typeface="Arial"/>
              <a:buNone/>
              <a:defRPr sz="1400" b="0" i="0" u="none" strike="noStrike" cap="none">
                <a:solidFill>
                  <a:srgbClr val="2D3E50"/>
                </a:solidFill>
                <a:latin typeface="Arial"/>
                <a:ea typeface="Arial"/>
                <a:cs typeface="Arial"/>
                <a:sym typeface="Arial"/>
              </a:defRPr>
            </a:lvl1pPr>
            <a:lvl2pPr marL="342900" marR="0" lvl="1" indent="0" algn="l" rtl="0">
              <a:spcBef>
                <a:spcPts val="270"/>
              </a:spcBef>
              <a:spcAft>
                <a:spcPts val="0"/>
              </a:spcAft>
              <a:buClr>
                <a:srgbClr val="888888"/>
              </a:buClr>
              <a:buFont typeface="Arial"/>
              <a:buNone/>
              <a:defRPr sz="1350" b="0" i="0" u="none" strike="noStrike" cap="none">
                <a:solidFill>
                  <a:srgbClr val="888888"/>
                </a:solidFill>
                <a:latin typeface="Verdana"/>
                <a:ea typeface="Verdana"/>
                <a:cs typeface="Verdana"/>
                <a:sym typeface="Verdana"/>
              </a:defRPr>
            </a:lvl2pPr>
            <a:lvl3pPr marL="685800" marR="0" lvl="2" indent="0" algn="l" rtl="0">
              <a:spcBef>
                <a:spcPts val="240"/>
              </a:spcBef>
              <a:spcAft>
                <a:spcPts val="0"/>
              </a:spcAft>
              <a:buClr>
                <a:srgbClr val="888888"/>
              </a:buClr>
              <a:buFont typeface="Arial"/>
              <a:buNone/>
              <a:defRPr sz="1200" b="0" i="0" u="none" strike="noStrike" cap="none">
                <a:solidFill>
                  <a:srgbClr val="888888"/>
                </a:solidFill>
                <a:latin typeface="Verdana"/>
                <a:ea typeface="Verdana"/>
                <a:cs typeface="Verdana"/>
                <a:sym typeface="Verdana"/>
              </a:defRPr>
            </a:lvl3pPr>
            <a:lvl4pPr marL="1028700" marR="0" lvl="3" indent="0" algn="l" rtl="0">
              <a:spcBef>
                <a:spcPts val="210"/>
              </a:spcBef>
              <a:spcAft>
                <a:spcPts val="0"/>
              </a:spcAft>
              <a:buClr>
                <a:srgbClr val="888888"/>
              </a:buClr>
              <a:buFont typeface="Arial"/>
              <a:buNone/>
              <a:defRPr sz="1050" b="0" i="0" u="none" strike="noStrike" cap="none">
                <a:solidFill>
                  <a:srgbClr val="888888"/>
                </a:solidFill>
                <a:latin typeface="Verdana"/>
                <a:ea typeface="Verdana"/>
                <a:cs typeface="Verdana"/>
                <a:sym typeface="Verdana"/>
              </a:defRPr>
            </a:lvl4pPr>
            <a:lvl5pPr marL="1371600" marR="0" lvl="4" indent="0" algn="l" rtl="0">
              <a:spcBef>
                <a:spcPts val="210"/>
              </a:spcBef>
              <a:spcAft>
                <a:spcPts val="0"/>
              </a:spcAft>
              <a:buClr>
                <a:srgbClr val="888888"/>
              </a:buClr>
              <a:buFont typeface="Arial"/>
              <a:buNone/>
              <a:defRPr sz="1050" b="0" i="0" u="none" strike="noStrike" cap="none">
                <a:solidFill>
                  <a:srgbClr val="888888"/>
                </a:solidFill>
                <a:latin typeface="Verdana"/>
                <a:ea typeface="Verdana"/>
                <a:cs typeface="Verdana"/>
                <a:sym typeface="Verdana"/>
              </a:defRPr>
            </a:lvl5pPr>
            <a:lvl6pPr marL="1714500" marR="0" lvl="5" indent="0" algn="l" rtl="0">
              <a:spcBef>
                <a:spcPts val="210"/>
              </a:spcBef>
              <a:buClr>
                <a:srgbClr val="888888"/>
              </a:buClr>
              <a:buFont typeface="Arial"/>
              <a:buNone/>
              <a:defRPr sz="1050" b="0" i="0" u="none" strike="noStrike" cap="none">
                <a:solidFill>
                  <a:srgbClr val="888888"/>
                </a:solidFill>
                <a:latin typeface="Verdana"/>
                <a:ea typeface="Verdana"/>
                <a:cs typeface="Verdana"/>
                <a:sym typeface="Verdana"/>
              </a:defRPr>
            </a:lvl6pPr>
            <a:lvl7pPr marL="2057400" marR="0" lvl="6" indent="0" algn="l" rtl="0">
              <a:spcBef>
                <a:spcPts val="210"/>
              </a:spcBef>
              <a:buClr>
                <a:srgbClr val="888888"/>
              </a:buClr>
              <a:buFont typeface="Arial"/>
              <a:buNone/>
              <a:defRPr sz="1050" b="0" i="0" u="none" strike="noStrike" cap="none">
                <a:solidFill>
                  <a:srgbClr val="888888"/>
                </a:solidFill>
                <a:latin typeface="Verdana"/>
                <a:ea typeface="Verdana"/>
                <a:cs typeface="Verdana"/>
                <a:sym typeface="Verdana"/>
              </a:defRPr>
            </a:lvl7pPr>
            <a:lvl8pPr marL="2400300" marR="0" lvl="7" indent="0" algn="l" rtl="0">
              <a:spcBef>
                <a:spcPts val="210"/>
              </a:spcBef>
              <a:buClr>
                <a:srgbClr val="888888"/>
              </a:buClr>
              <a:buFont typeface="Arial"/>
              <a:buNone/>
              <a:defRPr sz="1050" b="0" i="0" u="none" strike="noStrike" cap="none">
                <a:solidFill>
                  <a:srgbClr val="888888"/>
                </a:solidFill>
                <a:latin typeface="Verdana"/>
                <a:ea typeface="Verdana"/>
                <a:cs typeface="Verdana"/>
                <a:sym typeface="Verdana"/>
              </a:defRPr>
            </a:lvl8pPr>
            <a:lvl9pPr marL="2743200" marR="0" lvl="8" indent="0" algn="l" rtl="0">
              <a:spcBef>
                <a:spcPts val="210"/>
              </a:spcBef>
              <a:buClr>
                <a:srgbClr val="888888"/>
              </a:buClr>
              <a:buFont typeface="Arial"/>
              <a:buNone/>
              <a:defRPr sz="1050" b="0" i="0" u="none" strike="noStrike" cap="none">
                <a:solidFill>
                  <a:srgbClr val="888888"/>
                </a:solidFill>
                <a:latin typeface="Verdana"/>
                <a:ea typeface="Verdana"/>
                <a:cs typeface="Verdana"/>
                <a:sym typeface="Verdana"/>
              </a:defRPr>
            </a:lvl9pPr>
          </a:lstStyle>
          <a:p>
            <a:endParaRPr/>
          </a:p>
        </p:txBody>
      </p:sp>
      <p:sp>
        <p:nvSpPr>
          <p:cNvPr id="22" name="Shape 22"/>
          <p:cNvSpPr txBox="1">
            <a:spLocks noGrp="1"/>
          </p:cNvSpPr>
          <p:nvPr>
            <p:ph type="sldNum" idx="12"/>
          </p:nvPr>
        </p:nvSpPr>
        <p:spPr>
          <a:xfrm>
            <a:off x="6553200" y="6356351"/>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900" b="0" i="0" u="none" strike="noStrike" cap="none">
                <a:solidFill>
                  <a:srgbClr val="898989"/>
                </a:solidFill>
                <a:latin typeface="Calibri"/>
                <a:ea typeface="Calibri"/>
                <a:cs typeface="Calibri"/>
                <a:sym typeface="Calibri"/>
              </a:rPr>
              <a:t> Page </a:t>
            </a:r>
            <a:fld id="{00000000-1234-1234-1234-123412341234}" type="slidenum">
              <a:rPr lang="en-US" sz="900" b="0" i="0" u="none" strike="noStrike" cap="none">
                <a:solidFill>
                  <a:srgbClr val="898989"/>
                </a:solidFill>
                <a:latin typeface="Calibri"/>
                <a:ea typeface="Calibri"/>
                <a:cs typeface="Calibri"/>
                <a:sym typeface="Calibri"/>
              </a:rPr>
              <a:pPr marL="0" marR="0" lvl="0" indent="0" algn="r" rtl="0">
                <a:spcBef>
                  <a:spcPts val="0"/>
                </a:spcBef>
                <a:buSzPct val="25000"/>
                <a:buNone/>
              </a:pPr>
              <a:t>‹#›</a:t>
            </a:fld>
            <a:endParaRPr lang="en-US" sz="900" b="0" i="0" u="none" strike="noStrike" cap="none">
              <a:solidFill>
                <a:srgbClr val="898989"/>
              </a:solidFill>
              <a:latin typeface="Calibri"/>
              <a:ea typeface="Calibri"/>
              <a:cs typeface="Calibri"/>
              <a:sym typeface="Calibri"/>
            </a:endParaRPr>
          </a:p>
        </p:txBody>
      </p:sp>
      <p:sp>
        <p:nvSpPr>
          <p:cNvPr id="23" name="Shape 23"/>
          <p:cNvSpPr/>
          <p:nvPr/>
        </p:nvSpPr>
        <p:spPr>
          <a:xfrm>
            <a:off x="0" y="0"/>
            <a:ext cx="9144000" cy="1266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pic>
        <p:nvPicPr>
          <p:cNvPr id="24" name="Shape 24"/>
          <p:cNvPicPr preferRelativeResize="0"/>
          <p:nvPr/>
        </p:nvPicPr>
        <p:blipFill rotWithShape="1">
          <a:blip r:embed="rId4">
            <a:alphaModFix/>
          </a:blip>
          <a:srcRect/>
          <a:stretch/>
        </p:blipFill>
        <p:spPr>
          <a:xfrm>
            <a:off x="307731" y="1143345"/>
            <a:ext cx="2601900" cy="1233300"/>
          </a:xfrm>
          <a:prstGeom prst="rect">
            <a:avLst/>
          </a:prstGeom>
          <a:noFill/>
          <a:ln>
            <a:noFill/>
          </a:ln>
        </p:spPr>
      </p:pic>
      <p:pic>
        <p:nvPicPr>
          <p:cNvPr id="25" name="Shape 25"/>
          <p:cNvPicPr preferRelativeResize="0"/>
          <p:nvPr/>
        </p:nvPicPr>
        <p:blipFill rotWithShape="1">
          <a:blip r:embed="rId5">
            <a:alphaModFix/>
          </a:blip>
          <a:srcRect/>
          <a:stretch/>
        </p:blipFill>
        <p:spPr>
          <a:xfrm>
            <a:off x="228600" y="37734"/>
            <a:ext cx="433200" cy="432600"/>
          </a:xfrm>
          <a:prstGeom prst="rect">
            <a:avLst/>
          </a:prstGeom>
          <a:noFill/>
          <a:ln>
            <a:noFill/>
          </a:ln>
        </p:spPr>
      </p:pic>
      <p:grpSp>
        <p:nvGrpSpPr>
          <p:cNvPr id="26" name="Shape 26"/>
          <p:cNvGrpSpPr/>
          <p:nvPr/>
        </p:nvGrpSpPr>
        <p:grpSpPr>
          <a:xfrm>
            <a:off x="5453043" y="63229"/>
            <a:ext cx="4906961" cy="6803710"/>
            <a:chOff x="7243279" y="-7593"/>
            <a:chExt cx="4951525" cy="6865500"/>
          </a:xfrm>
        </p:grpSpPr>
        <p:sp>
          <p:nvSpPr>
            <p:cNvPr id="27" name="Shape 27"/>
            <p:cNvSpPr/>
            <p:nvPr/>
          </p:nvSpPr>
          <p:spPr>
            <a:xfrm>
              <a:off x="7739504" y="-7593"/>
              <a:ext cx="4455300" cy="6865500"/>
            </a:xfrm>
            <a:custGeom>
              <a:avLst/>
              <a:gdLst/>
              <a:ahLst/>
              <a:cxnLst/>
              <a:rect l="0" t="0" r="0" b="0"/>
              <a:pathLst>
                <a:path w="120000" h="120000" extrusionOk="0">
                  <a:moveTo>
                    <a:pt x="87315" y="0"/>
                  </a:moveTo>
                  <a:lnTo>
                    <a:pt x="120000" y="0"/>
                  </a:lnTo>
                  <a:lnTo>
                    <a:pt x="120000" y="120000"/>
                  </a:lnTo>
                  <a:lnTo>
                    <a:pt x="0" y="120000"/>
                  </a:lnTo>
                  <a:lnTo>
                    <a:pt x="15895" y="98154"/>
                  </a:lnTo>
                  <a:lnTo>
                    <a:pt x="15895" y="98154"/>
                  </a:lnTo>
                  <a:lnTo>
                    <a:pt x="71420" y="21845"/>
                  </a:lnTo>
                  <a:lnTo>
                    <a:pt x="71420" y="21845"/>
                  </a:lnTo>
                  <a:close/>
                </a:path>
              </a:pathLst>
            </a:custGeom>
            <a:solidFill>
              <a:srgbClr val="ED3026"/>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dk1"/>
                </a:solidFill>
                <a:latin typeface="Verdana"/>
                <a:ea typeface="Verdana"/>
                <a:cs typeface="Verdana"/>
                <a:sym typeface="Verdana"/>
              </a:endParaRPr>
            </a:p>
          </p:txBody>
        </p:sp>
        <p:sp>
          <p:nvSpPr>
            <p:cNvPr id="28" name="Shape 28"/>
            <p:cNvSpPr/>
            <p:nvPr/>
          </p:nvSpPr>
          <p:spPr>
            <a:xfrm>
              <a:off x="7722553" y="1246861"/>
              <a:ext cx="2470800" cy="4382100"/>
            </a:xfrm>
            <a:custGeom>
              <a:avLst/>
              <a:gdLst/>
              <a:ahLst/>
              <a:cxnLst/>
              <a:rect l="0" t="0" r="0" b="0"/>
              <a:pathLst>
                <a:path w="120000" h="120000" extrusionOk="0">
                  <a:moveTo>
                    <a:pt x="100121" y="0"/>
                  </a:moveTo>
                  <a:lnTo>
                    <a:pt x="120000" y="0"/>
                  </a:lnTo>
                  <a:lnTo>
                    <a:pt x="19878" y="120000"/>
                  </a:lnTo>
                  <a:lnTo>
                    <a:pt x="0" y="120000"/>
                  </a:lnTo>
                  <a:lnTo>
                    <a:pt x="100121" y="0"/>
                  </a:lnTo>
                  <a:close/>
                </a:path>
              </a:pathLst>
            </a:custGeom>
            <a:solidFill>
              <a:srgbClr val="ED3026"/>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dk1"/>
                </a:solidFill>
                <a:latin typeface="Verdana"/>
                <a:ea typeface="Verdana"/>
                <a:cs typeface="Verdana"/>
                <a:sym typeface="Verdana"/>
              </a:endParaRPr>
            </a:p>
          </p:txBody>
        </p:sp>
        <p:sp>
          <p:nvSpPr>
            <p:cNvPr id="29" name="Shape 29"/>
            <p:cNvSpPr/>
            <p:nvPr/>
          </p:nvSpPr>
          <p:spPr>
            <a:xfrm>
              <a:off x="8555535" y="272115"/>
              <a:ext cx="1513500" cy="2684100"/>
            </a:xfrm>
            <a:custGeom>
              <a:avLst/>
              <a:gdLst/>
              <a:ahLst/>
              <a:cxnLst/>
              <a:rect l="0" t="0" r="0" b="0"/>
              <a:pathLst>
                <a:path w="120000" h="120000" extrusionOk="0">
                  <a:moveTo>
                    <a:pt x="100121" y="0"/>
                  </a:moveTo>
                  <a:lnTo>
                    <a:pt x="120000" y="0"/>
                  </a:lnTo>
                  <a:lnTo>
                    <a:pt x="19878" y="120000"/>
                  </a:lnTo>
                  <a:lnTo>
                    <a:pt x="0" y="120000"/>
                  </a:lnTo>
                  <a:lnTo>
                    <a:pt x="100121" y="0"/>
                  </a:lnTo>
                  <a:close/>
                </a:path>
              </a:pathLst>
            </a:custGeom>
            <a:solidFill>
              <a:srgbClr val="ED3026"/>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dk1"/>
                </a:solidFill>
                <a:latin typeface="Verdana"/>
                <a:ea typeface="Verdana"/>
                <a:cs typeface="Verdana"/>
                <a:sym typeface="Verdana"/>
              </a:endParaRPr>
            </a:p>
          </p:txBody>
        </p:sp>
        <p:sp>
          <p:nvSpPr>
            <p:cNvPr id="30" name="Shape 30"/>
            <p:cNvSpPr/>
            <p:nvPr/>
          </p:nvSpPr>
          <p:spPr>
            <a:xfrm>
              <a:off x="7243279" y="4188137"/>
              <a:ext cx="992400" cy="1760100"/>
            </a:xfrm>
            <a:custGeom>
              <a:avLst/>
              <a:gdLst/>
              <a:ahLst/>
              <a:cxnLst/>
              <a:rect l="0" t="0" r="0" b="0"/>
              <a:pathLst>
                <a:path w="120000" h="120000" extrusionOk="0">
                  <a:moveTo>
                    <a:pt x="100121" y="0"/>
                  </a:moveTo>
                  <a:lnTo>
                    <a:pt x="120000" y="0"/>
                  </a:lnTo>
                  <a:lnTo>
                    <a:pt x="19878" y="120000"/>
                  </a:lnTo>
                  <a:lnTo>
                    <a:pt x="0" y="120000"/>
                  </a:lnTo>
                  <a:lnTo>
                    <a:pt x="100121" y="0"/>
                  </a:lnTo>
                  <a:close/>
                </a:path>
              </a:pathLst>
            </a:custGeom>
            <a:solidFill>
              <a:srgbClr val="ED3026"/>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dk1"/>
                </a:solidFill>
                <a:latin typeface="Verdana"/>
                <a:ea typeface="Verdana"/>
                <a:cs typeface="Verdana"/>
                <a:sym typeface="Verdana"/>
              </a:endParaRPr>
            </a:p>
          </p:txBody>
        </p:sp>
        <p:sp>
          <p:nvSpPr>
            <p:cNvPr id="31" name="Shape 31"/>
            <p:cNvSpPr/>
            <p:nvPr/>
          </p:nvSpPr>
          <p:spPr>
            <a:xfrm>
              <a:off x="7414428" y="2154186"/>
              <a:ext cx="1267800" cy="2248500"/>
            </a:xfrm>
            <a:custGeom>
              <a:avLst/>
              <a:gdLst/>
              <a:ahLst/>
              <a:cxnLst/>
              <a:rect l="0" t="0" r="0" b="0"/>
              <a:pathLst>
                <a:path w="120000" h="120000" extrusionOk="0">
                  <a:moveTo>
                    <a:pt x="100121" y="0"/>
                  </a:moveTo>
                  <a:lnTo>
                    <a:pt x="120000" y="0"/>
                  </a:lnTo>
                  <a:lnTo>
                    <a:pt x="19878" y="120000"/>
                  </a:lnTo>
                  <a:lnTo>
                    <a:pt x="0" y="120000"/>
                  </a:lnTo>
                  <a:lnTo>
                    <a:pt x="100121" y="0"/>
                  </a:lnTo>
                  <a:close/>
                </a:path>
              </a:pathLst>
            </a:custGeom>
            <a:solidFill>
              <a:srgbClr val="ED3026"/>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dk1"/>
                </a:solidFill>
                <a:latin typeface="Verdana"/>
                <a:ea typeface="Verdana"/>
                <a:cs typeface="Verdana"/>
                <a:sym typeface="Verdana"/>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155"/>
        <p:cNvGrpSpPr/>
        <p:nvPr/>
      </p:nvGrpSpPr>
      <p:grpSpPr>
        <a:xfrm>
          <a:off x="0" y="0"/>
          <a:ext cx="0" cy="0"/>
          <a:chOff x="0" y="0"/>
          <a:chExt cx="0" cy="0"/>
        </a:xfrm>
      </p:grpSpPr>
      <p:cxnSp>
        <p:nvCxnSpPr>
          <p:cNvPr id="156" name="Shape 156"/>
          <p:cNvCxnSpPr/>
          <p:nvPr/>
        </p:nvCxnSpPr>
        <p:spPr>
          <a:xfrm rot="10800000" flipH="1">
            <a:off x="429585" y="864863"/>
            <a:ext cx="8344800" cy="18000"/>
          </a:xfrm>
          <a:prstGeom prst="straightConnector1">
            <a:avLst/>
          </a:prstGeom>
          <a:noFill/>
          <a:ln w="9525" cap="flat" cmpd="sng">
            <a:solidFill>
              <a:srgbClr val="FF0000"/>
            </a:solidFill>
            <a:prstDash val="solid"/>
            <a:round/>
            <a:headEnd type="none" w="med" len="med"/>
            <a:tailEnd type="none" w="med" len="med"/>
          </a:ln>
        </p:spPr>
      </p:cxnSp>
      <p:sp>
        <p:nvSpPr>
          <p:cNvPr id="157" name="Shape 157"/>
          <p:cNvSpPr txBox="1">
            <a:spLocks noGrp="1"/>
          </p:cNvSpPr>
          <p:nvPr>
            <p:ph type="title"/>
          </p:nvPr>
        </p:nvSpPr>
        <p:spPr>
          <a:xfrm>
            <a:off x="313658" y="415335"/>
            <a:ext cx="76071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grpSp>
        <p:nvGrpSpPr>
          <p:cNvPr id="158" name="Shape 158"/>
          <p:cNvGrpSpPr/>
          <p:nvPr/>
        </p:nvGrpSpPr>
        <p:grpSpPr>
          <a:xfrm>
            <a:off x="0" y="1"/>
            <a:ext cx="9144000" cy="470333"/>
            <a:chOff x="0" y="1"/>
            <a:chExt cx="9144000" cy="470333"/>
          </a:xfrm>
        </p:grpSpPr>
        <p:sp>
          <p:nvSpPr>
            <p:cNvPr id="159" name="Shape 159"/>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60" name="Shape 160"/>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161" name="Shape 161"/>
          <p:cNvGrpSpPr/>
          <p:nvPr/>
        </p:nvGrpSpPr>
        <p:grpSpPr>
          <a:xfrm>
            <a:off x="221522" y="6345631"/>
            <a:ext cx="8239263" cy="347096"/>
            <a:chOff x="293063" y="6274407"/>
            <a:chExt cx="9599514" cy="404400"/>
          </a:xfrm>
        </p:grpSpPr>
        <p:cxnSp>
          <p:nvCxnSpPr>
            <p:cNvPr id="162" name="Shape 162"/>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63" name="Shape 163"/>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164" name="Shape 164"/>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165" name="Shape 165"/>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66" name="Shape 166"/>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167"/>
        <p:cNvGrpSpPr/>
        <p:nvPr/>
      </p:nvGrpSpPr>
      <p:grpSpPr>
        <a:xfrm>
          <a:off x="0" y="0"/>
          <a:ext cx="0" cy="0"/>
          <a:chOff x="0" y="0"/>
          <a:chExt cx="0" cy="0"/>
        </a:xfrm>
      </p:grpSpPr>
      <p:sp>
        <p:nvSpPr>
          <p:cNvPr id="168" name="Shape 168"/>
          <p:cNvSpPr/>
          <p:nvPr/>
        </p:nvSpPr>
        <p:spPr>
          <a:xfrm>
            <a:off x="313658" y="567070"/>
            <a:ext cx="7607100" cy="340199"/>
          </a:xfrm>
          <a:prstGeom prst="snip2DiagRect">
            <a:avLst>
              <a:gd name="adj1" fmla="val 0"/>
              <a:gd name="adj2" fmla="val 16667"/>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grpSp>
        <p:nvGrpSpPr>
          <p:cNvPr id="169" name="Shape 169"/>
          <p:cNvGrpSpPr/>
          <p:nvPr/>
        </p:nvGrpSpPr>
        <p:grpSpPr>
          <a:xfrm>
            <a:off x="0" y="1"/>
            <a:ext cx="9144000" cy="470333"/>
            <a:chOff x="0" y="1"/>
            <a:chExt cx="9144000" cy="470333"/>
          </a:xfrm>
        </p:grpSpPr>
        <p:sp>
          <p:nvSpPr>
            <p:cNvPr id="170" name="Shape 170"/>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71" name="Shape 171"/>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172" name="Shape 172"/>
          <p:cNvGrpSpPr/>
          <p:nvPr/>
        </p:nvGrpSpPr>
        <p:grpSpPr>
          <a:xfrm>
            <a:off x="221522" y="6345631"/>
            <a:ext cx="8239263" cy="347096"/>
            <a:chOff x="293063" y="6274407"/>
            <a:chExt cx="9599514" cy="404400"/>
          </a:xfrm>
        </p:grpSpPr>
        <p:cxnSp>
          <p:nvCxnSpPr>
            <p:cNvPr id="173" name="Shape 173"/>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74" name="Shape 174"/>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175" name="Shape 175"/>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176" name="Shape 176"/>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77" name="Shape 177"/>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
        <p:nvSpPr>
          <p:cNvPr id="178" name="Shape 178"/>
          <p:cNvSpPr txBox="1">
            <a:spLocks noGrp="1"/>
          </p:cNvSpPr>
          <p:nvPr>
            <p:ph type="title"/>
          </p:nvPr>
        </p:nvSpPr>
        <p:spPr>
          <a:xfrm>
            <a:off x="313658" y="415335"/>
            <a:ext cx="76071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bel with Content">
    <p:spTree>
      <p:nvGrpSpPr>
        <p:cNvPr id="1" name="Shape 179"/>
        <p:cNvGrpSpPr/>
        <p:nvPr/>
      </p:nvGrpSpPr>
      <p:grpSpPr>
        <a:xfrm>
          <a:off x="0" y="0"/>
          <a:ext cx="0" cy="0"/>
          <a:chOff x="0" y="0"/>
          <a:chExt cx="0" cy="0"/>
        </a:xfrm>
      </p:grpSpPr>
      <p:sp>
        <p:nvSpPr>
          <p:cNvPr id="180" name="Shape 180"/>
          <p:cNvSpPr/>
          <p:nvPr/>
        </p:nvSpPr>
        <p:spPr>
          <a:xfrm>
            <a:off x="445266" y="872016"/>
            <a:ext cx="4410300" cy="4533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sp>
        <p:nvSpPr>
          <p:cNvPr id="181" name="Shape 181"/>
          <p:cNvSpPr txBox="1">
            <a:spLocks noGrp="1"/>
          </p:cNvSpPr>
          <p:nvPr>
            <p:ph type="body" idx="1"/>
          </p:nvPr>
        </p:nvSpPr>
        <p:spPr>
          <a:xfrm>
            <a:off x="457200" y="1558423"/>
            <a:ext cx="8229600" cy="41871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557212" marR="0" lvl="1" indent="-87312"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857250" marR="0" lvl="2" indent="-6985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200150" marR="0" lvl="3"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543050" marR="0" lvl="4"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182" name="Shape 182"/>
          <p:cNvSpPr txBox="1">
            <a:spLocks noGrp="1"/>
          </p:cNvSpPr>
          <p:nvPr>
            <p:ph type="title"/>
          </p:nvPr>
        </p:nvSpPr>
        <p:spPr>
          <a:xfrm>
            <a:off x="509062" y="803954"/>
            <a:ext cx="4410300" cy="5715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5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grpSp>
        <p:nvGrpSpPr>
          <p:cNvPr id="183" name="Shape 183"/>
          <p:cNvGrpSpPr/>
          <p:nvPr/>
        </p:nvGrpSpPr>
        <p:grpSpPr>
          <a:xfrm>
            <a:off x="0" y="1"/>
            <a:ext cx="9144000" cy="470333"/>
            <a:chOff x="0" y="1"/>
            <a:chExt cx="9144000" cy="470333"/>
          </a:xfrm>
        </p:grpSpPr>
        <p:sp>
          <p:nvSpPr>
            <p:cNvPr id="184" name="Shape 184"/>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85" name="Shape 185"/>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186" name="Shape 186"/>
          <p:cNvGrpSpPr/>
          <p:nvPr/>
        </p:nvGrpSpPr>
        <p:grpSpPr>
          <a:xfrm>
            <a:off x="221522" y="6345631"/>
            <a:ext cx="8239263" cy="347096"/>
            <a:chOff x="293063" y="6274407"/>
            <a:chExt cx="9599514" cy="404400"/>
          </a:xfrm>
        </p:grpSpPr>
        <p:cxnSp>
          <p:nvCxnSpPr>
            <p:cNvPr id="187" name="Shape 187"/>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88" name="Shape 188"/>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189" name="Shape 189"/>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190" name="Shape 190"/>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91" name="Shape 191"/>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92"/>
        <p:cNvGrpSpPr/>
        <p:nvPr/>
      </p:nvGrpSpPr>
      <p:grpSpPr>
        <a:xfrm>
          <a:off x="0" y="0"/>
          <a:ext cx="0" cy="0"/>
          <a:chOff x="0" y="0"/>
          <a:chExt cx="0" cy="0"/>
        </a:xfrm>
      </p:grpSpPr>
      <p:pic>
        <p:nvPicPr>
          <p:cNvPr id="193" name="Shape 193"/>
          <p:cNvPicPr preferRelativeResize="0"/>
          <p:nvPr/>
        </p:nvPicPr>
        <p:blipFill rotWithShape="1">
          <a:blip r:embed="rId2">
            <a:alphaModFix/>
          </a:blip>
          <a:srcRect/>
          <a:stretch/>
        </p:blipFill>
        <p:spPr>
          <a:xfrm>
            <a:off x="1801813" y="4792662"/>
            <a:ext cx="628500" cy="628500"/>
          </a:xfrm>
          <a:prstGeom prst="rect">
            <a:avLst/>
          </a:prstGeom>
          <a:noFill/>
          <a:ln>
            <a:noFill/>
          </a:ln>
        </p:spPr>
      </p:pic>
      <p:cxnSp>
        <p:nvCxnSpPr>
          <p:cNvPr id="194" name="Shape 194"/>
          <p:cNvCxnSpPr/>
          <p:nvPr/>
        </p:nvCxnSpPr>
        <p:spPr>
          <a:xfrm>
            <a:off x="1801814" y="5421312"/>
            <a:ext cx="5480100" cy="0"/>
          </a:xfrm>
          <a:prstGeom prst="straightConnector1">
            <a:avLst/>
          </a:prstGeom>
          <a:noFill/>
          <a:ln w="9525" cap="flat" cmpd="sng">
            <a:solidFill>
              <a:srgbClr val="FF0000"/>
            </a:solidFill>
            <a:prstDash val="solid"/>
            <a:round/>
            <a:headEnd type="none" w="med" len="med"/>
            <a:tailEnd type="none" w="med" len="med"/>
          </a:ln>
        </p:spPr>
      </p:cxnSp>
      <p:sp>
        <p:nvSpPr>
          <p:cNvPr id="195" name="Shape 195"/>
          <p:cNvSpPr txBox="1">
            <a:spLocks noGrp="1"/>
          </p:cNvSpPr>
          <p:nvPr>
            <p:ph type="title"/>
          </p:nvPr>
        </p:nvSpPr>
        <p:spPr>
          <a:xfrm>
            <a:off x="2430238" y="4800387"/>
            <a:ext cx="4851300" cy="6216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500" b="1" i="0" u="none" strike="noStrike" cap="none">
                <a:solidFill>
                  <a:schemeClr val="dk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196" name="Shape 196"/>
          <p:cNvSpPr>
            <a:spLocks noGrp="1"/>
          </p:cNvSpPr>
          <p:nvPr>
            <p:ph type="pic" idx="2"/>
          </p:nvPr>
        </p:nvSpPr>
        <p:spPr>
          <a:xfrm>
            <a:off x="1792288" y="612775"/>
            <a:ext cx="5486400" cy="4114800"/>
          </a:xfrm>
          <a:prstGeom prst="rect">
            <a:avLst/>
          </a:prstGeom>
          <a:noFill/>
          <a:ln>
            <a:noFill/>
          </a:ln>
        </p:spPr>
        <p:txBody>
          <a:bodyPr lIns="91425" tIns="91425" rIns="91425" bIns="91425" anchor="t" anchorCtr="0"/>
          <a:lstStyle>
            <a:lvl1pPr marL="0" marR="0" lvl="0"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marL="342900" marR="0" lvl="1" indent="0" algn="l" rtl="0">
              <a:spcBef>
                <a:spcPts val="420"/>
              </a:spcBef>
              <a:spcAft>
                <a:spcPts val="0"/>
              </a:spcAft>
              <a:buClr>
                <a:schemeClr val="dk1"/>
              </a:buClr>
              <a:buFont typeface="Arial"/>
              <a:buNone/>
              <a:defRPr sz="2100" b="0" i="0" u="none" strike="noStrike" cap="none">
                <a:solidFill>
                  <a:schemeClr val="dk1"/>
                </a:solidFill>
                <a:latin typeface="Verdana"/>
                <a:ea typeface="Verdana"/>
                <a:cs typeface="Verdana"/>
                <a:sym typeface="Verdana"/>
              </a:defRPr>
            </a:lvl2pPr>
            <a:lvl3pPr marL="685800" marR="0" lvl="2" indent="0" algn="l" rtl="0">
              <a:spcBef>
                <a:spcPts val="36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3pPr>
            <a:lvl4pPr marL="1028700" marR="0" lvl="3" indent="0" algn="l" rtl="0">
              <a:spcBef>
                <a:spcPts val="300"/>
              </a:spcBef>
              <a:spcAft>
                <a:spcPts val="0"/>
              </a:spcAft>
              <a:buClr>
                <a:schemeClr val="dk1"/>
              </a:buClr>
              <a:buFont typeface="Arial"/>
              <a:buNone/>
              <a:defRPr sz="1500" b="0" i="0" u="none" strike="noStrike" cap="none">
                <a:solidFill>
                  <a:schemeClr val="dk1"/>
                </a:solidFill>
                <a:latin typeface="Verdana"/>
                <a:ea typeface="Verdana"/>
                <a:cs typeface="Verdana"/>
                <a:sym typeface="Verdana"/>
              </a:defRPr>
            </a:lvl4pPr>
            <a:lvl5pPr marL="1371600" marR="0" lvl="4" indent="0" algn="l" rtl="0">
              <a:spcBef>
                <a:spcPts val="300"/>
              </a:spcBef>
              <a:spcAft>
                <a:spcPts val="0"/>
              </a:spcAft>
              <a:buClr>
                <a:schemeClr val="dk1"/>
              </a:buClr>
              <a:buFont typeface="Arial"/>
              <a:buNone/>
              <a:defRPr sz="1500" b="0" i="0" u="none" strike="noStrike" cap="none">
                <a:solidFill>
                  <a:schemeClr val="dk1"/>
                </a:solidFill>
                <a:latin typeface="Verdana"/>
                <a:ea typeface="Verdana"/>
                <a:cs typeface="Verdana"/>
                <a:sym typeface="Verdana"/>
              </a:defRPr>
            </a:lvl5pPr>
            <a:lvl6pPr marL="1714500" marR="0" lvl="5" indent="0" algn="l" rtl="0">
              <a:spcBef>
                <a:spcPts val="300"/>
              </a:spcBef>
              <a:buClr>
                <a:schemeClr val="dk1"/>
              </a:buClr>
              <a:buFont typeface="Arial"/>
              <a:buNone/>
              <a:defRPr sz="1500" b="0" i="0" u="none" strike="noStrike" cap="none">
                <a:solidFill>
                  <a:schemeClr val="dk1"/>
                </a:solidFill>
                <a:latin typeface="Verdana"/>
                <a:ea typeface="Verdana"/>
                <a:cs typeface="Verdana"/>
                <a:sym typeface="Verdana"/>
              </a:defRPr>
            </a:lvl6pPr>
            <a:lvl7pPr marL="2057400" marR="0" lvl="6" indent="0" algn="l" rtl="0">
              <a:spcBef>
                <a:spcPts val="300"/>
              </a:spcBef>
              <a:buClr>
                <a:schemeClr val="dk1"/>
              </a:buClr>
              <a:buFont typeface="Arial"/>
              <a:buNone/>
              <a:defRPr sz="1500" b="0" i="0" u="none" strike="noStrike" cap="none">
                <a:solidFill>
                  <a:schemeClr val="dk1"/>
                </a:solidFill>
                <a:latin typeface="Verdana"/>
                <a:ea typeface="Verdana"/>
                <a:cs typeface="Verdana"/>
                <a:sym typeface="Verdana"/>
              </a:defRPr>
            </a:lvl7pPr>
            <a:lvl8pPr marL="2400300" marR="0" lvl="7" indent="0" algn="l" rtl="0">
              <a:spcBef>
                <a:spcPts val="300"/>
              </a:spcBef>
              <a:buClr>
                <a:schemeClr val="dk1"/>
              </a:buClr>
              <a:buFont typeface="Arial"/>
              <a:buNone/>
              <a:defRPr sz="1500" b="0" i="0" u="none" strike="noStrike" cap="none">
                <a:solidFill>
                  <a:schemeClr val="dk1"/>
                </a:solidFill>
                <a:latin typeface="Verdana"/>
                <a:ea typeface="Verdana"/>
                <a:cs typeface="Verdana"/>
                <a:sym typeface="Verdana"/>
              </a:defRPr>
            </a:lvl8pPr>
            <a:lvl9pPr marL="2743200" marR="0" lvl="8" indent="0" algn="l" rtl="0">
              <a:spcBef>
                <a:spcPts val="300"/>
              </a:spcBef>
              <a:buClr>
                <a:schemeClr val="dk1"/>
              </a:buClr>
              <a:buFont typeface="Arial"/>
              <a:buNone/>
              <a:defRPr sz="1500" b="0" i="0" u="none" strike="noStrike" cap="none">
                <a:solidFill>
                  <a:schemeClr val="dk1"/>
                </a:solidFill>
                <a:latin typeface="Verdana"/>
                <a:ea typeface="Verdana"/>
                <a:cs typeface="Verdana"/>
                <a:sym typeface="Verdana"/>
              </a:defRPr>
            </a:lvl9pPr>
          </a:lstStyle>
          <a:p>
            <a:endParaRPr/>
          </a:p>
        </p:txBody>
      </p:sp>
      <p:sp>
        <p:nvSpPr>
          <p:cNvPr id="197" name="Shape 197"/>
          <p:cNvSpPr txBox="1">
            <a:spLocks noGrp="1"/>
          </p:cNvSpPr>
          <p:nvPr>
            <p:ph type="body" idx="1"/>
          </p:nvPr>
        </p:nvSpPr>
        <p:spPr>
          <a:xfrm>
            <a:off x="1792288" y="5421998"/>
            <a:ext cx="5486400" cy="750300"/>
          </a:xfrm>
          <a:prstGeom prst="rect">
            <a:avLst/>
          </a:prstGeom>
          <a:noFill/>
          <a:ln>
            <a:noFill/>
          </a:ln>
        </p:spPr>
        <p:txBody>
          <a:bodyPr lIns="91425" tIns="91425" rIns="91425" bIns="91425" anchor="t" anchorCtr="0"/>
          <a:lstStyle>
            <a:lvl1pPr marL="0" marR="0" lvl="0" indent="0" algn="l" rtl="0">
              <a:spcBef>
                <a:spcPts val="21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342900" marR="0" lvl="1" indent="0" algn="l" rtl="0">
              <a:spcBef>
                <a:spcPts val="180"/>
              </a:spcBef>
              <a:spcAft>
                <a:spcPts val="0"/>
              </a:spcAft>
              <a:buClr>
                <a:schemeClr val="dk1"/>
              </a:buClr>
              <a:buFont typeface="Arial"/>
              <a:buNone/>
              <a:defRPr sz="900" b="0" i="0" u="none" strike="noStrike" cap="none">
                <a:solidFill>
                  <a:schemeClr val="dk1"/>
                </a:solidFill>
                <a:latin typeface="Verdana"/>
                <a:ea typeface="Verdana"/>
                <a:cs typeface="Verdana"/>
                <a:sym typeface="Verdana"/>
              </a:defRPr>
            </a:lvl2pPr>
            <a:lvl3pPr marL="685800" marR="0" lvl="2" indent="0" algn="l" rtl="0">
              <a:spcBef>
                <a:spcPts val="150"/>
              </a:spcBef>
              <a:spcAft>
                <a:spcPts val="0"/>
              </a:spcAft>
              <a:buClr>
                <a:schemeClr val="dk1"/>
              </a:buClr>
              <a:buFont typeface="Arial"/>
              <a:buNone/>
              <a:defRPr sz="750" b="0" i="0" u="none" strike="noStrike" cap="none">
                <a:solidFill>
                  <a:schemeClr val="dk1"/>
                </a:solidFill>
                <a:latin typeface="Verdana"/>
                <a:ea typeface="Verdana"/>
                <a:cs typeface="Verdana"/>
                <a:sym typeface="Verdana"/>
              </a:defRPr>
            </a:lvl3pPr>
            <a:lvl4pPr marL="1028700" marR="0" lvl="3" indent="0" algn="l" rtl="0">
              <a:spcBef>
                <a:spcPts val="135"/>
              </a:spcBef>
              <a:spcAft>
                <a:spcPts val="0"/>
              </a:spcAft>
              <a:buClr>
                <a:schemeClr val="dk1"/>
              </a:buClr>
              <a:buFont typeface="Arial"/>
              <a:buNone/>
              <a:defRPr sz="675" b="0" i="0" u="none" strike="noStrike" cap="none">
                <a:solidFill>
                  <a:schemeClr val="dk1"/>
                </a:solidFill>
                <a:latin typeface="Verdana"/>
                <a:ea typeface="Verdana"/>
                <a:cs typeface="Verdana"/>
                <a:sym typeface="Verdana"/>
              </a:defRPr>
            </a:lvl4pPr>
            <a:lvl5pPr marL="1371600" marR="0" lvl="4" indent="0" algn="l" rtl="0">
              <a:spcBef>
                <a:spcPts val="135"/>
              </a:spcBef>
              <a:spcAft>
                <a:spcPts val="0"/>
              </a:spcAft>
              <a:buClr>
                <a:schemeClr val="dk1"/>
              </a:buClr>
              <a:buFont typeface="Arial"/>
              <a:buNone/>
              <a:defRPr sz="675" b="0" i="0" u="none" strike="noStrike" cap="none">
                <a:solidFill>
                  <a:schemeClr val="dk1"/>
                </a:solidFill>
                <a:latin typeface="Verdana"/>
                <a:ea typeface="Verdana"/>
                <a:cs typeface="Verdana"/>
                <a:sym typeface="Verdana"/>
              </a:defRPr>
            </a:lvl5pPr>
            <a:lvl6pPr marL="1714500" marR="0" lvl="5"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6pPr>
            <a:lvl7pPr marL="2057400" marR="0" lvl="6"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7pPr>
            <a:lvl8pPr marL="2400300" marR="0" lvl="7"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8pPr>
            <a:lvl9pPr marL="2743200" marR="0" lvl="8"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9pPr>
          </a:lstStyle>
          <a:p>
            <a:endParaRPr/>
          </a:p>
        </p:txBody>
      </p:sp>
      <p:grpSp>
        <p:nvGrpSpPr>
          <p:cNvPr id="198" name="Shape 198"/>
          <p:cNvGrpSpPr/>
          <p:nvPr/>
        </p:nvGrpSpPr>
        <p:grpSpPr>
          <a:xfrm>
            <a:off x="0" y="1"/>
            <a:ext cx="9144000" cy="470333"/>
            <a:chOff x="0" y="1"/>
            <a:chExt cx="9144000" cy="470333"/>
          </a:xfrm>
        </p:grpSpPr>
        <p:sp>
          <p:nvSpPr>
            <p:cNvPr id="199" name="Shape 199"/>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00" name="Shape 200"/>
            <p:cNvPicPr preferRelativeResize="0"/>
            <p:nvPr/>
          </p:nvPicPr>
          <p:blipFill rotWithShape="1">
            <a:blip r:embed="rId3">
              <a:alphaModFix/>
            </a:blip>
            <a:srcRect/>
            <a:stretch/>
          </p:blipFill>
          <p:spPr>
            <a:xfrm>
              <a:off x="228600" y="37734"/>
              <a:ext cx="433200" cy="432600"/>
            </a:xfrm>
            <a:prstGeom prst="rect">
              <a:avLst/>
            </a:prstGeom>
            <a:noFill/>
            <a:ln>
              <a:noFill/>
            </a:ln>
          </p:spPr>
        </p:pic>
      </p:grpSp>
      <p:grpSp>
        <p:nvGrpSpPr>
          <p:cNvPr id="201" name="Shape 201"/>
          <p:cNvGrpSpPr/>
          <p:nvPr/>
        </p:nvGrpSpPr>
        <p:grpSpPr>
          <a:xfrm>
            <a:off x="221522" y="6345631"/>
            <a:ext cx="8239263" cy="347096"/>
            <a:chOff x="293063" y="6274407"/>
            <a:chExt cx="9599514" cy="404400"/>
          </a:xfrm>
        </p:grpSpPr>
        <p:cxnSp>
          <p:nvCxnSpPr>
            <p:cNvPr id="202" name="Shape 202"/>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03" name="Shape 203"/>
            <p:cNvPicPr preferRelativeResize="0"/>
            <p:nvPr/>
          </p:nvPicPr>
          <p:blipFill rotWithShape="1">
            <a:blip r:embed="rId4">
              <a:alphaModFix/>
            </a:blip>
            <a:srcRect/>
            <a:stretch/>
          </p:blipFill>
          <p:spPr>
            <a:xfrm>
              <a:off x="7587378" y="6462712"/>
              <a:ext cx="2305200" cy="152399"/>
            </a:xfrm>
            <a:prstGeom prst="rect">
              <a:avLst/>
            </a:prstGeom>
            <a:noFill/>
            <a:ln>
              <a:noFill/>
            </a:ln>
          </p:spPr>
        </p:pic>
        <p:pic>
          <p:nvPicPr>
            <p:cNvPr id="204" name="Shape 204"/>
            <p:cNvPicPr preferRelativeResize="0"/>
            <p:nvPr/>
          </p:nvPicPr>
          <p:blipFill rotWithShape="1">
            <a:blip r:embed="rId5">
              <a:alphaModFix/>
            </a:blip>
            <a:srcRect/>
            <a:stretch/>
          </p:blipFill>
          <p:spPr>
            <a:xfrm>
              <a:off x="293063" y="6274407"/>
              <a:ext cx="1099800" cy="404400"/>
            </a:xfrm>
            <a:prstGeom prst="rect">
              <a:avLst/>
            </a:prstGeom>
            <a:noFill/>
            <a:ln>
              <a:noFill/>
            </a:ln>
          </p:spPr>
        </p:pic>
      </p:grpSp>
      <p:sp>
        <p:nvSpPr>
          <p:cNvPr id="205" name="Shape 205"/>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06" name="Shape 206"/>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rot="5400000">
            <a:off x="2308950" y="-662687"/>
            <a:ext cx="4526100" cy="8229600"/>
          </a:xfrm>
          <a:prstGeom prst="rect">
            <a:avLst/>
          </a:prstGeom>
          <a:noFill/>
          <a:ln>
            <a:noFill/>
          </a:ln>
        </p:spPr>
        <p:txBody>
          <a:bodyPr lIns="91425" tIns="91425" rIns="91425" bIns="91425" anchor="t" anchorCtr="0"/>
          <a:lstStyle>
            <a:lvl1pPr marL="257175" marR="0" lvl="0" indent="-104775" algn="l" rtl="0">
              <a:spcBef>
                <a:spcPts val="480"/>
              </a:spcBef>
              <a:spcAft>
                <a:spcPts val="0"/>
              </a:spcAft>
              <a:buClr>
                <a:schemeClr val="dk1"/>
              </a:buClr>
              <a:buSzPct val="100000"/>
              <a:buFont typeface="Arial"/>
              <a:buChar char="•"/>
              <a:defRPr sz="2400" b="0" i="0" u="none" strike="noStrike" cap="none">
                <a:solidFill>
                  <a:schemeClr val="dk1"/>
                </a:solidFill>
                <a:latin typeface="Verdana"/>
                <a:ea typeface="Verdana"/>
                <a:cs typeface="Verdana"/>
                <a:sym typeface="Verdana"/>
              </a:defRPr>
            </a:lvl1pPr>
            <a:lvl2pPr marL="557212" marR="0" lvl="1" indent="-80962" algn="l" rtl="0">
              <a:spcBef>
                <a:spcPts val="420"/>
              </a:spcBef>
              <a:spcAft>
                <a:spcPts val="0"/>
              </a:spcAft>
              <a:buClr>
                <a:schemeClr val="dk1"/>
              </a:buClr>
              <a:buSzPct val="100000"/>
              <a:buFont typeface="Arial"/>
              <a:buChar char="–"/>
              <a:defRPr sz="2100" b="0" i="0" u="none" strike="noStrike" cap="none">
                <a:solidFill>
                  <a:schemeClr val="dk1"/>
                </a:solidFill>
                <a:latin typeface="Verdana"/>
                <a:ea typeface="Verdana"/>
                <a:cs typeface="Verdana"/>
                <a:sym typeface="Verdana"/>
              </a:defRPr>
            </a:lvl2pPr>
            <a:lvl3pPr marL="857250" marR="0" lvl="2" indent="-57150"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3pPr>
            <a:lvl4pPr marL="1200150" marR="0" lvl="3"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4pPr>
            <a:lvl5pPr marL="1543050" marR="0" lvl="4"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grpSp>
        <p:nvGrpSpPr>
          <p:cNvPr id="209" name="Shape 209"/>
          <p:cNvGrpSpPr/>
          <p:nvPr/>
        </p:nvGrpSpPr>
        <p:grpSpPr>
          <a:xfrm>
            <a:off x="0" y="1"/>
            <a:ext cx="9144000" cy="470333"/>
            <a:chOff x="0" y="1"/>
            <a:chExt cx="9144000" cy="470333"/>
          </a:xfrm>
        </p:grpSpPr>
        <p:sp>
          <p:nvSpPr>
            <p:cNvPr id="210" name="Shape 210"/>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11" name="Shape 211"/>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212" name="Shape 212"/>
          <p:cNvGrpSpPr/>
          <p:nvPr/>
        </p:nvGrpSpPr>
        <p:grpSpPr>
          <a:xfrm>
            <a:off x="221522" y="6345631"/>
            <a:ext cx="8239263" cy="347096"/>
            <a:chOff x="293063" y="6274407"/>
            <a:chExt cx="9599514" cy="404400"/>
          </a:xfrm>
        </p:grpSpPr>
        <p:cxnSp>
          <p:nvCxnSpPr>
            <p:cNvPr id="213" name="Shape 213"/>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14" name="Shape 214"/>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215" name="Shape 215"/>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216" name="Shape 216"/>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17" name="Shape 217"/>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cxnSp>
        <p:nvCxnSpPr>
          <p:cNvPr id="218" name="Shape 218"/>
          <p:cNvCxnSpPr/>
          <p:nvPr/>
        </p:nvCxnSpPr>
        <p:spPr>
          <a:xfrm rot="10800000" flipH="1">
            <a:off x="429585" y="864863"/>
            <a:ext cx="8344800" cy="18000"/>
          </a:xfrm>
          <a:prstGeom prst="straightConnector1">
            <a:avLst/>
          </a:prstGeom>
          <a:noFill/>
          <a:ln w="9525" cap="flat" cmpd="sng">
            <a:solidFill>
              <a:srgbClr val="FF0000"/>
            </a:solidFill>
            <a:prstDash val="solid"/>
            <a:round/>
            <a:headEnd type="none" w="med" len="med"/>
            <a:tailEnd type="none" w="med" len="med"/>
          </a:ln>
        </p:spPr>
      </p:cxnSp>
      <p:sp>
        <p:nvSpPr>
          <p:cNvPr id="219" name="Shape 219"/>
          <p:cNvSpPr txBox="1">
            <a:spLocks noGrp="1"/>
          </p:cNvSpPr>
          <p:nvPr>
            <p:ph type="title"/>
          </p:nvPr>
        </p:nvSpPr>
        <p:spPr>
          <a:xfrm>
            <a:off x="313658" y="415335"/>
            <a:ext cx="76071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rot="5400000">
            <a:off x="5149418" y="2373426"/>
            <a:ext cx="5113200" cy="23922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300" b="0"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body" idx="1"/>
          </p:nvPr>
        </p:nvSpPr>
        <p:spPr>
          <a:xfrm rot="5400000">
            <a:off x="541350" y="190489"/>
            <a:ext cx="5851500" cy="6019800"/>
          </a:xfrm>
          <a:prstGeom prst="rect">
            <a:avLst/>
          </a:prstGeom>
          <a:noFill/>
          <a:ln>
            <a:noFill/>
          </a:ln>
        </p:spPr>
        <p:txBody>
          <a:bodyPr lIns="91425" tIns="91425" rIns="91425" bIns="91425" anchor="t" anchorCtr="0"/>
          <a:lstStyle>
            <a:lvl1pPr marL="257175" marR="0" lvl="0" indent="-104775" algn="l" rtl="0">
              <a:spcBef>
                <a:spcPts val="480"/>
              </a:spcBef>
              <a:spcAft>
                <a:spcPts val="0"/>
              </a:spcAft>
              <a:buClr>
                <a:schemeClr val="dk1"/>
              </a:buClr>
              <a:buSzPct val="100000"/>
              <a:buFont typeface="Arial"/>
              <a:buChar char="•"/>
              <a:defRPr sz="2400" b="0" i="0" u="none" strike="noStrike" cap="none">
                <a:solidFill>
                  <a:schemeClr val="dk1"/>
                </a:solidFill>
                <a:latin typeface="Verdana"/>
                <a:ea typeface="Verdana"/>
                <a:cs typeface="Verdana"/>
                <a:sym typeface="Verdana"/>
              </a:defRPr>
            </a:lvl1pPr>
            <a:lvl2pPr marL="557212" marR="0" lvl="1" indent="-80962" algn="l" rtl="0">
              <a:spcBef>
                <a:spcPts val="420"/>
              </a:spcBef>
              <a:spcAft>
                <a:spcPts val="0"/>
              </a:spcAft>
              <a:buClr>
                <a:schemeClr val="dk1"/>
              </a:buClr>
              <a:buSzPct val="100000"/>
              <a:buFont typeface="Arial"/>
              <a:buChar char="–"/>
              <a:defRPr sz="2100" b="0" i="0" u="none" strike="noStrike" cap="none">
                <a:solidFill>
                  <a:schemeClr val="dk1"/>
                </a:solidFill>
                <a:latin typeface="Verdana"/>
                <a:ea typeface="Verdana"/>
                <a:cs typeface="Verdana"/>
                <a:sym typeface="Verdana"/>
              </a:defRPr>
            </a:lvl2pPr>
            <a:lvl3pPr marL="857250" marR="0" lvl="2" indent="-57150"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3pPr>
            <a:lvl4pPr marL="1200150" marR="0" lvl="3"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4pPr>
            <a:lvl5pPr marL="1543050" marR="0" lvl="4"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grpSp>
        <p:nvGrpSpPr>
          <p:cNvPr id="223" name="Shape 223"/>
          <p:cNvGrpSpPr/>
          <p:nvPr/>
        </p:nvGrpSpPr>
        <p:grpSpPr>
          <a:xfrm>
            <a:off x="0" y="1"/>
            <a:ext cx="9144000" cy="470333"/>
            <a:chOff x="0" y="1"/>
            <a:chExt cx="9144000" cy="470333"/>
          </a:xfrm>
        </p:grpSpPr>
        <p:sp>
          <p:nvSpPr>
            <p:cNvPr id="224" name="Shape 224"/>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25" name="Shape 225"/>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226" name="Shape 226"/>
          <p:cNvGrpSpPr/>
          <p:nvPr/>
        </p:nvGrpSpPr>
        <p:grpSpPr>
          <a:xfrm>
            <a:off x="221522" y="6345631"/>
            <a:ext cx="8239263" cy="347096"/>
            <a:chOff x="293063" y="6274407"/>
            <a:chExt cx="9599514" cy="404400"/>
          </a:xfrm>
        </p:grpSpPr>
        <p:cxnSp>
          <p:nvCxnSpPr>
            <p:cNvPr id="227" name="Shape 227"/>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28" name="Shape 228"/>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229" name="Shape 229"/>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230" name="Shape 230"/>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31" name="Shape 231"/>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457200" y="1600201"/>
            <a:ext cx="4038600" cy="45261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Verdana"/>
                <a:ea typeface="Verdana"/>
                <a:cs typeface="Verdana"/>
                <a:sym typeface="Verdana"/>
              </a:defRPr>
            </a:lvl1pPr>
            <a:lvl2pPr marL="557212" marR="0" lvl="1" indent="-112712" algn="l" rtl="0">
              <a:spcBef>
                <a:spcPts val="320"/>
              </a:spcBef>
              <a:spcAft>
                <a:spcPts val="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857250" marR="0" lvl="2" indent="-82550" algn="l" rtl="0">
              <a:spcBef>
                <a:spcPts val="280"/>
              </a:spcBef>
              <a:spcAft>
                <a:spcPts val="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6pPr>
            <a:lvl7pPr marL="2228850" marR="0" lvl="6"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7pPr>
            <a:lvl8pPr marL="2571750" marR="0" lvl="7"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8pPr>
            <a:lvl9pPr marL="2914650" marR="0" lvl="8"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9pPr>
          </a:lstStyle>
          <a:p>
            <a:endParaRPr/>
          </a:p>
        </p:txBody>
      </p:sp>
      <p:sp>
        <p:nvSpPr>
          <p:cNvPr id="234" name="Shape 234"/>
          <p:cNvSpPr txBox="1">
            <a:spLocks noGrp="1"/>
          </p:cNvSpPr>
          <p:nvPr>
            <p:ph type="body" idx="2"/>
          </p:nvPr>
        </p:nvSpPr>
        <p:spPr>
          <a:xfrm>
            <a:off x="4648200" y="1600201"/>
            <a:ext cx="4038600" cy="45261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Verdana"/>
                <a:ea typeface="Verdana"/>
                <a:cs typeface="Verdana"/>
                <a:sym typeface="Verdana"/>
              </a:defRPr>
            </a:lvl1pPr>
            <a:lvl2pPr marL="557212" marR="0" lvl="1" indent="-112712" algn="l" rtl="0">
              <a:spcBef>
                <a:spcPts val="320"/>
              </a:spcBef>
              <a:spcAft>
                <a:spcPts val="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857250" marR="0" lvl="2" indent="-82550" algn="l" rtl="0">
              <a:spcBef>
                <a:spcPts val="280"/>
              </a:spcBef>
              <a:spcAft>
                <a:spcPts val="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6pPr>
            <a:lvl7pPr marL="2228850" marR="0" lvl="6"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7pPr>
            <a:lvl8pPr marL="2571750" marR="0" lvl="7"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8pPr>
            <a:lvl9pPr marL="2914650" marR="0" lvl="8"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9pPr>
          </a:lstStyle>
          <a:p>
            <a:endParaRPr/>
          </a:p>
        </p:txBody>
      </p:sp>
      <p:grpSp>
        <p:nvGrpSpPr>
          <p:cNvPr id="235" name="Shape 235"/>
          <p:cNvGrpSpPr/>
          <p:nvPr/>
        </p:nvGrpSpPr>
        <p:grpSpPr>
          <a:xfrm>
            <a:off x="0" y="1"/>
            <a:ext cx="9144000" cy="470333"/>
            <a:chOff x="0" y="1"/>
            <a:chExt cx="9144000" cy="470333"/>
          </a:xfrm>
        </p:grpSpPr>
        <p:sp>
          <p:nvSpPr>
            <p:cNvPr id="236" name="Shape 236"/>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37" name="Shape 237"/>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238" name="Shape 238"/>
          <p:cNvGrpSpPr/>
          <p:nvPr/>
        </p:nvGrpSpPr>
        <p:grpSpPr>
          <a:xfrm>
            <a:off x="221522" y="6345631"/>
            <a:ext cx="8239263" cy="347096"/>
            <a:chOff x="293063" y="6274407"/>
            <a:chExt cx="9599514" cy="404400"/>
          </a:xfrm>
        </p:grpSpPr>
        <p:cxnSp>
          <p:nvCxnSpPr>
            <p:cNvPr id="239" name="Shape 239"/>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40" name="Shape 240"/>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241" name="Shape 241"/>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242" name="Shape 242"/>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43" name="Shape 243"/>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
        <p:nvSpPr>
          <p:cNvPr id="244" name="Shape 244"/>
          <p:cNvSpPr/>
          <p:nvPr/>
        </p:nvSpPr>
        <p:spPr>
          <a:xfrm>
            <a:off x="0" y="598177"/>
            <a:ext cx="8685600" cy="486299"/>
          </a:xfrm>
          <a:prstGeom prst="snip2DiagRect">
            <a:avLst>
              <a:gd name="adj1" fmla="val 0"/>
              <a:gd name="adj2" fmla="val 16667"/>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sp>
        <p:nvSpPr>
          <p:cNvPr id="245" name="Shape 245"/>
          <p:cNvSpPr txBox="1">
            <a:spLocks noGrp="1"/>
          </p:cNvSpPr>
          <p:nvPr>
            <p:ph type="title"/>
          </p:nvPr>
        </p:nvSpPr>
        <p:spPr>
          <a:xfrm>
            <a:off x="296694" y="554658"/>
            <a:ext cx="7650900" cy="5733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457200" y="1535112"/>
            <a:ext cx="4040100" cy="639899"/>
          </a:xfrm>
          <a:prstGeom prst="rect">
            <a:avLst/>
          </a:prstGeom>
          <a:noFill/>
          <a:ln>
            <a:noFill/>
          </a:ln>
        </p:spPr>
        <p:txBody>
          <a:bodyPr lIns="91425" tIns="91425" rIns="91425" bIns="91425" anchor="b" anchorCtr="0"/>
          <a:lstStyle>
            <a:lvl1pPr marL="0" marR="0" lvl="0"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Arial"/>
              <a:buNone/>
              <a:defRPr sz="1500" b="1" i="0" u="none" strike="noStrike" cap="none">
                <a:solidFill>
                  <a:schemeClr val="dk1"/>
                </a:solidFill>
                <a:latin typeface="Verdana"/>
                <a:ea typeface="Verdana"/>
                <a:cs typeface="Verdana"/>
                <a:sym typeface="Verdana"/>
              </a:defRPr>
            </a:lvl2pPr>
            <a:lvl3pPr marL="685800" marR="0" lvl="2" indent="0" algn="l" rtl="0">
              <a:spcBef>
                <a:spcPts val="270"/>
              </a:spcBef>
              <a:spcAft>
                <a:spcPts val="0"/>
              </a:spcAft>
              <a:buClr>
                <a:schemeClr val="dk1"/>
              </a:buClr>
              <a:buFont typeface="Arial"/>
              <a:buNone/>
              <a:defRPr sz="1350" b="1" i="0" u="none" strike="noStrike" cap="none">
                <a:solidFill>
                  <a:schemeClr val="dk1"/>
                </a:solidFill>
                <a:latin typeface="Verdana"/>
                <a:ea typeface="Verdana"/>
                <a:cs typeface="Verdana"/>
                <a:sym typeface="Verdana"/>
              </a:defRPr>
            </a:lvl3pPr>
            <a:lvl4pPr marL="1028700" marR="0" lvl="3"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4pPr>
            <a:lvl5pPr marL="1371600" marR="0" lvl="4"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5pPr>
            <a:lvl6pPr marL="1714500" marR="0" lvl="5"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6pPr>
            <a:lvl7pPr marL="2057400" marR="0" lvl="6"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7pPr>
            <a:lvl8pPr marL="2400300" marR="0" lvl="7"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8pPr>
            <a:lvl9pPr marL="2743200" marR="0" lvl="8"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9pPr>
          </a:lstStyle>
          <a:p>
            <a:endParaRPr/>
          </a:p>
        </p:txBody>
      </p:sp>
      <p:sp>
        <p:nvSpPr>
          <p:cNvPr id="248" name="Shape 248"/>
          <p:cNvSpPr txBox="1">
            <a:spLocks noGrp="1"/>
          </p:cNvSpPr>
          <p:nvPr>
            <p:ph type="body" idx="2"/>
          </p:nvPr>
        </p:nvSpPr>
        <p:spPr>
          <a:xfrm>
            <a:off x="457200" y="2174875"/>
            <a:ext cx="4040100" cy="3951300"/>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57212" marR="0" lvl="1" indent="-119062"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2pPr>
            <a:lvl3pPr marL="857250" marR="0" lvl="2" indent="-85725" algn="l" rtl="0">
              <a:spcBef>
                <a:spcPts val="270"/>
              </a:spcBef>
              <a:spcAft>
                <a:spcPts val="0"/>
              </a:spcAft>
              <a:buClr>
                <a:schemeClr val="dk1"/>
              </a:buClr>
              <a:buSzPct val="96428"/>
              <a:buFont typeface="Arial"/>
              <a:buChar char="•"/>
              <a:defRPr sz="135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6pPr>
            <a:lvl7pPr marL="2228850" marR="0" lvl="6"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7pPr>
            <a:lvl8pPr marL="2571750" marR="0" lvl="7"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8pPr>
            <a:lvl9pPr marL="2914650" marR="0" lvl="8"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9pPr>
          </a:lstStyle>
          <a:p>
            <a:endParaRPr/>
          </a:p>
        </p:txBody>
      </p:sp>
      <p:sp>
        <p:nvSpPr>
          <p:cNvPr id="249" name="Shape 249"/>
          <p:cNvSpPr txBox="1">
            <a:spLocks noGrp="1"/>
          </p:cNvSpPr>
          <p:nvPr>
            <p:ph type="body" idx="3"/>
          </p:nvPr>
        </p:nvSpPr>
        <p:spPr>
          <a:xfrm>
            <a:off x="4645026" y="1535112"/>
            <a:ext cx="4041899" cy="639899"/>
          </a:xfrm>
          <a:prstGeom prst="rect">
            <a:avLst/>
          </a:prstGeom>
          <a:noFill/>
          <a:ln>
            <a:noFill/>
          </a:ln>
        </p:spPr>
        <p:txBody>
          <a:bodyPr lIns="91425" tIns="91425" rIns="91425" bIns="91425" anchor="b" anchorCtr="0"/>
          <a:lstStyle>
            <a:lvl1pPr marL="0" marR="0" lvl="0"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1pPr>
            <a:lvl2pPr marL="342900" marR="0" lvl="1" indent="0" algn="l" rtl="0">
              <a:spcBef>
                <a:spcPts val="300"/>
              </a:spcBef>
              <a:spcAft>
                <a:spcPts val="0"/>
              </a:spcAft>
              <a:buClr>
                <a:schemeClr val="dk1"/>
              </a:buClr>
              <a:buFont typeface="Arial"/>
              <a:buNone/>
              <a:defRPr sz="1500" b="1" i="0" u="none" strike="noStrike" cap="none">
                <a:solidFill>
                  <a:schemeClr val="dk1"/>
                </a:solidFill>
                <a:latin typeface="Verdana"/>
                <a:ea typeface="Verdana"/>
                <a:cs typeface="Verdana"/>
                <a:sym typeface="Verdana"/>
              </a:defRPr>
            </a:lvl2pPr>
            <a:lvl3pPr marL="685800" marR="0" lvl="2" indent="0" algn="l" rtl="0">
              <a:spcBef>
                <a:spcPts val="270"/>
              </a:spcBef>
              <a:spcAft>
                <a:spcPts val="0"/>
              </a:spcAft>
              <a:buClr>
                <a:schemeClr val="dk1"/>
              </a:buClr>
              <a:buFont typeface="Arial"/>
              <a:buNone/>
              <a:defRPr sz="1350" b="1" i="0" u="none" strike="noStrike" cap="none">
                <a:solidFill>
                  <a:schemeClr val="dk1"/>
                </a:solidFill>
                <a:latin typeface="Verdana"/>
                <a:ea typeface="Verdana"/>
                <a:cs typeface="Verdana"/>
                <a:sym typeface="Verdana"/>
              </a:defRPr>
            </a:lvl3pPr>
            <a:lvl4pPr marL="1028700" marR="0" lvl="3"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4pPr>
            <a:lvl5pPr marL="1371600" marR="0" lvl="4"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5pPr>
            <a:lvl6pPr marL="1714500" marR="0" lvl="5"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6pPr>
            <a:lvl7pPr marL="2057400" marR="0" lvl="6"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7pPr>
            <a:lvl8pPr marL="2400300" marR="0" lvl="7"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8pPr>
            <a:lvl9pPr marL="2743200" marR="0" lvl="8"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9pPr>
          </a:lstStyle>
          <a:p>
            <a:endParaRPr/>
          </a:p>
        </p:txBody>
      </p:sp>
      <p:sp>
        <p:nvSpPr>
          <p:cNvPr id="250" name="Shape 250"/>
          <p:cNvSpPr txBox="1">
            <a:spLocks noGrp="1"/>
          </p:cNvSpPr>
          <p:nvPr>
            <p:ph type="body" idx="4"/>
          </p:nvPr>
        </p:nvSpPr>
        <p:spPr>
          <a:xfrm>
            <a:off x="4645026" y="2174875"/>
            <a:ext cx="4041899" cy="3951300"/>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57212" marR="0" lvl="1" indent="-119062"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2pPr>
            <a:lvl3pPr marL="857250" marR="0" lvl="2" indent="-85725" algn="l" rtl="0">
              <a:spcBef>
                <a:spcPts val="270"/>
              </a:spcBef>
              <a:spcAft>
                <a:spcPts val="0"/>
              </a:spcAft>
              <a:buClr>
                <a:schemeClr val="dk1"/>
              </a:buClr>
              <a:buSzPct val="96428"/>
              <a:buFont typeface="Arial"/>
              <a:buChar char="•"/>
              <a:defRPr sz="135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6pPr>
            <a:lvl7pPr marL="2228850" marR="0" lvl="6"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7pPr>
            <a:lvl8pPr marL="2571750" marR="0" lvl="7"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8pPr>
            <a:lvl9pPr marL="2914650" marR="0" lvl="8"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9pPr>
          </a:lstStyle>
          <a:p>
            <a:endParaRPr/>
          </a:p>
        </p:txBody>
      </p:sp>
      <p:grpSp>
        <p:nvGrpSpPr>
          <p:cNvPr id="251" name="Shape 251"/>
          <p:cNvGrpSpPr/>
          <p:nvPr/>
        </p:nvGrpSpPr>
        <p:grpSpPr>
          <a:xfrm>
            <a:off x="0" y="1"/>
            <a:ext cx="9144000" cy="470333"/>
            <a:chOff x="0" y="1"/>
            <a:chExt cx="9144000" cy="470333"/>
          </a:xfrm>
        </p:grpSpPr>
        <p:sp>
          <p:nvSpPr>
            <p:cNvPr id="252" name="Shape 252"/>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53" name="Shape 253"/>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254" name="Shape 254"/>
          <p:cNvGrpSpPr/>
          <p:nvPr/>
        </p:nvGrpSpPr>
        <p:grpSpPr>
          <a:xfrm>
            <a:off x="221522" y="6345631"/>
            <a:ext cx="8239263" cy="347096"/>
            <a:chOff x="293063" y="6274407"/>
            <a:chExt cx="9599514" cy="404400"/>
          </a:xfrm>
        </p:grpSpPr>
        <p:cxnSp>
          <p:nvCxnSpPr>
            <p:cNvPr id="255" name="Shape 255"/>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56" name="Shape 256"/>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257" name="Shape 257"/>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258" name="Shape 258"/>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59" name="Shape 259"/>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
        <p:nvSpPr>
          <p:cNvPr id="260" name="Shape 260"/>
          <p:cNvSpPr/>
          <p:nvPr/>
        </p:nvSpPr>
        <p:spPr>
          <a:xfrm>
            <a:off x="0" y="598177"/>
            <a:ext cx="8685600" cy="486299"/>
          </a:xfrm>
          <a:prstGeom prst="snip2DiagRect">
            <a:avLst>
              <a:gd name="adj1" fmla="val 0"/>
              <a:gd name="adj2" fmla="val 16667"/>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sp>
        <p:nvSpPr>
          <p:cNvPr id="261" name="Shape 261"/>
          <p:cNvSpPr txBox="1">
            <a:spLocks noGrp="1"/>
          </p:cNvSpPr>
          <p:nvPr>
            <p:ph type="title"/>
          </p:nvPr>
        </p:nvSpPr>
        <p:spPr>
          <a:xfrm>
            <a:off x="296694" y="554658"/>
            <a:ext cx="7650900" cy="5733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Vertical Text">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rot="5400000">
            <a:off x="2308950" y="-382884"/>
            <a:ext cx="4526100" cy="8229600"/>
          </a:xfrm>
          <a:prstGeom prst="rect">
            <a:avLst/>
          </a:prstGeom>
          <a:noFill/>
          <a:ln>
            <a:noFill/>
          </a:ln>
        </p:spPr>
        <p:txBody>
          <a:bodyPr lIns="91425" tIns="91425" rIns="91425" bIns="91425" anchor="t" anchorCtr="0"/>
          <a:lstStyle>
            <a:lvl1pPr marL="257175" marR="0" lvl="0" indent="-104775"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557212" marR="0" lvl="1" indent="-80962" algn="l" rtl="0">
              <a:spcBef>
                <a:spcPts val="420"/>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2pPr>
            <a:lvl3pPr marL="857250" marR="0" lvl="2" indent="-5715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200150" marR="0" lvl="3" indent="-76200" algn="l" rtl="0">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4pPr>
            <a:lvl5pPr marL="1543050" marR="0" lvl="4" indent="-76200" algn="l" rtl="0">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grpSp>
        <p:nvGrpSpPr>
          <p:cNvPr id="264" name="Shape 264"/>
          <p:cNvGrpSpPr/>
          <p:nvPr/>
        </p:nvGrpSpPr>
        <p:grpSpPr>
          <a:xfrm>
            <a:off x="0" y="1"/>
            <a:ext cx="9144000" cy="470333"/>
            <a:chOff x="0" y="1"/>
            <a:chExt cx="9144000" cy="470333"/>
          </a:xfrm>
        </p:grpSpPr>
        <p:sp>
          <p:nvSpPr>
            <p:cNvPr id="265" name="Shape 265"/>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66" name="Shape 266"/>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267" name="Shape 267"/>
          <p:cNvGrpSpPr/>
          <p:nvPr/>
        </p:nvGrpSpPr>
        <p:grpSpPr>
          <a:xfrm>
            <a:off x="221522" y="6345631"/>
            <a:ext cx="8239263" cy="347096"/>
            <a:chOff x="293063" y="6274407"/>
            <a:chExt cx="9599514" cy="404400"/>
          </a:xfrm>
        </p:grpSpPr>
        <p:cxnSp>
          <p:nvCxnSpPr>
            <p:cNvPr id="268" name="Shape 268"/>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269" name="Shape 269"/>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270" name="Shape 270"/>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271" name="Shape 271"/>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72" name="Shape 272"/>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
        <p:nvSpPr>
          <p:cNvPr id="273" name="Shape 273"/>
          <p:cNvSpPr/>
          <p:nvPr/>
        </p:nvSpPr>
        <p:spPr>
          <a:xfrm>
            <a:off x="0" y="598177"/>
            <a:ext cx="8685600" cy="486299"/>
          </a:xfrm>
          <a:prstGeom prst="snip2DiagRect">
            <a:avLst>
              <a:gd name="adj1" fmla="val 0"/>
              <a:gd name="adj2" fmla="val 16667"/>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sp>
        <p:nvSpPr>
          <p:cNvPr id="274" name="Shape 274"/>
          <p:cNvSpPr txBox="1">
            <a:spLocks noGrp="1"/>
          </p:cNvSpPr>
          <p:nvPr>
            <p:ph type="title"/>
          </p:nvPr>
        </p:nvSpPr>
        <p:spPr>
          <a:xfrm>
            <a:off x="296694" y="554658"/>
            <a:ext cx="7650900" cy="5733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1">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146264" y="608152"/>
            <a:ext cx="7886700" cy="541499"/>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44546A"/>
              </a:buClr>
              <a:buFont typeface="Arial"/>
              <a:buNone/>
              <a:defRPr sz="2000" b="1" i="0" u="none" strike="noStrike" cap="none">
                <a:solidFill>
                  <a:srgbClr val="44546A"/>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grpSp>
        <p:nvGrpSpPr>
          <p:cNvPr id="277" name="Shape 277"/>
          <p:cNvGrpSpPr/>
          <p:nvPr/>
        </p:nvGrpSpPr>
        <p:grpSpPr>
          <a:xfrm>
            <a:off x="0" y="0"/>
            <a:ext cx="9144000" cy="608172"/>
            <a:chOff x="0" y="0"/>
            <a:chExt cx="12192000" cy="608172"/>
          </a:xfrm>
        </p:grpSpPr>
        <p:sp>
          <p:nvSpPr>
            <p:cNvPr id="278" name="Shape 278"/>
            <p:cNvSpPr/>
            <p:nvPr/>
          </p:nvSpPr>
          <p:spPr>
            <a:xfrm>
              <a:off x="0" y="0"/>
              <a:ext cx="12192000" cy="1644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79" name="Shape 279"/>
            <p:cNvPicPr preferRelativeResize="0"/>
            <p:nvPr/>
          </p:nvPicPr>
          <p:blipFill rotWithShape="1">
            <a:blip r:embed="rId2">
              <a:alphaModFix/>
            </a:blip>
            <a:srcRect/>
            <a:stretch/>
          </p:blipFill>
          <p:spPr>
            <a:xfrm>
              <a:off x="252465" y="37872"/>
              <a:ext cx="571500" cy="570300"/>
            </a:xfrm>
            <a:prstGeom prst="rect">
              <a:avLst/>
            </a:prstGeom>
            <a:noFill/>
            <a:ln>
              <a:noFill/>
            </a:ln>
          </p:spPr>
        </p:pic>
      </p:grpSp>
      <p:sp>
        <p:nvSpPr>
          <p:cNvPr id="280" name="Shape 280"/>
          <p:cNvSpPr/>
          <p:nvPr/>
        </p:nvSpPr>
        <p:spPr>
          <a:xfrm>
            <a:off x="8694666" y="6356350"/>
            <a:ext cx="261900" cy="3492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b="0" i="0" u="none" strike="noStrike" cap="none">
              <a:solidFill>
                <a:schemeClr val="lt1"/>
              </a:solidFill>
              <a:latin typeface="Calibri"/>
              <a:ea typeface="Calibri"/>
              <a:cs typeface="Calibri"/>
              <a:sym typeface="Calibri"/>
            </a:endParaRPr>
          </a:p>
        </p:txBody>
      </p:sp>
      <p:sp>
        <p:nvSpPr>
          <p:cNvPr id="281" name="Shape 281"/>
          <p:cNvSpPr txBox="1"/>
          <p:nvPr/>
        </p:nvSpPr>
        <p:spPr>
          <a:xfrm>
            <a:off x="8661755" y="6356350"/>
            <a:ext cx="266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1" i="0" u="none" strike="noStrike" cap="none">
                <a:solidFill>
                  <a:schemeClr val="lt1"/>
                </a:solidFill>
                <a:latin typeface="Calibri"/>
                <a:ea typeface="Calibri"/>
                <a:cs typeface="Calibri"/>
                <a:sym typeface="Calibri"/>
              </a:rPr>
              <a:pPr marL="0" marR="0" lvl="0" indent="0" algn="r" rtl="0">
                <a:spcBef>
                  <a:spcPts val="0"/>
                </a:spcBef>
                <a:buSzPct val="25000"/>
                <a:buNone/>
              </a:pPr>
              <a:t>‹#›</a:t>
            </a:fld>
            <a:endParaRPr lang="en-US" sz="1000" b="1" i="0" u="none" strike="noStrike" cap="none">
              <a:solidFill>
                <a:schemeClr val="lt1"/>
              </a:solidFill>
              <a:latin typeface="Calibri"/>
              <a:ea typeface="Calibri"/>
              <a:cs typeface="Calibri"/>
              <a:sym typeface="Calibri"/>
            </a:endParaRPr>
          </a:p>
        </p:txBody>
      </p:sp>
      <p:grpSp>
        <p:nvGrpSpPr>
          <p:cNvPr id="282" name="Shape 282"/>
          <p:cNvGrpSpPr/>
          <p:nvPr/>
        </p:nvGrpSpPr>
        <p:grpSpPr>
          <a:xfrm>
            <a:off x="220575" y="6329464"/>
            <a:ext cx="8329000" cy="363600"/>
            <a:chOff x="294100" y="6329464"/>
            <a:chExt cx="11105334" cy="363600"/>
          </a:xfrm>
        </p:grpSpPr>
        <p:cxnSp>
          <p:nvCxnSpPr>
            <p:cNvPr id="283" name="Shape 283"/>
            <p:cNvCxnSpPr/>
            <p:nvPr/>
          </p:nvCxnSpPr>
          <p:spPr>
            <a:xfrm>
              <a:off x="1448657" y="6538912"/>
              <a:ext cx="7479600" cy="0"/>
            </a:xfrm>
            <a:prstGeom prst="straightConnector1">
              <a:avLst/>
            </a:prstGeom>
            <a:noFill/>
            <a:ln w="9525" cap="flat" cmpd="sng">
              <a:solidFill>
                <a:srgbClr val="BFBFBF"/>
              </a:solidFill>
              <a:prstDash val="solid"/>
              <a:miter/>
              <a:headEnd type="none" w="med" len="med"/>
              <a:tailEnd type="none" w="med" len="med"/>
            </a:ln>
          </p:spPr>
        </p:cxnSp>
        <p:pic>
          <p:nvPicPr>
            <p:cNvPr id="284" name="Shape 284"/>
            <p:cNvPicPr preferRelativeResize="0"/>
            <p:nvPr/>
          </p:nvPicPr>
          <p:blipFill rotWithShape="1">
            <a:blip r:embed="rId3">
              <a:alphaModFix/>
            </a:blip>
            <a:srcRect/>
            <a:stretch/>
          </p:blipFill>
          <p:spPr>
            <a:xfrm>
              <a:off x="9094234" y="6462712"/>
              <a:ext cx="2305200" cy="152399"/>
            </a:xfrm>
            <a:prstGeom prst="rect">
              <a:avLst/>
            </a:prstGeom>
            <a:noFill/>
            <a:ln>
              <a:noFill/>
            </a:ln>
          </p:spPr>
        </p:pic>
        <p:pic>
          <p:nvPicPr>
            <p:cNvPr id="285" name="Shape 285"/>
            <p:cNvPicPr preferRelativeResize="0"/>
            <p:nvPr/>
          </p:nvPicPr>
          <p:blipFill rotWithShape="1">
            <a:blip r:embed="rId4">
              <a:alphaModFix/>
            </a:blip>
            <a:srcRect/>
            <a:stretch/>
          </p:blipFill>
          <p:spPr>
            <a:xfrm>
              <a:off x="294100" y="6329464"/>
              <a:ext cx="988500" cy="363600"/>
            </a:xfrm>
            <a:prstGeom prst="rect">
              <a:avLst/>
            </a:prstGeom>
            <a:noFill/>
            <a:ln>
              <a:noFill/>
            </a:ln>
          </p:spPr>
        </p:pic>
      </p:grpSp>
      <p:cxnSp>
        <p:nvCxnSpPr>
          <p:cNvPr id="286" name="Shape 286"/>
          <p:cNvCxnSpPr/>
          <p:nvPr/>
        </p:nvCxnSpPr>
        <p:spPr>
          <a:xfrm>
            <a:off x="220575" y="1022887"/>
            <a:ext cx="8526300" cy="0"/>
          </a:xfrm>
          <a:prstGeom prst="straightConnector1">
            <a:avLst/>
          </a:prstGeom>
          <a:noFill/>
          <a:ln w="9525" cap="flat" cmpd="sng">
            <a:solidFill>
              <a:srgbClr val="ED3026"/>
            </a:solidFill>
            <a:prstDash val="solid"/>
            <a:miter/>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45"/>
        <p:cNvGrpSpPr/>
        <p:nvPr/>
      </p:nvGrpSpPr>
      <p:grpSpPr>
        <a:xfrm>
          <a:off x="0" y="0"/>
          <a:ext cx="0" cy="0"/>
          <a:chOff x="0" y="0"/>
          <a:chExt cx="0" cy="0"/>
        </a:xfrm>
      </p:grpSpPr>
      <p:sp>
        <p:nvSpPr>
          <p:cNvPr id="46" name="Shape 46"/>
          <p:cNvSpPr/>
          <p:nvPr/>
        </p:nvSpPr>
        <p:spPr>
          <a:xfrm>
            <a:off x="0" y="598177"/>
            <a:ext cx="8685600" cy="486299"/>
          </a:xfrm>
          <a:prstGeom prst="snip2DiagRect">
            <a:avLst>
              <a:gd name="adj1" fmla="val 0"/>
              <a:gd name="adj2" fmla="val 16667"/>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sp>
        <p:nvSpPr>
          <p:cNvPr id="47" name="Shape 47"/>
          <p:cNvSpPr txBox="1">
            <a:spLocks noGrp="1"/>
          </p:cNvSpPr>
          <p:nvPr>
            <p:ph type="title"/>
          </p:nvPr>
        </p:nvSpPr>
        <p:spPr>
          <a:xfrm>
            <a:off x="296694" y="554658"/>
            <a:ext cx="7650900" cy="5733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400" b="1"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grpSp>
        <p:nvGrpSpPr>
          <p:cNvPr id="48" name="Shape 48"/>
          <p:cNvGrpSpPr/>
          <p:nvPr/>
        </p:nvGrpSpPr>
        <p:grpSpPr>
          <a:xfrm>
            <a:off x="0" y="1"/>
            <a:ext cx="9144000" cy="470333"/>
            <a:chOff x="0" y="1"/>
            <a:chExt cx="9144000" cy="470333"/>
          </a:xfrm>
        </p:grpSpPr>
        <p:sp>
          <p:nvSpPr>
            <p:cNvPr id="49" name="Shape 49"/>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pic>
          <p:nvPicPr>
            <p:cNvPr id="50" name="Shape 50"/>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51" name="Shape 51"/>
          <p:cNvGrpSpPr/>
          <p:nvPr/>
        </p:nvGrpSpPr>
        <p:grpSpPr>
          <a:xfrm>
            <a:off x="221522" y="6345631"/>
            <a:ext cx="8239263" cy="347096"/>
            <a:chOff x="293063" y="6274407"/>
            <a:chExt cx="9599514" cy="404400"/>
          </a:xfrm>
        </p:grpSpPr>
        <p:cxnSp>
          <p:nvCxnSpPr>
            <p:cNvPr id="52" name="Shape 52"/>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53" name="Shape 53"/>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54" name="Shape 54"/>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55" name="Shape 55"/>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b="0" i="0" u="none" strike="noStrike" cap="none">
              <a:solidFill>
                <a:schemeClr val="lt1"/>
              </a:solidFill>
              <a:latin typeface="Verdana"/>
              <a:ea typeface="Verdana"/>
              <a:cs typeface="Verdana"/>
              <a:sym typeface="Verdana"/>
            </a:endParaRPr>
          </a:p>
        </p:txBody>
      </p:sp>
      <p:sp>
        <p:nvSpPr>
          <p:cNvPr id="56" name="Shape 56"/>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i="0" u="none" strike="noStrike" cap="none">
                <a:solidFill>
                  <a:schemeClr val="lt1"/>
                </a:solidFill>
                <a:latin typeface="Arial"/>
                <a:ea typeface="Arial"/>
                <a:cs typeface="Arial"/>
                <a:sym typeface="Arial"/>
              </a:rPr>
              <a:pPr marL="0" marR="0" lvl="0" indent="0" algn="l" rtl="0">
                <a:spcBef>
                  <a:spcPts val="0"/>
                </a:spcBef>
                <a:buSzPct val="25000"/>
                <a:buNone/>
              </a:pPr>
              <a:t>‹#›</a:t>
            </a:fld>
            <a:endParaRPr lang="en-US" sz="1000" b="1"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287"/>
        <p:cNvGrpSpPr/>
        <p:nvPr/>
      </p:nvGrpSpPr>
      <p:grpSpPr>
        <a:xfrm>
          <a:off x="0" y="0"/>
          <a:ext cx="0" cy="0"/>
          <a:chOff x="0" y="0"/>
          <a:chExt cx="0" cy="0"/>
        </a:xfrm>
      </p:grpSpPr>
      <p:sp>
        <p:nvSpPr>
          <p:cNvPr id="288" name="Shape 288"/>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289" name="Shape 289"/>
          <p:cNvPicPr preferRelativeResize="0"/>
          <p:nvPr/>
        </p:nvPicPr>
        <p:blipFill rotWithShape="1">
          <a:blip r:embed="rId2">
            <a:alphaModFix/>
          </a:blip>
          <a:srcRect/>
          <a:stretch/>
        </p:blipFill>
        <p:spPr>
          <a:xfrm>
            <a:off x="228600" y="37298"/>
            <a:ext cx="433200" cy="433200"/>
          </a:xfrm>
          <a:prstGeom prst="rect">
            <a:avLst/>
          </a:prstGeom>
          <a:noFill/>
          <a:ln>
            <a:noFill/>
          </a:ln>
        </p:spPr>
      </p:pic>
      <p:grpSp>
        <p:nvGrpSpPr>
          <p:cNvPr id="290" name="Shape 290"/>
          <p:cNvGrpSpPr/>
          <p:nvPr/>
        </p:nvGrpSpPr>
        <p:grpSpPr>
          <a:xfrm>
            <a:off x="228610" y="6473346"/>
            <a:ext cx="8097493" cy="183847"/>
            <a:chOff x="301325" y="6423210"/>
            <a:chExt cx="9434339" cy="214200"/>
          </a:xfrm>
        </p:grpSpPr>
        <p:cxnSp>
          <p:nvCxnSpPr>
            <p:cNvPr id="291" name="Shape 291"/>
            <p:cNvCxnSpPr/>
            <p:nvPr/>
          </p:nvCxnSpPr>
          <p:spPr>
            <a:xfrm>
              <a:off x="1448657" y="6538912"/>
              <a:ext cx="5851500" cy="0"/>
            </a:xfrm>
            <a:prstGeom prst="straightConnector1">
              <a:avLst/>
            </a:prstGeom>
            <a:noFill/>
            <a:ln w="9525" cap="flat" cmpd="sng">
              <a:solidFill>
                <a:srgbClr val="BFBFBF"/>
              </a:solidFill>
              <a:prstDash val="solid"/>
              <a:round/>
              <a:headEnd type="none" w="med" len="med"/>
              <a:tailEnd type="none" w="med" len="med"/>
            </a:ln>
          </p:spPr>
        </p:cxnSp>
        <p:pic>
          <p:nvPicPr>
            <p:cNvPr id="292" name="Shape 292"/>
            <p:cNvPicPr preferRelativeResize="0"/>
            <p:nvPr/>
          </p:nvPicPr>
          <p:blipFill rotWithShape="1">
            <a:blip r:embed="rId3">
              <a:alphaModFix/>
            </a:blip>
            <a:srcRect/>
            <a:stretch/>
          </p:blipFill>
          <p:spPr>
            <a:xfrm>
              <a:off x="7430464" y="6462712"/>
              <a:ext cx="2305200" cy="152399"/>
            </a:xfrm>
            <a:prstGeom prst="rect">
              <a:avLst/>
            </a:prstGeom>
            <a:noFill/>
            <a:ln>
              <a:noFill/>
            </a:ln>
          </p:spPr>
        </p:pic>
        <p:pic>
          <p:nvPicPr>
            <p:cNvPr id="293" name="Shape 293"/>
            <p:cNvPicPr preferRelativeResize="0"/>
            <p:nvPr/>
          </p:nvPicPr>
          <p:blipFill rotWithShape="1">
            <a:blip r:embed="rId4">
              <a:alphaModFix/>
            </a:blip>
            <a:srcRect/>
            <a:stretch/>
          </p:blipFill>
          <p:spPr>
            <a:xfrm>
              <a:off x="301325" y="6423210"/>
              <a:ext cx="941700" cy="214200"/>
            </a:xfrm>
            <a:prstGeom prst="rect">
              <a:avLst/>
            </a:prstGeom>
            <a:noFill/>
            <a:ln>
              <a:noFill/>
            </a:ln>
          </p:spPr>
        </p:pic>
      </p:grpSp>
      <p:sp>
        <p:nvSpPr>
          <p:cNvPr id="294" name="Shape 294"/>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295" name="Shape 295"/>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100" b="1">
                <a:solidFill>
                  <a:schemeClr val="lt1"/>
                </a:solidFill>
                <a:latin typeface="Arial"/>
                <a:ea typeface="Arial"/>
                <a:cs typeface="Arial"/>
                <a:sym typeface="Arial"/>
              </a:rPr>
              <a:pPr marL="0" marR="0" lvl="0" indent="0" algn="l" rtl="0">
                <a:spcBef>
                  <a:spcPts val="0"/>
                </a:spcBef>
                <a:buSzPct val="25000"/>
                <a:buNone/>
              </a:pPr>
              <a:t>‹#›</a:t>
            </a:fld>
            <a:endParaRPr lang="en-US" sz="1100" b="1">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cxnSp>
        <p:nvCxnSpPr>
          <p:cNvPr id="58" name="Shape 58"/>
          <p:cNvCxnSpPr/>
          <p:nvPr/>
        </p:nvCxnSpPr>
        <p:spPr>
          <a:xfrm>
            <a:off x="450850" y="1294183"/>
            <a:ext cx="3013200" cy="0"/>
          </a:xfrm>
          <a:prstGeom prst="straightConnector1">
            <a:avLst/>
          </a:prstGeom>
          <a:noFill/>
          <a:ln w="9525" cap="flat" cmpd="sng">
            <a:solidFill>
              <a:srgbClr val="FF0000"/>
            </a:solidFill>
            <a:prstDash val="solid"/>
            <a:round/>
            <a:headEnd type="none" w="med" len="med"/>
            <a:tailEnd type="none" w="med" len="med"/>
          </a:ln>
        </p:spPr>
      </p:cxnSp>
      <p:sp>
        <p:nvSpPr>
          <p:cNvPr id="59" name="Shape 59"/>
          <p:cNvSpPr txBox="1">
            <a:spLocks noGrp="1"/>
          </p:cNvSpPr>
          <p:nvPr>
            <p:ph type="title"/>
          </p:nvPr>
        </p:nvSpPr>
        <p:spPr>
          <a:xfrm>
            <a:off x="457200" y="701066"/>
            <a:ext cx="3008400" cy="6231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5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1"/>
          </p:nvPr>
        </p:nvSpPr>
        <p:spPr>
          <a:xfrm>
            <a:off x="3575050" y="701066"/>
            <a:ext cx="5111700" cy="55737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557212" marR="0" lvl="1" indent="-87312"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857250" marR="0" lvl="2" indent="-6985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200150" marR="0" lvl="3"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543050" marR="0" lvl="4"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61" name="Shape 61"/>
          <p:cNvSpPr txBox="1">
            <a:spLocks noGrp="1"/>
          </p:cNvSpPr>
          <p:nvPr>
            <p:ph type="body" idx="2"/>
          </p:nvPr>
        </p:nvSpPr>
        <p:spPr>
          <a:xfrm>
            <a:off x="457200" y="1336737"/>
            <a:ext cx="3008400" cy="4938000"/>
          </a:xfrm>
          <a:prstGeom prst="rect">
            <a:avLst/>
          </a:prstGeom>
          <a:noFill/>
          <a:ln>
            <a:noFill/>
          </a:ln>
        </p:spPr>
        <p:txBody>
          <a:bodyPr lIns="91425" tIns="91425" rIns="91425" bIns="91425" anchor="t" anchorCtr="0"/>
          <a:lstStyle>
            <a:lvl1pPr marL="0" marR="0" lvl="0" indent="0" algn="l" rtl="0">
              <a:spcBef>
                <a:spcPts val="21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342900" marR="0" lvl="1" indent="0" algn="l" rtl="0">
              <a:spcBef>
                <a:spcPts val="180"/>
              </a:spcBef>
              <a:spcAft>
                <a:spcPts val="0"/>
              </a:spcAft>
              <a:buClr>
                <a:schemeClr val="dk1"/>
              </a:buClr>
              <a:buFont typeface="Arial"/>
              <a:buNone/>
              <a:defRPr sz="900" b="0" i="0" u="none" strike="noStrike" cap="none">
                <a:solidFill>
                  <a:schemeClr val="dk1"/>
                </a:solidFill>
                <a:latin typeface="Verdana"/>
                <a:ea typeface="Verdana"/>
                <a:cs typeface="Verdana"/>
                <a:sym typeface="Verdana"/>
              </a:defRPr>
            </a:lvl2pPr>
            <a:lvl3pPr marL="685800" marR="0" lvl="2" indent="0" algn="l" rtl="0">
              <a:spcBef>
                <a:spcPts val="150"/>
              </a:spcBef>
              <a:spcAft>
                <a:spcPts val="0"/>
              </a:spcAft>
              <a:buClr>
                <a:schemeClr val="dk1"/>
              </a:buClr>
              <a:buFont typeface="Arial"/>
              <a:buNone/>
              <a:defRPr sz="750" b="0" i="0" u="none" strike="noStrike" cap="none">
                <a:solidFill>
                  <a:schemeClr val="dk1"/>
                </a:solidFill>
                <a:latin typeface="Verdana"/>
                <a:ea typeface="Verdana"/>
                <a:cs typeface="Verdana"/>
                <a:sym typeface="Verdana"/>
              </a:defRPr>
            </a:lvl3pPr>
            <a:lvl4pPr marL="1028700" marR="0" lvl="3" indent="0" algn="l" rtl="0">
              <a:spcBef>
                <a:spcPts val="135"/>
              </a:spcBef>
              <a:spcAft>
                <a:spcPts val="0"/>
              </a:spcAft>
              <a:buClr>
                <a:schemeClr val="dk1"/>
              </a:buClr>
              <a:buFont typeface="Arial"/>
              <a:buNone/>
              <a:defRPr sz="675" b="0" i="0" u="none" strike="noStrike" cap="none">
                <a:solidFill>
                  <a:schemeClr val="dk1"/>
                </a:solidFill>
                <a:latin typeface="Verdana"/>
                <a:ea typeface="Verdana"/>
                <a:cs typeface="Verdana"/>
                <a:sym typeface="Verdana"/>
              </a:defRPr>
            </a:lvl4pPr>
            <a:lvl5pPr marL="1371600" marR="0" lvl="4" indent="0" algn="l" rtl="0">
              <a:spcBef>
                <a:spcPts val="135"/>
              </a:spcBef>
              <a:spcAft>
                <a:spcPts val="0"/>
              </a:spcAft>
              <a:buClr>
                <a:schemeClr val="dk1"/>
              </a:buClr>
              <a:buFont typeface="Arial"/>
              <a:buNone/>
              <a:defRPr sz="675" b="0" i="0" u="none" strike="noStrike" cap="none">
                <a:solidFill>
                  <a:schemeClr val="dk1"/>
                </a:solidFill>
                <a:latin typeface="Verdana"/>
                <a:ea typeface="Verdana"/>
                <a:cs typeface="Verdana"/>
                <a:sym typeface="Verdana"/>
              </a:defRPr>
            </a:lvl5pPr>
            <a:lvl6pPr marL="1714500" marR="0" lvl="5"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6pPr>
            <a:lvl7pPr marL="2057400" marR="0" lvl="6"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7pPr>
            <a:lvl8pPr marL="2400300" marR="0" lvl="7"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8pPr>
            <a:lvl9pPr marL="2743200" marR="0" lvl="8" indent="0" algn="l" rtl="0">
              <a:spcBef>
                <a:spcPts val="135"/>
              </a:spcBef>
              <a:buClr>
                <a:schemeClr val="dk1"/>
              </a:buClr>
              <a:buFont typeface="Arial"/>
              <a:buNone/>
              <a:defRPr sz="675" b="0" i="0" u="none" strike="noStrike" cap="none">
                <a:solidFill>
                  <a:schemeClr val="dk1"/>
                </a:solidFill>
                <a:latin typeface="Verdana"/>
                <a:ea typeface="Verdana"/>
                <a:cs typeface="Verdana"/>
                <a:sym typeface="Verdana"/>
              </a:defRPr>
            </a:lvl9pPr>
          </a:lstStyle>
          <a:p>
            <a:endParaRPr/>
          </a:p>
        </p:txBody>
      </p:sp>
      <p:grpSp>
        <p:nvGrpSpPr>
          <p:cNvPr id="62" name="Shape 62"/>
          <p:cNvGrpSpPr/>
          <p:nvPr/>
        </p:nvGrpSpPr>
        <p:grpSpPr>
          <a:xfrm>
            <a:off x="0" y="1"/>
            <a:ext cx="9144000" cy="470333"/>
            <a:chOff x="0" y="1"/>
            <a:chExt cx="9144000" cy="470333"/>
          </a:xfrm>
        </p:grpSpPr>
        <p:sp>
          <p:nvSpPr>
            <p:cNvPr id="63" name="Shape 63"/>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pic>
          <p:nvPicPr>
            <p:cNvPr id="64" name="Shape 64"/>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65" name="Shape 65"/>
          <p:cNvGrpSpPr/>
          <p:nvPr/>
        </p:nvGrpSpPr>
        <p:grpSpPr>
          <a:xfrm>
            <a:off x="221522" y="6345631"/>
            <a:ext cx="8239263" cy="347096"/>
            <a:chOff x="293063" y="6274407"/>
            <a:chExt cx="9599514" cy="404400"/>
          </a:xfrm>
        </p:grpSpPr>
        <p:cxnSp>
          <p:nvCxnSpPr>
            <p:cNvPr id="66" name="Shape 66"/>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67" name="Shape 67"/>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68" name="Shape 68"/>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69" name="Shape 69"/>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b="0" i="0" u="none" strike="noStrike" cap="none">
              <a:solidFill>
                <a:schemeClr val="lt1"/>
              </a:solidFill>
              <a:latin typeface="Verdana"/>
              <a:ea typeface="Verdana"/>
              <a:cs typeface="Verdana"/>
              <a:sym typeface="Verdana"/>
            </a:endParaRPr>
          </a:p>
        </p:txBody>
      </p:sp>
      <p:sp>
        <p:nvSpPr>
          <p:cNvPr id="70" name="Shape 70"/>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i="0" u="none" strike="noStrike" cap="none">
                <a:solidFill>
                  <a:schemeClr val="lt1"/>
                </a:solidFill>
                <a:latin typeface="Arial"/>
                <a:ea typeface="Arial"/>
                <a:cs typeface="Arial"/>
                <a:sym typeface="Arial"/>
              </a:rPr>
              <a:pPr marL="0" marR="0" lvl="0" indent="0" algn="l" rtl="0">
                <a:spcBef>
                  <a:spcPts val="0"/>
                </a:spcBef>
                <a:buSzPct val="25000"/>
                <a:buNone/>
              </a:pPr>
              <a:t>‹#›</a:t>
            </a:fld>
            <a:endParaRPr lang="en-US" sz="1000" b="1"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Only">
    <p:spTree>
      <p:nvGrpSpPr>
        <p:cNvPr id="1" name="Shape 71"/>
        <p:cNvGrpSpPr/>
        <p:nvPr/>
      </p:nvGrpSpPr>
      <p:grpSpPr>
        <a:xfrm>
          <a:off x="0" y="0"/>
          <a:ext cx="0" cy="0"/>
          <a:chOff x="0" y="0"/>
          <a:chExt cx="0" cy="0"/>
        </a:xfrm>
      </p:grpSpPr>
      <p:grpSp>
        <p:nvGrpSpPr>
          <p:cNvPr id="72" name="Shape 72"/>
          <p:cNvGrpSpPr/>
          <p:nvPr/>
        </p:nvGrpSpPr>
        <p:grpSpPr>
          <a:xfrm>
            <a:off x="0" y="1"/>
            <a:ext cx="9144000" cy="470333"/>
            <a:chOff x="0" y="1"/>
            <a:chExt cx="9144000" cy="470333"/>
          </a:xfrm>
        </p:grpSpPr>
        <p:sp>
          <p:nvSpPr>
            <p:cNvPr id="73" name="Shape 73"/>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pic>
          <p:nvPicPr>
            <p:cNvPr id="74" name="Shape 74"/>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75" name="Shape 75"/>
          <p:cNvGrpSpPr/>
          <p:nvPr/>
        </p:nvGrpSpPr>
        <p:grpSpPr>
          <a:xfrm>
            <a:off x="221522" y="6345631"/>
            <a:ext cx="8239263" cy="347096"/>
            <a:chOff x="293063" y="6274407"/>
            <a:chExt cx="9599514" cy="404400"/>
          </a:xfrm>
        </p:grpSpPr>
        <p:cxnSp>
          <p:nvCxnSpPr>
            <p:cNvPr id="76" name="Shape 76"/>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77" name="Shape 77"/>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78" name="Shape 78"/>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79" name="Shape 79"/>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b="0" i="0" u="none" strike="noStrike" cap="none">
              <a:solidFill>
                <a:schemeClr val="lt1"/>
              </a:solidFill>
              <a:latin typeface="Verdana"/>
              <a:ea typeface="Verdana"/>
              <a:cs typeface="Verdana"/>
              <a:sym typeface="Verdana"/>
            </a:endParaRPr>
          </a:p>
        </p:txBody>
      </p:sp>
      <p:sp>
        <p:nvSpPr>
          <p:cNvPr id="80" name="Shape 80"/>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i="0" u="none" strike="noStrike" cap="none">
                <a:solidFill>
                  <a:schemeClr val="lt1"/>
                </a:solidFill>
                <a:latin typeface="Arial"/>
                <a:ea typeface="Arial"/>
                <a:cs typeface="Arial"/>
                <a:sym typeface="Arial"/>
              </a:rPr>
              <a:pPr marL="0" marR="0" lvl="0" indent="0" algn="l" rtl="0">
                <a:spcBef>
                  <a:spcPts val="0"/>
                </a:spcBef>
                <a:buSzPct val="25000"/>
                <a:buNone/>
              </a:pPr>
              <a:t>‹#›</a:t>
            </a:fld>
            <a:endParaRPr lang="en-US" sz="1000" b="1" i="0" u="none" strike="noStrike" cap="none">
              <a:solidFill>
                <a:schemeClr val="lt1"/>
              </a:solidFill>
              <a:latin typeface="Arial"/>
              <a:ea typeface="Arial"/>
              <a:cs typeface="Arial"/>
              <a:sym typeface="Arial"/>
            </a:endParaRPr>
          </a:p>
        </p:txBody>
      </p:sp>
      <p:sp>
        <p:nvSpPr>
          <p:cNvPr id="81" name="Shape 81"/>
          <p:cNvSpPr txBox="1"/>
          <p:nvPr/>
        </p:nvSpPr>
        <p:spPr>
          <a:xfrm>
            <a:off x="378302" y="2714847"/>
            <a:ext cx="4720500" cy="1930500"/>
          </a:xfrm>
          <a:prstGeom prst="rect">
            <a:avLst/>
          </a:prstGeom>
          <a:noFill/>
          <a:ln>
            <a:noFill/>
          </a:ln>
        </p:spPr>
        <p:txBody>
          <a:bodyPr lIns="0" tIns="0" rIns="0" bIns="0" anchor="t" anchorCtr="0">
            <a:noAutofit/>
          </a:bodyPr>
          <a:lstStyle/>
          <a:p>
            <a:pPr marL="0" marR="0" lvl="0" indent="0" algn="r" rtl="0">
              <a:lnSpc>
                <a:spcPct val="90000"/>
              </a:lnSpc>
              <a:spcBef>
                <a:spcPts val="0"/>
              </a:spcBef>
              <a:spcAft>
                <a:spcPts val="0"/>
              </a:spcAft>
              <a:buClr>
                <a:srgbClr val="44546A"/>
              </a:buClr>
              <a:buSzPct val="25000"/>
              <a:buFont typeface="Arial"/>
              <a:buNone/>
            </a:pPr>
            <a:r>
              <a:rPr lang="en-US" sz="5400" b="1" i="0" u="none" strike="noStrike" cap="none">
                <a:solidFill>
                  <a:srgbClr val="44546A"/>
                </a:solidFill>
                <a:latin typeface="Arial"/>
                <a:ea typeface="Arial"/>
                <a:cs typeface="Arial"/>
                <a:sym typeface="Arial"/>
              </a:rPr>
              <a:t>THANKS FOR </a:t>
            </a:r>
          </a:p>
          <a:p>
            <a:pPr marL="0" marR="0" lvl="0" indent="0" algn="r" rtl="0">
              <a:lnSpc>
                <a:spcPct val="90000"/>
              </a:lnSpc>
              <a:spcBef>
                <a:spcPts val="750"/>
              </a:spcBef>
              <a:buClr>
                <a:srgbClr val="44546A"/>
              </a:buClr>
              <a:buSzPct val="25000"/>
              <a:buFont typeface="Arial"/>
              <a:buNone/>
            </a:pPr>
            <a:r>
              <a:rPr lang="en-US" sz="5400" b="1" i="0" u="none" strike="noStrike" cap="none">
                <a:solidFill>
                  <a:srgbClr val="44546A"/>
                </a:solidFill>
                <a:latin typeface="Arial"/>
                <a:ea typeface="Arial"/>
                <a:cs typeface="Arial"/>
                <a:sym typeface="Arial"/>
              </a:rPr>
              <a:t>WATCHING</a:t>
            </a:r>
          </a:p>
        </p:txBody>
      </p:sp>
      <p:sp>
        <p:nvSpPr>
          <p:cNvPr id="82" name="Shape 82"/>
          <p:cNvSpPr/>
          <p:nvPr/>
        </p:nvSpPr>
        <p:spPr>
          <a:xfrm>
            <a:off x="4606264" y="2058051"/>
            <a:ext cx="492600" cy="491100"/>
          </a:xfrm>
          <a:custGeom>
            <a:avLst/>
            <a:gdLst/>
            <a:ahLst/>
            <a:cxnLst/>
            <a:rect l="0" t="0" r="0" b="0"/>
            <a:pathLst>
              <a:path w="120000" h="120000" extrusionOk="0">
                <a:moveTo>
                  <a:pt x="119999" y="0"/>
                </a:moveTo>
                <a:lnTo>
                  <a:pt x="119999" y="0"/>
                </a:lnTo>
                <a:lnTo>
                  <a:pt x="119999" y="62035"/>
                </a:lnTo>
                <a:lnTo>
                  <a:pt x="119967" y="66431"/>
                </a:lnTo>
                <a:lnTo>
                  <a:pt x="119772" y="70599"/>
                </a:lnTo>
                <a:lnTo>
                  <a:pt x="119448" y="74637"/>
                </a:lnTo>
                <a:lnTo>
                  <a:pt x="119026" y="78512"/>
                </a:lnTo>
                <a:lnTo>
                  <a:pt x="118474" y="82160"/>
                </a:lnTo>
                <a:lnTo>
                  <a:pt x="117825" y="85709"/>
                </a:lnTo>
                <a:lnTo>
                  <a:pt x="117014" y="89031"/>
                </a:lnTo>
                <a:lnTo>
                  <a:pt x="116138" y="92222"/>
                </a:lnTo>
                <a:lnTo>
                  <a:pt x="115100" y="95218"/>
                </a:lnTo>
                <a:lnTo>
                  <a:pt x="113931" y="98018"/>
                </a:lnTo>
                <a:lnTo>
                  <a:pt x="112666" y="100689"/>
                </a:lnTo>
                <a:lnTo>
                  <a:pt x="111270" y="103164"/>
                </a:lnTo>
                <a:lnTo>
                  <a:pt x="109713" y="105508"/>
                </a:lnTo>
                <a:lnTo>
                  <a:pt x="108090" y="107658"/>
                </a:lnTo>
                <a:lnTo>
                  <a:pt x="106306" y="109611"/>
                </a:lnTo>
                <a:lnTo>
                  <a:pt x="104424" y="111402"/>
                </a:lnTo>
                <a:lnTo>
                  <a:pt x="102412" y="113031"/>
                </a:lnTo>
                <a:lnTo>
                  <a:pt x="100270" y="114496"/>
                </a:lnTo>
                <a:lnTo>
                  <a:pt x="98031" y="115766"/>
                </a:lnTo>
                <a:lnTo>
                  <a:pt x="95630" y="116873"/>
                </a:lnTo>
                <a:lnTo>
                  <a:pt x="93131" y="117850"/>
                </a:lnTo>
                <a:lnTo>
                  <a:pt x="90535" y="118599"/>
                </a:lnTo>
                <a:lnTo>
                  <a:pt x="87777" y="119185"/>
                </a:lnTo>
                <a:lnTo>
                  <a:pt x="84921" y="119641"/>
                </a:lnTo>
                <a:lnTo>
                  <a:pt x="81903" y="119902"/>
                </a:lnTo>
                <a:lnTo>
                  <a:pt x="78820" y="120000"/>
                </a:lnTo>
                <a:lnTo>
                  <a:pt x="77166" y="119934"/>
                </a:lnTo>
                <a:lnTo>
                  <a:pt x="75251" y="119902"/>
                </a:lnTo>
                <a:lnTo>
                  <a:pt x="73077" y="119837"/>
                </a:lnTo>
                <a:lnTo>
                  <a:pt x="70611" y="119706"/>
                </a:lnTo>
                <a:lnTo>
                  <a:pt x="67885" y="119544"/>
                </a:lnTo>
                <a:lnTo>
                  <a:pt x="64899" y="119348"/>
                </a:lnTo>
                <a:lnTo>
                  <a:pt x="64899" y="95381"/>
                </a:lnTo>
                <a:lnTo>
                  <a:pt x="67820" y="95283"/>
                </a:lnTo>
                <a:lnTo>
                  <a:pt x="70578" y="95088"/>
                </a:lnTo>
                <a:lnTo>
                  <a:pt x="73174" y="94697"/>
                </a:lnTo>
                <a:lnTo>
                  <a:pt x="75608" y="94176"/>
                </a:lnTo>
                <a:lnTo>
                  <a:pt x="77879" y="93492"/>
                </a:lnTo>
                <a:lnTo>
                  <a:pt x="80054" y="92678"/>
                </a:lnTo>
                <a:lnTo>
                  <a:pt x="82001" y="91701"/>
                </a:lnTo>
                <a:lnTo>
                  <a:pt x="83818" y="90561"/>
                </a:lnTo>
                <a:lnTo>
                  <a:pt x="85473" y="89291"/>
                </a:lnTo>
                <a:lnTo>
                  <a:pt x="86965" y="87858"/>
                </a:lnTo>
                <a:lnTo>
                  <a:pt x="88328" y="86295"/>
                </a:lnTo>
                <a:lnTo>
                  <a:pt x="89497" y="84537"/>
                </a:lnTo>
                <a:lnTo>
                  <a:pt x="90535" y="82681"/>
                </a:lnTo>
                <a:lnTo>
                  <a:pt x="91379" y="80662"/>
                </a:lnTo>
                <a:lnTo>
                  <a:pt x="92093" y="78512"/>
                </a:lnTo>
                <a:lnTo>
                  <a:pt x="92677" y="76168"/>
                </a:lnTo>
                <a:lnTo>
                  <a:pt x="93034" y="73693"/>
                </a:lnTo>
                <a:lnTo>
                  <a:pt x="93293" y="71055"/>
                </a:lnTo>
                <a:lnTo>
                  <a:pt x="93358" y="68287"/>
                </a:lnTo>
                <a:lnTo>
                  <a:pt x="93034" y="57345"/>
                </a:lnTo>
                <a:lnTo>
                  <a:pt x="73369" y="57345"/>
                </a:lnTo>
                <a:lnTo>
                  <a:pt x="73369" y="32"/>
                </a:lnTo>
                <a:lnTo>
                  <a:pt x="119999" y="0"/>
                </a:lnTo>
                <a:close/>
                <a:moveTo>
                  <a:pt x="6068" y="0"/>
                </a:moveTo>
                <a:lnTo>
                  <a:pt x="52731" y="0"/>
                </a:lnTo>
                <a:lnTo>
                  <a:pt x="52731" y="62035"/>
                </a:lnTo>
                <a:lnTo>
                  <a:pt x="52633" y="66366"/>
                </a:lnTo>
                <a:lnTo>
                  <a:pt x="52471" y="70599"/>
                </a:lnTo>
                <a:lnTo>
                  <a:pt x="52179" y="74605"/>
                </a:lnTo>
                <a:lnTo>
                  <a:pt x="51757" y="78480"/>
                </a:lnTo>
                <a:lnTo>
                  <a:pt x="51173" y="82160"/>
                </a:lnTo>
                <a:lnTo>
                  <a:pt x="50524" y="85677"/>
                </a:lnTo>
                <a:lnTo>
                  <a:pt x="49713" y="89031"/>
                </a:lnTo>
                <a:lnTo>
                  <a:pt x="48837" y="92189"/>
                </a:lnTo>
                <a:lnTo>
                  <a:pt x="47766" y="95218"/>
                </a:lnTo>
                <a:lnTo>
                  <a:pt x="46630" y="98018"/>
                </a:lnTo>
                <a:lnTo>
                  <a:pt x="45332" y="100689"/>
                </a:lnTo>
                <a:lnTo>
                  <a:pt x="43937" y="103164"/>
                </a:lnTo>
                <a:lnTo>
                  <a:pt x="42412" y="105476"/>
                </a:lnTo>
                <a:lnTo>
                  <a:pt x="40789" y="107625"/>
                </a:lnTo>
                <a:lnTo>
                  <a:pt x="39004" y="109611"/>
                </a:lnTo>
                <a:lnTo>
                  <a:pt x="37122" y="111402"/>
                </a:lnTo>
                <a:lnTo>
                  <a:pt x="35110" y="113031"/>
                </a:lnTo>
                <a:lnTo>
                  <a:pt x="32969" y="114496"/>
                </a:lnTo>
                <a:lnTo>
                  <a:pt x="30730" y="115766"/>
                </a:lnTo>
                <a:lnTo>
                  <a:pt x="28328" y="116873"/>
                </a:lnTo>
                <a:lnTo>
                  <a:pt x="25862" y="117850"/>
                </a:lnTo>
                <a:lnTo>
                  <a:pt x="23234" y="118599"/>
                </a:lnTo>
                <a:lnTo>
                  <a:pt x="20475" y="119185"/>
                </a:lnTo>
                <a:lnTo>
                  <a:pt x="17620" y="119641"/>
                </a:lnTo>
                <a:lnTo>
                  <a:pt x="14634" y="119902"/>
                </a:lnTo>
                <a:lnTo>
                  <a:pt x="11519" y="120000"/>
                </a:lnTo>
                <a:lnTo>
                  <a:pt x="10286" y="119934"/>
                </a:lnTo>
                <a:lnTo>
                  <a:pt x="8761" y="119902"/>
                </a:lnTo>
                <a:lnTo>
                  <a:pt x="6976" y="119837"/>
                </a:lnTo>
                <a:lnTo>
                  <a:pt x="4932" y="119706"/>
                </a:lnTo>
                <a:lnTo>
                  <a:pt x="2628" y="119544"/>
                </a:lnTo>
                <a:lnTo>
                  <a:pt x="0" y="119348"/>
                </a:lnTo>
                <a:lnTo>
                  <a:pt x="0" y="95381"/>
                </a:lnTo>
                <a:lnTo>
                  <a:pt x="2823" y="95120"/>
                </a:lnTo>
                <a:lnTo>
                  <a:pt x="5484" y="94729"/>
                </a:lnTo>
                <a:lnTo>
                  <a:pt x="7950" y="94176"/>
                </a:lnTo>
                <a:lnTo>
                  <a:pt x="10319" y="93492"/>
                </a:lnTo>
                <a:lnTo>
                  <a:pt x="12493" y="92678"/>
                </a:lnTo>
                <a:lnTo>
                  <a:pt x="14505" y="91668"/>
                </a:lnTo>
                <a:lnTo>
                  <a:pt x="16354" y="90529"/>
                </a:lnTo>
                <a:lnTo>
                  <a:pt x="18009" y="89259"/>
                </a:lnTo>
                <a:lnTo>
                  <a:pt x="19567" y="87826"/>
                </a:lnTo>
                <a:lnTo>
                  <a:pt x="20897" y="86230"/>
                </a:lnTo>
                <a:lnTo>
                  <a:pt x="22098" y="84504"/>
                </a:lnTo>
                <a:lnTo>
                  <a:pt x="23136" y="82648"/>
                </a:lnTo>
                <a:lnTo>
                  <a:pt x="24045" y="80629"/>
                </a:lnTo>
                <a:lnTo>
                  <a:pt x="24759" y="78415"/>
                </a:lnTo>
                <a:lnTo>
                  <a:pt x="25310" y="76135"/>
                </a:lnTo>
                <a:lnTo>
                  <a:pt x="25732" y="73660"/>
                </a:lnTo>
                <a:lnTo>
                  <a:pt x="25959" y="71023"/>
                </a:lnTo>
                <a:lnTo>
                  <a:pt x="26057" y="68255"/>
                </a:lnTo>
                <a:lnTo>
                  <a:pt x="25732" y="57345"/>
                </a:lnTo>
                <a:lnTo>
                  <a:pt x="6068" y="57345"/>
                </a:lnTo>
                <a:lnTo>
                  <a:pt x="6068" y="0"/>
                </a:lnTo>
                <a:close/>
              </a:path>
            </a:pathLst>
          </a:custGeom>
          <a:solidFill>
            <a:srgbClr val="ED3026"/>
          </a:solidFill>
          <a:ln>
            <a:noFill/>
          </a:ln>
        </p:spPr>
        <p:txBody>
          <a:bodyPr lIns="68575" tIns="34275" rIns="68575" bIns="34275" anchor="t" anchorCtr="0">
            <a:noAutofit/>
          </a:bodyPr>
          <a:lstStyle/>
          <a:p>
            <a:pPr marL="0" marR="0" lvl="0" indent="0" algn="l" rtl="0">
              <a:spcBef>
                <a:spcPts val="0"/>
              </a:spcBef>
              <a:buNone/>
            </a:pPr>
            <a:endParaRPr sz="1350">
              <a:solidFill>
                <a:schemeClr val="dk1"/>
              </a:solidFill>
              <a:latin typeface="Verdana"/>
              <a:ea typeface="Verdana"/>
              <a:cs typeface="Verdana"/>
              <a:sym typeface="Verdana"/>
            </a:endParaRPr>
          </a:p>
        </p:txBody>
      </p:sp>
      <p:pic>
        <p:nvPicPr>
          <p:cNvPr id="83" name="Shape 83"/>
          <p:cNvPicPr preferRelativeResize="0"/>
          <p:nvPr/>
        </p:nvPicPr>
        <p:blipFill rotWithShape="1">
          <a:blip r:embed="rId5">
            <a:alphaModFix/>
          </a:blip>
          <a:srcRect/>
          <a:stretch/>
        </p:blipFill>
        <p:spPr>
          <a:xfrm>
            <a:off x="6152260" y="2058051"/>
            <a:ext cx="2150100" cy="2150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p:tgtEl>
                                          <p:spTgt spid="82"/>
                                        </p:tgtEl>
                                        <p:attrNameLst>
                                          <p:attrName>ppt_w</p:attrName>
                                        </p:attrNameLst>
                                      </p:cBhvr>
                                      <p:tavLst>
                                        <p:tav tm="0">
                                          <p:val>
                                            <p:strVal val="0"/>
                                          </p:val>
                                        </p:tav>
                                        <p:tav tm="100000">
                                          <p:val>
                                            <p:strVal val="#ppt_w"/>
                                          </p:val>
                                        </p:tav>
                                      </p:tavLst>
                                    </p:anim>
                                    <p:anim calcmode="lin" valueType="num">
                                      <p:cBhvr additive="base">
                                        <p:cTn id="12" dur="500"/>
                                        <p:tgtEl>
                                          <p:spTgt spid="8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4"/>
        <p:cNvGrpSpPr/>
        <p:nvPr/>
      </p:nvGrpSpPr>
      <p:grpSpPr>
        <a:xfrm>
          <a:off x="0" y="0"/>
          <a:ext cx="0" cy="0"/>
          <a:chOff x="0" y="0"/>
          <a:chExt cx="0" cy="0"/>
        </a:xfrm>
      </p:grpSpPr>
      <p:pic>
        <p:nvPicPr>
          <p:cNvPr id="85" name="Shape 85" descr="D:\!!!!Sendo\Sendo.vn\Brand Guideline\Logo\Sticker.png"/>
          <p:cNvPicPr preferRelativeResize="0"/>
          <p:nvPr/>
        </p:nvPicPr>
        <p:blipFill rotWithShape="1">
          <a:blip r:embed="rId2">
            <a:alphaModFix/>
          </a:blip>
          <a:srcRect/>
          <a:stretch/>
        </p:blipFill>
        <p:spPr>
          <a:xfrm>
            <a:off x="-50800" y="1160057"/>
            <a:ext cx="914400" cy="857400"/>
          </a:xfrm>
          <a:prstGeom prst="rect">
            <a:avLst/>
          </a:prstGeom>
          <a:noFill/>
          <a:ln>
            <a:noFill/>
          </a:ln>
        </p:spPr>
      </p:pic>
      <p:sp>
        <p:nvSpPr>
          <p:cNvPr id="86" name="Shape 86"/>
          <p:cNvSpPr txBox="1">
            <a:spLocks noGrp="1"/>
          </p:cNvSpPr>
          <p:nvPr>
            <p:ph type="ctrTitle"/>
          </p:nvPr>
        </p:nvSpPr>
        <p:spPr>
          <a:xfrm>
            <a:off x="872454" y="1160329"/>
            <a:ext cx="8271600" cy="857400"/>
          </a:xfrm>
          <a:prstGeom prst="rect">
            <a:avLst/>
          </a:prstGeom>
          <a:solidFill>
            <a:srgbClr val="E61E1E"/>
          </a:solidFill>
          <a:ln>
            <a:noFill/>
          </a:ln>
        </p:spPr>
        <p:txBody>
          <a:bodyPr lIns="91425" tIns="91425" rIns="91425" bIns="91425" anchor="ctr" anchorCtr="0"/>
          <a:lstStyle>
            <a:lvl1pPr marL="0" marR="0" lvl="0" indent="0" algn="ctr" rtl="0">
              <a:spcBef>
                <a:spcPts val="0"/>
              </a:spcBef>
              <a:spcAft>
                <a:spcPts val="0"/>
              </a:spcAft>
              <a:buNone/>
              <a:defRPr sz="3300" b="0"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ubTitle" idx="1"/>
          </p:nvPr>
        </p:nvSpPr>
        <p:spPr>
          <a:xfrm>
            <a:off x="1371600" y="2125230"/>
            <a:ext cx="6400800" cy="711000"/>
          </a:xfrm>
          <a:prstGeom prst="rect">
            <a:avLst/>
          </a:prstGeom>
          <a:noFill/>
          <a:ln>
            <a:noFill/>
          </a:ln>
        </p:spPr>
        <p:txBody>
          <a:bodyPr lIns="91425" tIns="91425" rIns="91425" bIns="91425" anchor="t" anchorCtr="0"/>
          <a:lstStyle>
            <a:lvl1pPr marL="0" marR="0" lvl="0" indent="0" algn="ctr" rtl="0">
              <a:spcBef>
                <a:spcPts val="450"/>
              </a:spcBef>
              <a:spcAft>
                <a:spcPts val="0"/>
              </a:spcAft>
              <a:buClr>
                <a:srgbClr val="888888"/>
              </a:buClr>
              <a:buFont typeface="Arial"/>
              <a:buNone/>
              <a:defRPr sz="2250" b="0" i="0" u="none" strike="noStrike" cap="none">
                <a:solidFill>
                  <a:srgbClr val="888888"/>
                </a:solidFill>
                <a:latin typeface="Arial"/>
                <a:ea typeface="Arial"/>
                <a:cs typeface="Arial"/>
                <a:sym typeface="Arial"/>
              </a:defRPr>
            </a:lvl1pPr>
            <a:lvl2pPr marL="342900" marR="0" lvl="1" indent="0" algn="ctr" rtl="0">
              <a:spcBef>
                <a:spcPts val="420"/>
              </a:spcBef>
              <a:spcAft>
                <a:spcPts val="0"/>
              </a:spcAft>
              <a:buClr>
                <a:srgbClr val="888888"/>
              </a:buClr>
              <a:buFont typeface="Arial"/>
              <a:buNone/>
              <a:defRPr sz="2100" b="0" i="0" u="none" strike="noStrike" cap="none">
                <a:solidFill>
                  <a:srgbClr val="888888"/>
                </a:solidFill>
                <a:latin typeface="Verdana"/>
                <a:ea typeface="Verdana"/>
                <a:cs typeface="Verdana"/>
                <a:sym typeface="Verdana"/>
              </a:defRPr>
            </a:lvl2pPr>
            <a:lvl3pPr marL="685800" marR="0" lvl="2" indent="0" algn="ctr" rtl="0">
              <a:spcBef>
                <a:spcPts val="360"/>
              </a:spcBef>
              <a:spcAft>
                <a:spcPts val="0"/>
              </a:spcAft>
              <a:buClr>
                <a:srgbClr val="888888"/>
              </a:buClr>
              <a:buFont typeface="Arial"/>
              <a:buNone/>
              <a:defRPr sz="1800" b="0" i="0" u="none" strike="noStrike" cap="none">
                <a:solidFill>
                  <a:srgbClr val="888888"/>
                </a:solidFill>
                <a:latin typeface="Verdana"/>
                <a:ea typeface="Verdana"/>
                <a:cs typeface="Verdana"/>
                <a:sym typeface="Verdana"/>
              </a:defRPr>
            </a:lvl3pPr>
            <a:lvl4pPr marL="1028700" marR="0" lvl="3"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4pPr>
            <a:lvl5pPr marL="1371600" marR="0" lvl="4"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5pPr>
            <a:lvl6pPr marL="1714500" marR="0" lvl="5"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6pPr>
            <a:lvl7pPr marL="2057400" marR="0" lvl="6"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7pPr>
            <a:lvl8pPr marL="2400300" marR="0" lvl="7"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8pPr>
            <a:lvl9pPr marL="2743200" marR="0" lvl="8"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9pPr>
          </a:lstStyle>
          <a:p>
            <a:endParaRPr/>
          </a:p>
        </p:txBody>
      </p:sp>
      <p:grpSp>
        <p:nvGrpSpPr>
          <p:cNvPr id="88" name="Shape 88"/>
          <p:cNvGrpSpPr/>
          <p:nvPr/>
        </p:nvGrpSpPr>
        <p:grpSpPr>
          <a:xfrm>
            <a:off x="0" y="1"/>
            <a:ext cx="9144000" cy="470333"/>
            <a:chOff x="0" y="1"/>
            <a:chExt cx="9144000" cy="470333"/>
          </a:xfrm>
        </p:grpSpPr>
        <p:sp>
          <p:nvSpPr>
            <p:cNvPr id="89" name="Shape 89"/>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90" name="Shape 90"/>
            <p:cNvPicPr preferRelativeResize="0"/>
            <p:nvPr/>
          </p:nvPicPr>
          <p:blipFill rotWithShape="1">
            <a:blip r:embed="rId3">
              <a:alphaModFix/>
            </a:blip>
            <a:srcRect/>
            <a:stretch/>
          </p:blipFill>
          <p:spPr>
            <a:xfrm>
              <a:off x="228600" y="37734"/>
              <a:ext cx="433200" cy="432600"/>
            </a:xfrm>
            <a:prstGeom prst="rect">
              <a:avLst/>
            </a:prstGeom>
            <a:noFill/>
            <a:ln>
              <a:noFill/>
            </a:ln>
          </p:spPr>
        </p:pic>
      </p:grpSp>
      <p:sp>
        <p:nvSpPr>
          <p:cNvPr id="91" name="Shape 91"/>
          <p:cNvSpPr txBox="1"/>
          <p:nvPr/>
        </p:nvSpPr>
        <p:spPr>
          <a:xfrm>
            <a:off x="6466855" y="6379173"/>
            <a:ext cx="341999" cy="391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100" b="1">
                <a:solidFill>
                  <a:schemeClr val="lt1"/>
                </a:solidFill>
                <a:latin typeface="Verdana"/>
                <a:ea typeface="Verdana"/>
                <a:cs typeface="Verdana"/>
                <a:sym typeface="Verdana"/>
              </a:rPr>
              <a:pPr marL="0" marR="0" lvl="0" indent="0" algn="l" rtl="0">
                <a:spcBef>
                  <a:spcPts val="0"/>
                </a:spcBef>
                <a:buSzPct val="25000"/>
                <a:buNone/>
              </a:pPr>
              <a:t>‹#›</a:t>
            </a:fld>
            <a:endParaRPr lang="en-US" sz="1100" b="1">
              <a:solidFill>
                <a:schemeClr val="lt1"/>
              </a:solidFill>
              <a:latin typeface="Verdana"/>
              <a:ea typeface="Verdana"/>
              <a:cs typeface="Verdana"/>
              <a:sym typeface="Verdana"/>
            </a:endParaRPr>
          </a:p>
        </p:txBody>
      </p:sp>
      <p:grpSp>
        <p:nvGrpSpPr>
          <p:cNvPr id="92" name="Shape 92"/>
          <p:cNvGrpSpPr/>
          <p:nvPr/>
        </p:nvGrpSpPr>
        <p:grpSpPr>
          <a:xfrm>
            <a:off x="221522" y="6345631"/>
            <a:ext cx="8239263" cy="347096"/>
            <a:chOff x="293063" y="6274407"/>
            <a:chExt cx="9599514" cy="404400"/>
          </a:xfrm>
        </p:grpSpPr>
        <p:cxnSp>
          <p:nvCxnSpPr>
            <p:cNvPr id="93" name="Shape 93"/>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94" name="Shape 94"/>
            <p:cNvPicPr preferRelativeResize="0"/>
            <p:nvPr/>
          </p:nvPicPr>
          <p:blipFill rotWithShape="1">
            <a:blip r:embed="rId4">
              <a:alphaModFix/>
            </a:blip>
            <a:srcRect/>
            <a:stretch/>
          </p:blipFill>
          <p:spPr>
            <a:xfrm>
              <a:off x="7587378" y="6462712"/>
              <a:ext cx="2305200" cy="152399"/>
            </a:xfrm>
            <a:prstGeom prst="rect">
              <a:avLst/>
            </a:prstGeom>
            <a:noFill/>
            <a:ln>
              <a:noFill/>
            </a:ln>
          </p:spPr>
        </p:pic>
        <p:pic>
          <p:nvPicPr>
            <p:cNvPr id="95" name="Shape 95"/>
            <p:cNvPicPr preferRelativeResize="0"/>
            <p:nvPr/>
          </p:nvPicPr>
          <p:blipFill rotWithShape="1">
            <a:blip r:embed="rId5">
              <a:alphaModFix/>
            </a:blip>
            <a:srcRect/>
            <a:stretch/>
          </p:blipFill>
          <p:spPr>
            <a:xfrm>
              <a:off x="293063" y="6274407"/>
              <a:ext cx="1099800" cy="404400"/>
            </a:xfrm>
            <a:prstGeom prst="rect">
              <a:avLst/>
            </a:prstGeom>
            <a:noFill/>
            <a:ln>
              <a:noFill/>
            </a:ln>
          </p:spPr>
        </p:pic>
      </p:grpSp>
      <p:sp>
        <p:nvSpPr>
          <p:cNvPr id="96" name="Shape 96"/>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97" name="Shape 97"/>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lide (no logo)">
    <p:spTree>
      <p:nvGrpSpPr>
        <p:cNvPr id="1" name="Shape 98"/>
        <p:cNvGrpSpPr/>
        <p:nvPr/>
      </p:nvGrpSpPr>
      <p:grpSpPr>
        <a:xfrm>
          <a:off x="0" y="0"/>
          <a:ext cx="0" cy="0"/>
          <a:chOff x="0" y="0"/>
          <a:chExt cx="0" cy="0"/>
        </a:xfrm>
      </p:grpSpPr>
      <p:pic>
        <p:nvPicPr>
          <p:cNvPr id="99" name="Shape 99" descr="D:\!!!!Sendo\Sendo.vn\Brand Guideline\Logo\Sticker.png"/>
          <p:cNvPicPr preferRelativeResize="0"/>
          <p:nvPr/>
        </p:nvPicPr>
        <p:blipFill rotWithShape="1">
          <a:blip r:embed="rId2">
            <a:alphaModFix/>
          </a:blip>
          <a:srcRect/>
          <a:stretch/>
        </p:blipFill>
        <p:spPr>
          <a:xfrm>
            <a:off x="-50800" y="2124075"/>
            <a:ext cx="914400" cy="857400"/>
          </a:xfrm>
          <a:prstGeom prst="rect">
            <a:avLst/>
          </a:prstGeom>
          <a:noFill/>
          <a:ln>
            <a:noFill/>
          </a:ln>
        </p:spPr>
      </p:pic>
      <p:sp>
        <p:nvSpPr>
          <p:cNvPr id="100" name="Shape 100"/>
          <p:cNvSpPr txBox="1">
            <a:spLocks noGrp="1"/>
          </p:cNvSpPr>
          <p:nvPr>
            <p:ph type="ctrTitle"/>
          </p:nvPr>
        </p:nvSpPr>
        <p:spPr>
          <a:xfrm>
            <a:off x="872454" y="2124348"/>
            <a:ext cx="8271600" cy="857400"/>
          </a:xfrm>
          <a:prstGeom prst="rect">
            <a:avLst/>
          </a:prstGeom>
          <a:solidFill>
            <a:srgbClr val="E61E1E"/>
          </a:solidFill>
          <a:ln>
            <a:noFill/>
          </a:ln>
        </p:spPr>
        <p:txBody>
          <a:bodyPr lIns="91425" tIns="91425" rIns="91425" bIns="91425" anchor="ctr" anchorCtr="0"/>
          <a:lstStyle>
            <a:lvl1pPr marL="0" marR="0" lvl="0" indent="0" algn="ctr" rtl="0">
              <a:spcBef>
                <a:spcPts val="0"/>
              </a:spcBef>
              <a:spcAft>
                <a:spcPts val="0"/>
              </a:spcAft>
              <a:buNone/>
              <a:defRPr sz="3300" b="0"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subTitle" idx="1"/>
          </p:nvPr>
        </p:nvSpPr>
        <p:spPr>
          <a:xfrm>
            <a:off x="1371600" y="3089248"/>
            <a:ext cx="6400800" cy="711000"/>
          </a:xfrm>
          <a:prstGeom prst="rect">
            <a:avLst/>
          </a:prstGeom>
          <a:noFill/>
          <a:ln>
            <a:noFill/>
          </a:ln>
        </p:spPr>
        <p:txBody>
          <a:bodyPr lIns="91425" tIns="91425" rIns="91425" bIns="91425" anchor="t" anchorCtr="0"/>
          <a:lstStyle>
            <a:lvl1pPr marL="0" marR="0" lvl="0" indent="0" algn="ctr" rtl="0">
              <a:spcBef>
                <a:spcPts val="450"/>
              </a:spcBef>
              <a:spcAft>
                <a:spcPts val="0"/>
              </a:spcAft>
              <a:buClr>
                <a:srgbClr val="888888"/>
              </a:buClr>
              <a:buFont typeface="Arial"/>
              <a:buNone/>
              <a:defRPr sz="2250" b="0" i="0" u="none" strike="noStrike" cap="none">
                <a:solidFill>
                  <a:srgbClr val="888888"/>
                </a:solidFill>
                <a:latin typeface="Arial"/>
                <a:ea typeface="Arial"/>
                <a:cs typeface="Arial"/>
                <a:sym typeface="Arial"/>
              </a:defRPr>
            </a:lvl1pPr>
            <a:lvl2pPr marL="342900" marR="0" lvl="1" indent="0" algn="ctr" rtl="0">
              <a:spcBef>
                <a:spcPts val="420"/>
              </a:spcBef>
              <a:spcAft>
                <a:spcPts val="0"/>
              </a:spcAft>
              <a:buClr>
                <a:srgbClr val="888888"/>
              </a:buClr>
              <a:buFont typeface="Arial"/>
              <a:buNone/>
              <a:defRPr sz="2100" b="0" i="0" u="none" strike="noStrike" cap="none">
                <a:solidFill>
                  <a:srgbClr val="888888"/>
                </a:solidFill>
                <a:latin typeface="Verdana"/>
                <a:ea typeface="Verdana"/>
                <a:cs typeface="Verdana"/>
                <a:sym typeface="Verdana"/>
              </a:defRPr>
            </a:lvl2pPr>
            <a:lvl3pPr marL="685800" marR="0" lvl="2" indent="0" algn="ctr" rtl="0">
              <a:spcBef>
                <a:spcPts val="360"/>
              </a:spcBef>
              <a:spcAft>
                <a:spcPts val="0"/>
              </a:spcAft>
              <a:buClr>
                <a:srgbClr val="888888"/>
              </a:buClr>
              <a:buFont typeface="Arial"/>
              <a:buNone/>
              <a:defRPr sz="1800" b="0" i="0" u="none" strike="noStrike" cap="none">
                <a:solidFill>
                  <a:srgbClr val="888888"/>
                </a:solidFill>
                <a:latin typeface="Verdana"/>
                <a:ea typeface="Verdana"/>
                <a:cs typeface="Verdana"/>
                <a:sym typeface="Verdana"/>
              </a:defRPr>
            </a:lvl3pPr>
            <a:lvl4pPr marL="1028700" marR="0" lvl="3"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4pPr>
            <a:lvl5pPr marL="1371600" marR="0" lvl="4"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5pPr>
            <a:lvl6pPr marL="1714500" marR="0" lvl="5"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6pPr>
            <a:lvl7pPr marL="2057400" marR="0" lvl="6"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7pPr>
            <a:lvl8pPr marL="2400300" marR="0" lvl="7"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8pPr>
            <a:lvl9pPr marL="2743200" marR="0" lvl="8"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9pPr>
          </a:lstStyle>
          <a:p>
            <a:endParaRPr/>
          </a:p>
        </p:txBody>
      </p:sp>
      <p:grpSp>
        <p:nvGrpSpPr>
          <p:cNvPr id="102" name="Shape 102"/>
          <p:cNvGrpSpPr/>
          <p:nvPr/>
        </p:nvGrpSpPr>
        <p:grpSpPr>
          <a:xfrm>
            <a:off x="0" y="1"/>
            <a:ext cx="9144000" cy="470333"/>
            <a:chOff x="0" y="1"/>
            <a:chExt cx="9144000" cy="470333"/>
          </a:xfrm>
        </p:grpSpPr>
        <p:sp>
          <p:nvSpPr>
            <p:cNvPr id="103" name="Shape 103"/>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04" name="Shape 104"/>
            <p:cNvPicPr preferRelativeResize="0"/>
            <p:nvPr/>
          </p:nvPicPr>
          <p:blipFill rotWithShape="1">
            <a:blip r:embed="rId3">
              <a:alphaModFix/>
            </a:blip>
            <a:srcRect/>
            <a:stretch/>
          </p:blipFill>
          <p:spPr>
            <a:xfrm>
              <a:off x="228600" y="37734"/>
              <a:ext cx="433200" cy="432600"/>
            </a:xfrm>
            <a:prstGeom prst="rect">
              <a:avLst/>
            </a:prstGeom>
            <a:noFill/>
            <a:ln>
              <a:noFill/>
            </a:ln>
          </p:spPr>
        </p:pic>
      </p:grpSp>
      <p:grpSp>
        <p:nvGrpSpPr>
          <p:cNvPr id="105" name="Shape 105"/>
          <p:cNvGrpSpPr/>
          <p:nvPr/>
        </p:nvGrpSpPr>
        <p:grpSpPr>
          <a:xfrm>
            <a:off x="221522" y="6345631"/>
            <a:ext cx="8239263" cy="347096"/>
            <a:chOff x="293063" y="6274407"/>
            <a:chExt cx="9599514" cy="404400"/>
          </a:xfrm>
        </p:grpSpPr>
        <p:cxnSp>
          <p:nvCxnSpPr>
            <p:cNvPr id="106" name="Shape 106"/>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07" name="Shape 107"/>
            <p:cNvPicPr preferRelativeResize="0"/>
            <p:nvPr/>
          </p:nvPicPr>
          <p:blipFill rotWithShape="1">
            <a:blip r:embed="rId4">
              <a:alphaModFix/>
            </a:blip>
            <a:srcRect/>
            <a:stretch/>
          </p:blipFill>
          <p:spPr>
            <a:xfrm>
              <a:off x="7587378" y="6462712"/>
              <a:ext cx="2305200" cy="152399"/>
            </a:xfrm>
            <a:prstGeom prst="rect">
              <a:avLst/>
            </a:prstGeom>
            <a:noFill/>
            <a:ln>
              <a:noFill/>
            </a:ln>
          </p:spPr>
        </p:pic>
        <p:pic>
          <p:nvPicPr>
            <p:cNvPr id="108" name="Shape 108"/>
            <p:cNvPicPr preferRelativeResize="0"/>
            <p:nvPr/>
          </p:nvPicPr>
          <p:blipFill rotWithShape="1">
            <a:blip r:embed="rId5">
              <a:alphaModFix/>
            </a:blip>
            <a:srcRect/>
            <a:stretch/>
          </p:blipFill>
          <p:spPr>
            <a:xfrm>
              <a:off x="293063" y="6274407"/>
              <a:ext cx="1099800" cy="404400"/>
            </a:xfrm>
            <a:prstGeom prst="rect">
              <a:avLst/>
            </a:prstGeom>
            <a:noFill/>
            <a:ln>
              <a:noFill/>
            </a:ln>
          </p:spPr>
        </p:pic>
      </p:grpSp>
      <p:sp>
        <p:nvSpPr>
          <p:cNvPr id="109" name="Shape 109"/>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10" name="Shape 110"/>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11"/>
        <p:cNvGrpSpPr/>
        <p:nvPr/>
      </p:nvGrpSpPr>
      <p:grpSpPr>
        <a:xfrm>
          <a:off x="0" y="0"/>
          <a:ext cx="0" cy="0"/>
          <a:chOff x="0" y="0"/>
          <a:chExt cx="0" cy="0"/>
        </a:xfrm>
      </p:grpSpPr>
      <p:pic>
        <p:nvPicPr>
          <p:cNvPr id="112" name="Shape 112" descr="D:\!!!!Sendo\Sendo.vn\Brand Guideline\Logo\Sticker.png"/>
          <p:cNvPicPr preferRelativeResize="0"/>
          <p:nvPr/>
        </p:nvPicPr>
        <p:blipFill rotWithShape="1">
          <a:blip r:embed="rId2">
            <a:alphaModFix/>
          </a:blip>
          <a:srcRect/>
          <a:stretch/>
        </p:blipFill>
        <p:spPr>
          <a:xfrm>
            <a:off x="-41275" y="4400550"/>
            <a:ext cx="928800" cy="870000"/>
          </a:xfrm>
          <a:prstGeom prst="rect">
            <a:avLst/>
          </a:prstGeom>
          <a:noFill/>
          <a:ln>
            <a:noFill/>
          </a:ln>
        </p:spPr>
      </p:pic>
      <p:sp>
        <p:nvSpPr>
          <p:cNvPr id="113" name="Shape 113"/>
          <p:cNvSpPr txBox="1">
            <a:spLocks noGrp="1"/>
          </p:cNvSpPr>
          <p:nvPr>
            <p:ph type="title"/>
          </p:nvPr>
        </p:nvSpPr>
        <p:spPr>
          <a:xfrm>
            <a:off x="886658" y="4406900"/>
            <a:ext cx="8257200" cy="863400"/>
          </a:xfrm>
          <a:prstGeom prst="rect">
            <a:avLst/>
          </a:prstGeom>
          <a:solidFill>
            <a:srgbClr val="E61E1E"/>
          </a:solidFill>
          <a:ln>
            <a:noFill/>
          </a:ln>
        </p:spPr>
        <p:txBody>
          <a:bodyPr lIns="91425" tIns="91425" rIns="91425" bIns="91425" anchor="ctr" anchorCtr="0"/>
          <a:lstStyle>
            <a:lvl1pPr marL="0" marR="0" lvl="0" indent="0" algn="l" rtl="0">
              <a:spcBef>
                <a:spcPts val="0"/>
              </a:spcBef>
              <a:spcAft>
                <a:spcPts val="0"/>
              </a:spcAft>
              <a:buNone/>
              <a:defRPr sz="3000" b="0" i="0" u="none" strike="noStrike" cap="none">
                <a:solidFill>
                  <a:schemeClr val="lt1"/>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subTitle" idx="1"/>
          </p:nvPr>
        </p:nvSpPr>
        <p:spPr>
          <a:xfrm>
            <a:off x="886658" y="5270444"/>
            <a:ext cx="6400800" cy="442500"/>
          </a:xfrm>
          <a:prstGeom prst="rect">
            <a:avLst/>
          </a:prstGeom>
          <a:noFill/>
          <a:ln>
            <a:noFill/>
          </a:ln>
        </p:spPr>
        <p:txBody>
          <a:bodyPr lIns="91425" tIns="91425" rIns="91425" bIns="91425" anchor="t" anchorCtr="0"/>
          <a:lstStyle>
            <a:lvl1pPr marL="0" marR="0" lvl="0" indent="0" algn="l" rtl="0">
              <a:spcBef>
                <a:spcPts val="330"/>
              </a:spcBef>
              <a:spcAft>
                <a:spcPts val="0"/>
              </a:spcAft>
              <a:buClr>
                <a:srgbClr val="888888"/>
              </a:buClr>
              <a:buFont typeface="Arial"/>
              <a:buNone/>
              <a:defRPr sz="1650" b="0" i="0" u="none" strike="noStrike" cap="none">
                <a:solidFill>
                  <a:srgbClr val="888888"/>
                </a:solidFill>
                <a:latin typeface="Arial"/>
                <a:ea typeface="Arial"/>
                <a:cs typeface="Arial"/>
                <a:sym typeface="Arial"/>
              </a:defRPr>
            </a:lvl1pPr>
            <a:lvl2pPr marL="342900" marR="0" lvl="1" indent="0" algn="ctr" rtl="0">
              <a:spcBef>
                <a:spcPts val="420"/>
              </a:spcBef>
              <a:spcAft>
                <a:spcPts val="0"/>
              </a:spcAft>
              <a:buClr>
                <a:srgbClr val="888888"/>
              </a:buClr>
              <a:buFont typeface="Arial"/>
              <a:buNone/>
              <a:defRPr sz="2100" b="0" i="0" u="none" strike="noStrike" cap="none">
                <a:solidFill>
                  <a:srgbClr val="888888"/>
                </a:solidFill>
                <a:latin typeface="Verdana"/>
                <a:ea typeface="Verdana"/>
                <a:cs typeface="Verdana"/>
                <a:sym typeface="Verdana"/>
              </a:defRPr>
            </a:lvl2pPr>
            <a:lvl3pPr marL="685800" marR="0" lvl="2" indent="0" algn="ctr" rtl="0">
              <a:spcBef>
                <a:spcPts val="360"/>
              </a:spcBef>
              <a:spcAft>
                <a:spcPts val="0"/>
              </a:spcAft>
              <a:buClr>
                <a:srgbClr val="888888"/>
              </a:buClr>
              <a:buFont typeface="Arial"/>
              <a:buNone/>
              <a:defRPr sz="1800" b="0" i="0" u="none" strike="noStrike" cap="none">
                <a:solidFill>
                  <a:srgbClr val="888888"/>
                </a:solidFill>
                <a:latin typeface="Verdana"/>
                <a:ea typeface="Verdana"/>
                <a:cs typeface="Verdana"/>
                <a:sym typeface="Verdana"/>
              </a:defRPr>
            </a:lvl3pPr>
            <a:lvl4pPr marL="1028700" marR="0" lvl="3"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4pPr>
            <a:lvl5pPr marL="1371600" marR="0" lvl="4" indent="0" algn="ctr" rtl="0">
              <a:spcBef>
                <a:spcPts val="300"/>
              </a:spcBef>
              <a:spcAft>
                <a:spcPts val="0"/>
              </a:spcAft>
              <a:buClr>
                <a:srgbClr val="888888"/>
              </a:buClr>
              <a:buFont typeface="Arial"/>
              <a:buNone/>
              <a:defRPr sz="1500" b="0" i="0" u="none" strike="noStrike" cap="none">
                <a:solidFill>
                  <a:srgbClr val="888888"/>
                </a:solidFill>
                <a:latin typeface="Verdana"/>
                <a:ea typeface="Verdana"/>
                <a:cs typeface="Verdana"/>
                <a:sym typeface="Verdana"/>
              </a:defRPr>
            </a:lvl5pPr>
            <a:lvl6pPr marL="1714500" marR="0" lvl="5"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6pPr>
            <a:lvl7pPr marL="2057400" marR="0" lvl="6"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7pPr>
            <a:lvl8pPr marL="2400300" marR="0" lvl="7"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8pPr>
            <a:lvl9pPr marL="2743200" marR="0" lvl="8" indent="0" algn="ctr" rtl="0">
              <a:spcBef>
                <a:spcPts val="300"/>
              </a:spcBef>
              <a:buClr>
                <a:srgbClr val="888888"/>
              </a:buClr>
              <a:buFont typeface="Arial"/>
              <a:buNone/>
              <a:defRPr sz="1500" b="0" i="0" u="none" strike="noStrike" cap="none">
                <a:solidFill>
                  <a:srgbClr val="888888"/>
                </a:solidFill>
                <a:latin typeface="Verdana"/>
                <a:ea typeface="Verdana"/>
                <a:cs typeface="Verdana"/>
                <a:sym typeface="Verdana"/>
              </a:defRPr>
            </a:lvl9pPr>
          </a:lstStyle>
          <a:p>
            <a:endParaRPr/>
          </a:p>
        </p:txBody>
      </p:sp>
      <p:pic>
        <p:nvPicPr>
          <p:cNvPr id="115" name="Shape 115"/>
          <p:cNvPicPr preferRelativeResize="0"/>
          <p:nvPr/>
        </p:nvPicPr>
        <p:blipFill rotWithShape="1">
          <a:blip r:embed="rId3">
            <a:alphaModFix/>
          </a:blip>
          <a:srcRect/>
          <a:stretch/>
        </p:blipFill>
        <p:spPr>
          <a:xfrm>
            <a:off x="5167423" y="2304373"/>
            <a:ext cx="3518099" cy="1667700"/>
          </a:xfrm>
          <a:prstGeom prst="rect">
            <a:avLst/>
          </a:prstGeom>
          <a:noFill/>
          <a:ln>
            <a:noFill/>
          </a:ln>
        </p:spPr>
      </p:pic>
      <p:grpSp>
        <p:nvGrpSpPr>
          <p:cNvPr id="116" name="Shape 116"/>
          <p:cNvGrpSpPr/>
          <p:nvPr/>
        </p:nvGrpSpPr>
        <p:grpSpPr>
          <a:xfrm>
            <a:off x="0" y="1"/>
            <a:ext cx="9144000" cy="470333"/>
            <a:chOff x="0" y="1"/>
            <a:chExt cx="9144000" cy="470333"/>
          </a:xfrm>
        </p:grpSpPr>
        <p:sp>
          <p:nvSpPr>
            <p:cNvPr id="117" name="Shape 117"/>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18" name="Shape 118"/>
            <p:cNvPicPr preferRelativeResize="0"/>
            <p:nvPr/>
          </p:nvPicPr>
          <p:blipFill rotWithShape="1">
            <a:blip r:embed="rId4">
              <a:alphaModFix/>
            </a:blip>
            <a:srcRect/>
            <a:stretch/>
          </p:blipFill>
          <p:spPr>
            <a:xfrm>
              <a:off x="228600" y="37734"/>
              <a:ext cx="433200" cy="432600"/>
            </a:xfrm>
            <a:prstGeom prst="rect">
              <a:avLst/>
            </a:prstGeom>
            <a:noFill/>
            <a:ln>
              <a:noFill/>
            </a:ln>
          </p:spPr>
        </p:pic>
      </p:grpSp>
      <p:grpSp>
        <p:nvGrpSpPr>
          <p:cNvPr id="119" name="Shape 119"/>
          <p:cNvGrpSpPr/>
          <p:nvPr/>
        </p:nvGrpSpPr>
        <p:grpSpPr>
          <a:xfrm>
            <a:off x="221522" y="6345631"/>
            <a:ext cx="8239263" cy="347096"/>
            <a:chOff x="293063" y="6274407"/>
            <a:chExt cx="9599514" cy="404400"/>
          </a:xfrm>
        </p:grpSpPr>
        <p:cxnSp>
          <p:nvCxnSpPr>
            <p:cNvPr id="120" name="Shape 120"/>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21" name="Shape 121"/>
            <p:cNvPicPr preferRelativeResize="0"/>
            <p:nvPr/>
          </p:nvPicPr>
          <p:blipFill rotWithShape="1">
            <a:blip r:embed="rId5">
              <a:alphaModFix/>
            </a:blip>
            <a:srcRect/>
            <a:stretch/>
          </p:blipFill>
          <p:spPr>
            <a:xfrm>
              <a:off x="7587378" y="6462712"/>
              <a:ext cx="2305200" cy="152399"/>
            </a:xfrm>
            <a:prstGeom prst="rect">
              <a:avLst/>
            </a:prstGeom>
            <a:noFill/>
            <a:ln>
              <a:noFill/>
            </a:ln>
          </p:spPr>
        </p:pic>
        <p:pic>
          <p:nvPicPr>
            <p:cNvPr id="122" name="Shape 122"/>
            <p:cNvPicPr preferRelativeResize="0"/>
            <p:nvPr/>
          </p:nvPicPr>
          <p:blipFill rotWithShape="1">
            <a:blip r:embed="rId6">
              <a:alphaModFix/>
            </a:blip>
            <a:srcRect/>
            <a:stretch/>
          </p:blipFill>
          <p:spPr>
            <a:xfrm>
              <a:off x="293063" y="6274407"/>
              <a:ext cx="1099800" cy="404400"/>
            </a:xfrm>
            <a:prstGeom prst="rect">
              <a:avLst/>
            </a:prstGeom>
            <a:noFill/>
            <a:ln>
              <a:noFill/>
            </a:ln>
          </p:spPr>
        </p:pic>
      </p:grpSp>
      <p:sp>
        <p:nvSpPr>
          <p:cNvPr id="123" name="Shape 123"/>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24" name="Shape 124"/>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wo Content">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57200" y="1600201"/>
            <a:ext cx="4038600" cy="45261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557212" marR="0" lvl="1" indent="-112712"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857250" marR="0" lvl="2"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Arial"/>
                <a:ea typeface="Arial"/>
                <a:cs typeface="Arial"/>
                <a:sym typeface="Arial"/>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1885950" marR="0" lvl="5"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6pPr>
            <a:lvl7pPr marL="2228850" marR="0" lvl="6"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7pPr>
            <a:lvl8pPr marL="2571750" marR="0" lvl="7"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8pPr>
            <a:lvl9pPr marL="2914650" marR="0" lvl="8"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9pPr>
          </a:lstStyle>
          <a:p>
            <a:endParaRPr/>
          </a:p>
        </p:txBody>
      </p:sp>
      <p:sp>
        <p:nvSpPr>
          <p:cNvPr id="127" name="Shape 127"/>
          <p:cNvSpPr txBox="1">
            <a:spLocks noGrp="1"/>
          </p:cNvSpPr>
          <p:nvPr>
            <p:ph type="body" idx="2"/>
          </p:nvPr>
        </p:nvSpPr>
        <p:spPr>
          <a:xfrm>
            <a:off x="4648200" y="1600201"/>
            <a:ext cx="4038600" cy="4526100"/>
          </a:xfrm>
          <a:prstGeom prst="rect">
            <a:avLst/>
          </a:prstGeom>
          <a:noFill/>
          <a:ln>
            <a:noFill/>
          </a:ln>
        </p:spPr>
        <p:txBody>
          <a:bodyPr lIns="91425" tIns="91425" rIns="91425" bIns="91425" anchor="t" anchorCtr="0"/>
          <a:lstStyle>
            <a:lvl1pPr marL="257175" marR="0" lvl="0" indent="-1301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557212" marR="0" lvl="1" indent="-112712"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857250" marR="0" lvl="2" indent="-82550"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Arial"/>
                <a:ea typeface="Arial"/>
                <a:cs typeface="Arial"/>
                <a:sym typeface="Arial"/>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1885950" marR="0" lvl="5"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6pPr>
            <a:lvl7pPr marL="2228850" marR="0" lvl="6"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7pPr>
            <a:lvl8pPr marL="2571750" marR="0" lvl="7"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8pPr>
            <a:lvl9pPr marL="2914650" marR="0" lvl="8" indent="-85725" algn="l" rtl="0">
              <a:spcBef>
                <a:spcPts val="270"/>
              </a:spcBef>
              <a:buClr>
                <a:schemeClr val="dk1"/>
              </a:buClr>
              <a:buSzPct val="96428"/>
              <a:buFont typeface="Arial"/>
              <a:buChar char="•"/>
              <a:defRPr sz="1350" b="0" i="0" u="none" strike="noStrike" cap="none">
                <a:solidFill>
                  <a:schemeClr val="dk1"/>
                </a:solidFill>
                <a:latin typeface="Verdana"/>
                <a:ea typeface="Verdana"/>
                <a:cs typeface="Verdana"/>
                <a:sym typeface="Verdana"/>
              </a:defRPr>
            </a:lvl9pPr>
          </a:lstStyle>
          <a:p>
            <a:endParaRPr/>
          </a:p>
        </p:txBody>
      </p:sp>
      <p:cxnSp>
        <p:nvCxnSpPr>
          <p:cNvPr id="128" name="Shape 128"/>
          <p:cNvCxnSpPr/>
          <p:nvPr/>
        </p:nvCxnSpPr>
        <p:spPr>
          <a:xfrm rot="10800000" flipH="1">
            <a:off x="429585" y="864863"/>
            <a:ext cx="8344800" cy="18000"/>
          </a:xfrm>
          <a:prstGeom prst="straightConnector1">
            <a:avLst/>
          </a:prstGeom>
          <a:noFill/>
          <a:ln w="9525" cap="flat" cmpd="sng">
            <a:solidFill>
              <a:srgbClr val="FF0000"/>
            </a:solidFill>
            <a:prstDash val="solid"/>
            <a:round/>
            <a:headEnd type="none" w="med" len="med"/>
            <a:tailEnd type="none" w="med" len="med"/>
          </a:ln>
        </p:spPr>
      </p:cxnSp>
      <p:sp>
        <p:nvSpPr>
          <p:cNvPr id="129" name="Shape 129"/>
          <p:cNvSpPr txBox="1">
            <a:spLocks noGrp="1"/>
          </p:cNvSpPr>
          <p:nvPr>
            <p:ph type="title"/>
          </p:nvPr>
        </p:nvSpPr>
        <p:spPr>
          <a:xfrm>
            <a:off x="313658" y="415335"/>
            <a:ext cx="76071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grpSp>
        <p:nvGrpSpPr>
          <p:cNvPr id="130" name="Shape 130"/>
          <p:cNvGrpSpPr/>
          <p:nvPr/>
        </p:nvGrpSpPr>
        <p:grpSpPr>
          <a:xfrm>
            <a:off x="0" y="1"/>
            <a:ext cx="9144000" cy="470333"/>
            <a:chOff x="0" y="1"/>
            <a:chExt cx="9144000" cy="470333"/>
          </a:xfrm>
        </p:grpSpPr>
        <p:sp>
          <p:nvSpPr>
            <p:cNvPr id="131" name="Shape 131"/>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32" name="Shape 132"/>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133" name="Shape 133"/>
          <p:cNvGrpSpPr/>
          <p:nvPr/>
        </p:nvGrpSpPr>
        <p:grpSpPr>
          <a:xfrm>
            <a:off x="221522" y="6345631"/>
            <a:ext cx="8239263" cy="347096"/>
            <a:chOff x="293063" y="6274407"/>
            <a:chExt cx="9599514" cy="404400"/>
          </a:xfrm>
        </p:grpSpPr>
        <p:cxnSp>
          <p:nvCxnSpPr>
            <p:cNvPr id="134" name="Shape 134"/>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35" name="Shape 135"/>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136" name="Shape 136"/>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137" name="Shape 137"/>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38" name="Shape 138"/>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mparison">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457200" y="1288930"/>
            <a:ext cx="4040100" cy="477300"/>
          </a:xfrm>
          <a:prstGeom prst="rect">
            <a:avLst/>
          </a:prstGeom>
          <a:noFill/>
          <a:ln>
            <a:noFill/>
          </a:ln>
        </p:spPr>
        <p:txBody>
          <a:bodyPr lIns="91425" tIns="91425" rIns="91425" bIns="91425" anchor="b" anchorCtr="0"/>
          <a:lstStyle>
            <a:lvl1pPr marL="0" marR="0" lvl="0" indent="0" algn="l" rtl="0">
              <a:spcBef>
                <a:spcPts val="360"/>
              </a:spcBef>
              <a:spcAft>
                <a:spcPts val="0"/>
              </a:spcAft>
              <a:buClr>
                <a:srgbClr val="2D3E50"/>
              </a:buClr>
              <a:buFont typeface="Arial"/>
              <a:buNone/>
              <a:defRPr sz="1800" b="1" i="0" u="none" strike="noStrike" cap="none">
                <a:solidFill>
                  <a:srgbClr val="2D3E50"/>
                </a:solidFill>
                <a:latin typeface="Arial"/>
                <a:ea typeface="Arial"/>
                <a:cs typeface="Arial"/>
                <a:sym typeface="Arial"/>
              </a:defRPr>
            </a:lvl1pPr>
            <a:lvl2pPr marL="342900" marR="0" lvl="1" indent="0" algn="l" rtl="0">
              <a:spcBef>
                <a:spcPts val="300"/>
              </a:spcBef>
              <a:spcAft>
                <a:spcPts val="0"/>
              </a:spcAft>
              <a:buClr>
                <a:schemeClr val="dk1"/>
              </a:buClr>
              <a:buFont typeface="Arial"/>
              <a:buNone/>
              <a:defRPr sz="1500" b="1" i="0" u="none" strike="noStrike" cap="none">
                <a:solidFill>
                  <a:schemeClr val="dk1"/>
                </a:solidFill>
                <a:latin typeface="Verdana"/>
                <a:ea typeface="Verdana"/>
                <a:cs typeface="Verdana"/>
                <a:sym typeface="Verdana"/>
              </a:defRPr>
            </a:lvl2pPr>
            <a:lvl3pPr marL="685800" marR="0" lvl="2" indent="0" algn="l" rtl="0">
              <a:spcBef>
                <a:spcPts val="270"/>
              </a:spcBef>
              <a:spcAft>
                <a:spcPts val="0"/>
              </a:spcAft>
              <a:buClr>
                <a:schemeClr val="dk1"/>
              </a:buClr>
              <a:buFont typeface="Arial"/>
              <a:buNone/>
              <a:defRPr sz="1350" b="1" i="0" u="none" strike="noStrike" cap="none">
                <a:solidFill>
                  <a:schemeClr val="dk1"/>
                </a:solidFill>
                <a:latin typeface="Verdana"/>
                <a:ea typeface="Verdana"/>
                <a:cs typeface="Verdana"/>
                <a:sym typeface="Verdana"/>
              </a:defRPr>
            </a:lvl3pPr>
            <a:lvl4pPr marL="1028700" marR="0" lvl="3"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4pPr>
            <a:lvl5pPr marL="1371600" marR="0" lvl="4"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5pPr>
            <a:lvl6pPr marL="1714500" marR="0" lvl="5"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6pPr>
            <a:lvl7pPr marL="2057400" marR="0" lvl="6"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7pPr>
            <a:lvl8pPr marL="2400300" marR="0" lvl="7"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8pPr>
            <a:lvl9pPr marL="2743200" marR="0" lvl="8"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9pPr>
          </a:lstStyle>
          <a:p>
            <a:endParaRPr/>
          </a:p>
        </p:txBody>
      </p:sp>
      <p:sp>
        <p:nvSpPr>
          <p:cNvPr id="141" name="Shape 141"/>
          <p:cNvSpPr txBox="1">
            <a:spLocks noGrp="1"/>
          </p:cNvSpPr>
          <p:nvPr>
            <p:ph type="body" idx="2"/>
          </p:nvPr>
        </p:nvSpPr>
        <p:spPr>
          <a:xfrm>
            <a:off x="457200" y="1736521"/>
            <a:ext cx="4040100" cy="4389600"/>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57212" marR="0" lvl="1" indent="-119062"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2pPr>
            <a:lvl3pPr marL="857250" marR="0" lvl="2" indent="-85725" algn="l" rtl="0">
              <a:spcBef>
                <a:spcPts val="270"/>
              </a:spcBef>
              <a:spcAft>
                <a:spcPts val="0"/>
              </a:spcAft>
              <a:buClr>
                <a:schemeClr val="dk1"/>
              </a:buClr>
              <a:buSzPct val="96428"/>
              <a:buFont typeface="Arial"/>
              <a:buChar char="•"/>
              <a:defRPr sz="135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6pPr>
            <a:lvl7pPr marL="2228850" marR="0" lvl="6"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7pPr>
            <a:lvl8pPr marL="2571750" marR="0" lvl="7"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8pPr>
            <a:lvl9pPr marL="2914650" marR="0" lvl="8"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9pPr>
          </a:lstStyle>
          <a:p>
            <a:endParaRPr/>
          </a:p>
        </p:txBody>
      </p:sp>
      <p:sp>
        <p:nvSpPr>
          <p:cNvPr id="142" name="Shape 142"/>
          <p:cNvSpPr txBox="1">
            <a:spLocks noGrp="1"/>
          </p:cNvSpPr>
          <p:nvPr>
            <p:ph type="body" idx="3"/>
          </p:nvPr>
        </p:nvSpPr>
        <p:spPr>
          <a:xfrm>
            <a:off x="4645026" y="1288930"/>
            <a:ext cx="4041899" cy="486900"/>
          </a:xfrm>
          <a:prstGeom prst="rect">
            <a:avLst/>
          </a:prstGeom>
          <a:noFill/>
          <a:ln>
            <a:noFill/>
          </a:ln>
        </p:spPr>
        <p:txBody>
          <a:bodyPr lIns="91425" tIns="91425" rIns="91425" bIns="91425" anchor="b" anchorCtr="0"/>
          <a:lstStyle>
            <a:lvl1pPr marL="0" marR="0" lvl="0" indent="0" algn="l" rtl="0">
              <a:spcBef>
                <a:spcPts val="360"/>
              </a:spcBef>
              <a:spcAft>
                <a:spcPts val="0"/>
              </a:spcAft>
              <a:buClr>
                <a:srgbClr val="2D3E50"/>
              </a:buClr>
              <a:buFont typeface="Arial"/>
              <a:buNone/>
              <a:defRPr sz="1800" b="1" i="0" u="none" strike="noStrike" cap="none">
                <a:solidFill>
                  <a:srgbClr val="2D3E50"/>
                </a:solidFill>
                <a:latin typeface="Arial"/>
                <a:ea typeface="Arial"/>
                <a:cs typeface="Arial"/>
                <a:sym typeface="Arial"/>
              </a:defRPr>
            </a:lvl1pPr>
            <a:lvl2pPr marL="342900" marR="0" lvl="1" indent="0" algn="l" rtl="0">
              <a:spcBef>
                <a:spcPts val="300"/>
              </a:spcBef>
              <a:spcAft>
                <a:spcPts val="0"/>
              </a:spcAft>
              <a:buClr>
                <a:schemeClr val="dk1"/>
              </a:buClr>
              <a:buFont typeface="Arial"/>
              <a:buNone/>
              <a:defRPr sz="1500" b="1" i="0" u="none" strike="noStrike" cap="none">
                <a:solidFill>
                  <a:schemeClr val="dk1"/>
                </a:solidFill>
                <a:latin typeface="Verdana"/>
                <a:ea typeface="Verdana"/>
                <a:cs typeface="Verdana"/>
                <a:sym typeface="Verdana"/>
              </a:defRPr>
            </a:lvl2pPr>
            <a:lvl3pPr marL="685800" marR="0" lvl="2" indent="0" algn="l" rtl="0">
              <a:spcBef>
                <a:spcPts val="270"/>
              </a:spcBef>
              <a:spcAft>
                <a:spcPts val="0"/>
              </a:spcAft>
              <a:buClr>
                <a:schemeClr val="dk1"/>
              </a:buClr>
              <a:buFont typeface="Arial"/>
              <a:buNone/>
              <a:defRPr sz="1350" b="1" i="0" u="none" strike="noStrike" cap="none">
                <a:solidFill>
                  <a:schemeClr val="dk1"/>
                </a:solidFill>
                <a:latin typeface="Verdana"/>
                <a:ea typeface="Verdana"/>
                <a:cs typeface="Verdana"/>
                <a:sym typeface="Verdana"/>
              </a:defRPr>
            </a:lvl3pPr>
            <a:lvl4pPr marL="1028700" marR="0" lvl="3"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4pPr>
            <a:lvl5pPr marL="1371600" marR="0" lvl="4" indent="0" algn="l" rtl="0">
              <a:spcBef>
                <a:spcPts val="240"/>
              </a:spcBef>
              <a:spcAft>
                <a:spcPts val="0"/>
              </a:spcAft>
              <a:buClr>
                <a:schemeClr val="dk1"/>
              </a:buClr>
              <a:buFont typeface="Arial"/>
              <a:buNone/>
              <a:defRPr sz="1200" b="1" i="0" u="none" strike="noStrike" cap="none">
                <a:solidFill>
                  <a:schemeClr val="dk1"/>
                </a:solidFill>
                <a:latin typeface="Verdana"/>
                <a:ea typeface="Verdana"/>
                <a:cs typeface="Verdana"/>
                <a:sym typeface="Verdana"/>
              </a:defRPr>
            </a:lvl5pPr>
            <a:lvl6pPr marL="1714500" marR="0" lvl="5"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6pPr>
            <a:lvl7pPr marL="2057400" marR="0" lvl="6"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7pPr>
            <a:lvl8pPr marL="2400300" marR="0" lvl="7"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8pPr>
            <a:lvl9pPr marL="2743200" marR="0" lvl="8" indent="0" algn="l" rtl="0">
              <a:spcBef>
                <a:spcPts val="240"/>
              </a:spcBef>
              <a:buClr>
                <a:schemeClr val="dk1"/>
              </a:buClr>
              <a:buFont typeface="Arial"/>
              <a:buNone/>
              <a:defRPr sz="1200" b="1" i="0" u="none" strike="noStrike" cap="none">
                <a:solidFill>
                  <a:schemeClr val="dk1"/>
                </a:solidFill>
                <a:latin typeface="Verdana"/>
                <a:ea typeface="Verdana"/>
                <a:cs typeface="Verdana"/>
                <a:sym typeface="Verdana"/>
              </a:defRPr>
            </a:lvl9pPr>
          </a:lstStyle>
          <a:p>
            <a:endParaRPr/>
          </a:p>
        </p:txBody>
      </p:sp>
      <p:sp>
        <p:nvSpPr>
          <p:cNvPr id="143" name="Shape 143"/>
          <p:cNvSpPr txBox="1">
            <a:spLocks noGrp="1"/>
          </p:cNvSpPr>
          <p:nvPr>
            <p:ph type="body" idx="4"/>
          </p:nvPr>
        </p:nvSpPr>
        <p:spPr>
          <a:xfrm>
            <a:off x="4645026" y="1736521"/>
            <a:ext cx="4041899" cy="4389600"/>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57212" marR="0" lvl="1" indent="-119062"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2pPr>
            <a:lvl3pPr marL="857250" marR="0" lvl="2" indent="-85725" algn="l" rtl="0">
              <a:spcBef>
                <a:spcPts val="270"/>
              </a:spcBef>
              <a:spcAft>
                <a:spcPts val="0"/>
              </a:spcAft>
              <a:buClr>
                <a:schemeClr val="dk1"/>
              </a:buClr>
              <a:buSzPct val="96428"/>
              <a:buFont typeface="Arial"/>
              <a:buChar char="•"/>
              <a:defRPr sz="1350" b="0" i="0" u="none" strike="noStrike" cap="none">
                <a:solidFill>
                  <a:schemeClr val="dk1"/>
                </a:solidFill>
                <a:latin typeface="Verdana"/>
                <a:ea typeface="Verdana"/>
                <a:cs typeface="Verdana"/>
                <a:sym typeface="Verdana"/>
              </a:defRPr>
            </a:lvl3pPr>
            <a:lvl4pPr marL="1200150" marR="0" lvl="3"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4pPr>
            <a:lvl5pPr marL="1543050" marR="0" lvl="4" indent="-95250" algn="l" rtl="0">
              <a:spcBef>
                <a:spcPts val="240"/>
              </a:spcBef>
              <a:spcAft>
                <a:spcPts val="0"/>
              </a:spcAft>
              <a:buClr>
                <a:schemeClr val="dk1"/>
              </a:buClr>
              <a:buSzPct val="100000"/>
              <a:buFont typeface="Arial"/>
              <a:buChar char="»"/>
              <a:defRPr sz="1200" b="0" i="0" u="none" strike="noStrike" cap="none">
                <a:solidFill>
                  <a:schemeClr val="dk1"/>
                </a:solidFill>
                <a:latin typeface="Verdana"/>
                <a:ea typeface="Verdana"/>
                <a:cs typeface="Verdana"/>
                <a:sym typeface="Verdana"/>
              </a:defRPr>
            </a:lvl5pPr>
            <a:lvl6pPr marL="1885950" marR="0" lvl="5"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6pPr>
            <a:lvl7pPr marL="2228850" marR="0" lvl="6"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7pPr>
            <a:lvl8pPr marL="2571750" marR="0" lvl="7"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8pPr>
            <a:lvl9pPr marL="2914650" marR="0" lvl="8" indent="-95250" algn="l" rtl="0">
              <a:spcBef>
                <a:spcPts val="240"/>
              </a:spcBef>
              <a:buClr>
                <a:schemeClr val="dk1"/>
              </a:buClr>
              <a:buSzPct val="100000"/>
              <a:buFont typeface="Arial"/>
              <a:buChar char="•"/>
              <a:defRPr sz="1200" b="0" i="0" u="none" strike="noStrike" cap="none">
                <a:solidFill>
                  <a:schemeClr val="dk1"/>
                </a:solidFill>
                <a:latin typeface="Verdana"/>
                <a:ea typeface="Verdana"/>
                <a:cs typeface="Verdana"/>
                <a:sym typeface="Verdana"/>
              </a:defRPr>
            </a:lvl9pPr>
          </a:lstStyle>
          <a:p>
            <a:endParaRPr/>
          </a:p>
        </p:txBody>
      </p:sp>
      <p:cxnSp>
        <p:nvCxnSpPr>
          <p:cNvPr id="144" name="Shape 144"/>
          <p:cNvCxnSpPr/>
          <p:nvPr/>
        </p:nvCxnSpPr>
        <p:spPr>
          <a:xfrm rot="10800000" flipH="1">
            <a:off x="429585" y="864863"/>
            <a:ext cx="8344800" cy="18000"/>
          </a:xfrm>
          <a:prstGeom prst="straightConnector1">
            <a:avLst/>
          </a:prstGeom>
          <a:noFill/>
          <a:ln w="9525" cap="flat" cmpd="sng">
            <a:solidFill>
              <a:srgbClr val="FF0000"/>
            </a:solidFill>
            <a:prstDash val="solid"/>
            <a:round/>
            <a:headEnd type="none" w="med" len="med"/>
            <a:tailEnd type="none" w="med" len="med"/>
          </a:ln>
        </p:spPr>
      </p:cxnSp>
      <p:sp>
        <p:nvSpPr>
          <p:cNvPr id="145" name="Shape 145"/>
          <p:cNvSpPr txBox="1">
            <a:spLocks noGrp="1"/>
          </p:cNvSpPr>
          <p:nvPr>
            <p:ph type="title"/>
          </p:nvPr>
        </p:nvSpPr>
        <p:spPr>
          <a:xfrm>
            <a:off x="313658" y="415335"/>
            <a:ext cx="7607100" cy="6342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000" b="1" i="0" u="none" strike="noStrike" cap="none">
                <a:solidFill>
                  <a:srgbClr val="2D3E50"/>
                </a:solidFill>
                <a:latin typeface="Arial"/>
                <a:ea typeface="Arial"/>
                <a:cs typeface="Arial"/>
                <a:sym typeface="Arial"/>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grpSp>
        <p:nvGrpSpPr>
          <p:cNvPr id="146" name="Shape 146"/>
          <p:cNvGrpSpPr/>
          <p:nvPr/>
        </p:nvGrpSpPr>
        <p:grpSpPr>
          <a:xfrm>
            <a:off x="0" y="1"/>
            <a:ext cx="9144000" cy="470333"/>
            <a:chOff x="0" y="1"/>
            <a:chExt cx="9144000" cy="470333"/>
          </a:xfrm>
        </p:grpSpPr>
        <p:sp>
          <p:nvSpPr>
            <p:cNvPr id="147" name="Shape 147"/>
            <p:cNvSpPr/>
            <p:nvPr/>
          </p:nvSpPr>
          <p:spPr>
            <a:xfrm>
              <a:off x="0" y="0"/>
              <a:ext cx="9144000" cy="145800"/>
            </a:xfrm>
            <a:prstGeom prst="rect">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pic>
          <p:nvPicPr>
            <p:cNvPr id="148" name="Shape 148"/>
            <p:cNvPicPr preferRelativeResize="0"/>
            <p:nvPr/>
          </p:nvPicPr>
          <p:blipFill rotWithShape="1">
            <a:blip r:embed="rId2">
              <a:alphaModFix/>
            </a:blip>
            <a:srcRect/>
            <a:stretch/>
          </p:blipFill>
          <p:spPr>
            <a:xfrm>
              <a:off x="228600" y="37734"/>
              <a:ext cx="433200" cy="432600"/>
            </a:xfrm>
            <a:prstGeom prst="rect">
              <a:avLst/>
            </a:prstGeom>
            <a:noFill/>
            <a:ln>
              <a:noFill/>
            </a:ln>
          </p:spPr>
        </p:pic>
      </p:grpSp>
      <p:grpSp>
        <p:nvGrpSpPr>
          <p:cNvPr id="149" name="Shape 149"/>
          <p:cNvGrpSpPr/>
          <p:nvPr/>
        </p:nvGrpSpPr>
        <p:grpSpPr>
          <a:xfrm>
            <a:off x="221522" y="6345631"/>
            <a:ext cx="8239263" cy="347096"/>
            <a:chOff x="293063" y="6274407"/>
            <a:chExt cx="9599514" cy="404400"/>
          </a:xfrm>
        </p:grpSpPr>
        <p:cxnSp>
          <p:nvCxnSpPr>
            <p:cNvPr id="150" name="Shape 150"/>
            <p:cNvCxnSpPr/>
            <p:nvPr/>
          </p:nvCxnSpPr>
          <p:spPr>
            <a:xfrm>
              <a:off x="1605580" y="6538910"/>
              <a:ext cx="5851499" cy="0"/>
            </a:xfrm>
            <a:prstGeom prst="straightConnector1">
              <a:avLst/>
            </a:prstGeom>
            <a:noFill/>
            <a:ln w="9525" cap="flat" cmpd="sng">
              <a:solidFill>
                <a:srgbClr val="BFBFBF"/>
              </a:solidFill>
              <a:prstDash val="solid"/>
              <a:round/>
              <a:headEnd type="none" w="med" len="med"/>
              <a:tailEnd type="none" w="med" len="med"/>
            </a:ln>
          </p:spPr>
        </p:cxnSp>
        <p:pic>
          <p:nvPicPr>
            <p:cNvPr id="151" name="Shape 151"/>
            <p:cNvPicPr preferRelativeResize="0"/>
            <p:nvPr/>
          </p:nvPicPr>
          <p:blipFill rotWithShape="1">
            <a:blip r:embed="rId3">
              <a:alphaModFix/>
            </a:blip>
            <a:srcRect/>
            <a:stretch/>
          </p:blipFill>
          <p:spPr>
            <a:xfrm>
              <a:off x="7587378" y="6462712"/>
              <a:ext cx="2305200" cy="152399"/>
            </a:xfrm>
            <a:prstGeom prst="rect">
              <a:avLst/>
            </a:prstGeom>
            <a:noFill/>
            <a:ln>
              <a:noFill/>
            </a:ln>
          </p:spPr>
        </p:pic>
        <p:pic>
          <p:nvPicPr>
            <p:cNvPr id="152" name="Shape 152"/>
            <p:cNvPicPr preferRelativeResize="0"/>
            <p:nvPr/>
          </p:nvPicPr>
          <p:blipFill rotWithShape="1">
            <a:blip r:embed="rId4">
              <a:alphaModFix/>
            </a:blip>
            <a:srcRect/>
            <a:stretch/>
          </p:blipFill>
          <p:spPr>
            <a:xfrm>
              <a:off x="293063" y="6274407"/>
              <a:ext cx="1099800" cy="404400"/>
            </a:xfrm>
            <a:prstGeom prst="rect">
              <a:avLst/>
            </a:prstGeom>
            <a:noFill/>
            <a:ln>
              <a:noFill/>
            </a:ln>
          </p:spPr>
        </p:pic>
      </p:grpSp>
      <p:sp>
        <p:nvSpPr>
          <p:cNvPr id="153" name="Shape 153"/>
          <p:cNvSpPr/>
          <p:nvPr/>
        </p:nvSpPr>
        <p:spPr>
          <a:xfrm>
            <a:off x="8685525" y="6379173"/>
            <a:ext cx="304800" cy="304800"/>
          </a:xfrm>
          <a:prstGeom prst="round2DiagRect">
            <a:avLst>
              <a:gd name="adj1" fmla="val 16667"/>
              <a:gd name="adj2" fmla="val 0"/>
            </a:avLst>
          </a:prstGeom>
          <a:solidFill>
            <a:srgbClr val="ED3026"/>
          </a:solidFill>
          <a:ln>
            <a:noFill/>
          </a:ln>
        </p:spPr>
        <p:txBody>
          <a:bodyPr lIns="91425" tIns="45700" rIns="91425" bIns="45700" anchor="ctr" anchorCtr="0">
            <a:noAutofit/>
          </a:bodyPr>
          <a:lstStyle/>
          <a:p>
            <a:pPr marL="0" marR="0" lvl="0" indent="0" algn="ctr" rtl="0">
              <a:spcBef>
                <a:spcPts val="0"/>
              </a:spcBef>
              <a:buNone/>
            </a:pPr>
            <a:endParaRPr sz="800">
              <a:solidFill>
                <a:schemeClr val="lt1"/>
              </a:solidFill>
              <a:latin typeface="Verdana"/>
              <a:ea typeface="Verdana"/>
              <a:cs typeface="Verdana"/>
              <a:sym typeface="Verdana"/>
            </a:endParaRPr>
          </a:p>
        </p:txBody>
      </p:sp>
      <p:sp>
        <p:nvSpPr>
          <p:cNvPr id="154" name="Shape 154"/>
          <p:cNvSpPr txBox="1"/>
          <p:nvPr/>
        </p:nvSpPr>
        <p:spPr>
          <a:xfrm>
            <a:off x="8689350" y="6396458"/>
            <a:ext cx="342000" cy="391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000" b="1">
                <a:solidFill>
                  <a:schemeClr val="lt1"/>
                </a:solidFill>
                <a:latin typeface="Arial"/>
                <a:ea typeface="Arial"/>
                <a:cs typeface="Arial"/>
                <a:sym typeface="Arial"/>
              </a:rPr>
              <a:pPr marL="0" marR="0" lvl="0" indent="0" algn="l" rtl="0">
                <a:spcBef>
                  <a:spcPts val="0"/>
                </a:spcBef>
                <a:buSzPct val="25000"/>
                <a:buNone/>
              </a:pPr>
              <a:t>‹#›</a:t>
            </a:fld>
            <a:endParaRPr lang="en-US" sz="1000" b="1">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6333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300" b="0"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33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33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33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3300" b="0" i="0" u="none" strike="noStrike" cap="none">
                <a:solidFill>
                  <a:schemeClr val="dk1"/>
                </a:solidFill>
                <a:latin typeface="Calibri"/>
                <a:ea typeface="Calibri"/>
                <a:cs typeface="Calibri"/>
                <a:sym typeface="Calibri"/>
              </a:defRPr>
            </a:lvl5pPr>
            <a:lvl6pPr marL="342900" marR="0" lvl="5" indent="0" algn="ctr" rtl="0">
              <a:spcBef>
                <a:spcPts val="0"/>
              </a:spcBef>
              <a:spcAft>
                <a:spcPts val="0"/>
              </a:spcAft>
              <a:buNone/>
              <a:defRPr sz="3300" b="0" i="0" u="none" strike="noStrike" cap="none">
                <a:solidFill>
                  <a:schemeClr val="dk1"/>
                </a:solidFill>
                <a:latin typeface="Calibri"/>
                <a:ea typeface="Calibri"/>
                <a:cs typeface="Calibri"/>
                <a:sym typeface="Calibri"/>
              </a:defRPr>
            </a:lvl6pPr>
            <a:lvl7pPr marL="685800" marR="0" lvl="6" indent="0" algn="ctr" rtl="0">
              <a:spcBef>
                <a:spcPts val="0"/>
              </a:spcBef>
              <a:spcAft>
                <a:spcPts val="0"/>
              </a:spcAft>
              <a:buNone/>
              <a:defRPr sz="3300" b="0" i="0" u="none" strike="noStrike" cap="none">
                <a:solidFill>
                  <a:schemeClr val="dk1"/>
                </a:solidFill>
                <a:latin typeface="Calibri"/>
                <a:ea typeface="Calibri"/>
                <a:cs typeface="Calibri"/>
                <a:sym typeface="Calibri"/>
              </a:defRPr>
            </a:lvl7pPr>
            <a:lvl8pPr marL="1028700" marR="0" lvl="7" indent="0" algn="ctr" rtl="0">
              <a:spcBef>
                <a:spcPts val="0"/>
              </a:spcBef>
              <a:spcAft>
                <a:spcPts val="0"/>
              </a:spcAft>
              <a:buNone/>
              <a:defRPr sz="3300" b="0" i="0" u="none" strike="noStrike" cap="none">
                <a:solidFill>
                  <a:schemeClr val="dk1"/>
                </a:solidFill>
                <a:latin typeface="Calibri"/>
                <a:ea typeface="Calibri"/>
                <a:cs typeface="Calibri"/>
                <a:sym typeface="Calibri"/>
              </a:defRPr>
            </a:lvl8pPr>
            <a:lvl9pPr marL="1371600" marR="0" lvl="8" indent="0" algn="ctr" rtl="0">
              <a:spcBef>
                <a:spcPts val="0"/>
              </a:spcBef>
              <a:spcAft>
                <a:spcPts val="0"/>
              </a:spcAft>
              <a:buNone/>
              <a:defRPr sz="33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457200" y="1600201"/>
            <a:ext cx="8229600" cy="4526100"/>
          </a:xfrm>
          <a:prstGeom prst="rect">
            <a:avLst/>
          </a:prstGeom>
          <a:noFill/>
          <a:ln>
            <a:noFill/>
          </a:ln>
        </p:spPr>
        <p:txBody>
          <a:bodyPr lIns="91425" tIns="91425" rIns="91425" bIns="91425" anchor="t" anchorCtr="0"/>
          <a:lstStyle>
            <a:lvl1pPr marL="257175" marR="0" lvl="0" indent="-104775" algn="l" rtl="0">
              <a:spcBef>
                <a:spcPts val="480"/>
              </a:spcBef>
              <a:spcAft>
                <a:spcPts val="0"/>
              </a:spcAft>
              <a:buClr>
                <a:schemeClr val="dk1"/>
              </a:buClr>
              <a:buSzPct val="100000"/>
              <a:buFont typeface="Arial"/>
              <a:buChar char="•"/>
              <a:defRPr sz="2400" b="0" i="0" u="none" strike="noStrike" cap="none">
                <a:solidFill>
                  <a:schemeClr val="dk1"/>
                </a:solidFill>
                <a:latin typeface="Verdana"/>
                <a:ea typeface="Verdana"/>
                <a:cs typeface="Verdana"/>
                <a:sym typeface="Verdana"/>
              </a:defRPr>
            </a:lvl1pPr>
            <a:lvl2pPr marL="557212" marR="0" lvl="1" indent="-80962" algn="l" rtl="0">
              <a:spcBef>
                <a:spcPts val="420"/>
              </a:spcBef>
              <a:spcAft>
                <a:spcPts val="0"/>
              </a:spcAft>
              <a:buClr>
                <a:schemeClr val="dk1"/>
              </a:buClr>
              <a:buSzPct val="100000"/>
              <a:buFont typeface="Arial"/>
              <a:buChar char="–"/>
              <a:defRPr sz="2100" b="0" i="0" u="none" strike="noStrike" cap="none">
                <a:solidFill>
                  <a:schemeClr val="dk1"/>
                </a:solidFill>
                <a:latin typeface="Verdana"/>
                <a:ea typeface="Verdana"/>
                <a:cs typeface="Verdana"/>
                <a:sym typeface="Verdana"/>
              </a:defRPr>
            </a:lvl2pPr>
            <a:lvl3pPr marL="857250" marR="0" lvl="2" indent="-57150" algn="l" rtl="0">
              <a:spcBef>
                <a:spcPts val="360"/>
              </a:spcBef>
              <a:spcAft>
                <a:spcPts val="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3pPr>
            <a:lvl4pPr marL="1200150" marR="0" lvl="3"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4pPr>
            <a:lvl5pPr marL="1543050" marR="0" lvl="4" indent="-76200" algn="l" rtl="0">
              <a:spcBef>
                <a:spcPts val="300"/>
              </a:spcBef>
              <a:spcAft>
                <a:spcPts val="0"/>
              </a:spcAft>
              <a:buClr>
                <a:schemeClr val="dk1"/>
              </a:buClr>
              <a:buSzPct val="100000"/>
              <a:buFont typeface="Arial"/>
              <a:buChar char="»"/>
              <a:defRPr sz="1500" b="0" i="0" u="none" strike="noStrike" cap="none">
                <a:solidFill>
                  <a:schemeClr val="dk1"/>
                </a:solidFill>
                <a:latin typeface="Verdana"/>
                <a:ea typeface="Verdana"/>
                <a:cs typeface="Verdana"/>
                <a:sym typeface="Verdana"/>
              </a:defRPr>
            </a:lvl5pPr>
            <a:lvl6pPr marL="1885950" marR="0" lvl="5"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6pPr>
            <a:lvl7pPr marL="2228850" marR="0" lvl="6"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7pPr>
            <a:lvl8pPr marL="2571750" marR="0" lvl="7"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8pPr>
            <a:lvl9pPr marL="2914650" marR="0" lvl="8" indent="-76200" algn="l" rtl="0">
              <a:spcBef>
                <a:spcPts val="300"/>
              </a:spcBef>
              <a:buClr>
                <a:schemeClr val="dk1"/>
              </a:buClr>
              <a:buSzPct val="1000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12" name="Shape 12"/>
          <p:cNvSpPr txBox="1">
            <a:spLocks noGrp="1"/>
          </p:cNvSpPr>
          <p:nvPr>
            <p:ph type="dt" idx="10"/>
          </p:nvPr>
        </p:nvSpPr>
        <p:spPr>
          <a:xfrm>
            <a:off x="457200" y="6356351"/>
            <a:ext cx="2133600" cy="3651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0" i="0" u="none" strike="noStrike" cap="none">
                <a:solidFill>
                  <a:srgbClr val="888888"/>
                </a:solidFill>
                <a:latin typeface="Verdana"/>
                <a:ea typeface="Verdana"/>
                <a:cs typeface="Verdana"/>
                <a:sym typeface="Verdana"/>
              </a:defRPr>
            </a:lvl1pPr>
            <a:lvl2pPr marL="457200" marR="0" lvl="1" indent="0" algn="l" rtl="0">
              <a:spcBef>
                <a:spcPts val="0"/>
              </a:spcBef>
              <a:buNone/>
              <a:defRPr sz="1800" b="0" i="0" u="none" strike="noStrike" cap="none">
                <a:solidFill>
                  <a:schemeClr val="dk1"/>
                </a:solidFill>
                <a:latin typeface="Verdana"/>
                <a:ea typeface="Verdana"/>
                <a:cs typeface="Verdana"/>
                <a:sym typeface="Verdana"/>
              </a:defRPr>
            </a:lvl2pPr>
            <a:lvl3pPr marL="914400" marR="0" lvl="2" indent="0" algn="l" rtl="0">
              <a:spcBef>
                <a:spcPts val="0"/>
              </a:spcBef>
              <a:buNone/>
              <a:defRPr sz="1800" b="0" i="0" u="none" strike="noStrike" cap="none">
                <a:solidFill>
                  <a:schemeClr val="dk1"/>
                </a:solidFill>
                <a:latin typeface="Verdana"/>
                <a:ea typeface="Verdana"/>
                <a:cs typeface="Verdana"/>
                <a:sym typeface="Verdana"/>
              </a:defRPr>
            </a:lvl3pPr>
            <a:lvl4pPr marL="1371600" marR="0" lvl="3" indent="0" algn="l" rtl="0">
              <a:spcBef>
                <a:spcPts val="0"/>
              </a:spcBef>
              <a:buNone/>
              <a:defRPr sz="1800" b="0" i="0" u="none" strike="noStrike" cap="none">
                <a:solidFill>
                  <a:schemeClr val="dk1"/>
                </a:solidFill>
                <a:latin typeface="Verdana"/>
                <a:ea typeface="Verdana"/>
                <a:cs typeface="Verdana"/>
                <a:sym typeface="Verdana"/>
              </a:defRPr>
            </a:lvl4pPr>
            <a:lvl5pPr marL="1828800" marR="0" lvl="4" indent="0" algn="l" rtl="0">
              <a:spcBef>
                <a:spcPts val="0"/>
              </a:spcBef>
              <a:buNone/>
              <a:defRPr sz="1800" b="0" i="0" u="none" strike="noStrike" cap="none">
                <a:solidFill>
                  <a:schemeClr val="dk1"/>
                </a:solidFill>
                <a:latin typeface="Verdana"/>
                <a:ea typeface="Verdana"/>
                <a:cs typeface="Verdana"/>
                <a:sym typeface="Verdana"/>
              </a:defRPr>
            </a:lvl5pPr>
            <a:lvl6pPr marL="2286000" marR="0" lvl="5" indent="0" algn="l" rtl="0">
              <a:spcBef>
                <a:spcPts val="0"/>
              </a:spcBef>
              <a:buNone/>
              <a:defRPr sz="1800" b="0" i="0" u="none" strike="noStrike" cap="none">
                <a:solidFill>
                  <a:schemeClr val="dk1"/>
                </a:solidFill>
                <a:latin typeface="Verdana"/>
                <a:ea typeface="Verdana"/>
                <a:cs typeface="Verdana"/>
                <a:sym typeface="Verdana"/>
              </a:defRPr>
            </a:lvl6pPr>
            <a:lvl7pPr marL="2743200" marR="0" lvl="6" indent="0" algn="l" rtl="0">
              <a:spcBef>
                <a:spcPts val="0"/>
              </a:spcBef>
              <a:buNone/>
              <a:defRPr sz="1800" b="0" i="0" u="none" strike="noStrike" cap="none">
                <a:solidFill>
                  <a:schemeClr val="dk1"/>
                </a:solidFill>
                <a:latin typeface="Verdana"/>
                <a:ea typeface="Verdana"/>
                <a:cs typeface="Verdana"/>
                <a:sym typeface="Verdana"/>
              </a:defRPr>
            </a:lvl7pPr>
            <a:lvl8pPr marL="3200400" marR="0" lvl="7" indent="0" algn="l" rtl="0">
              <a:spcBef>
                <a:spcPts val="0"/>
              </a:spcBef>
              <a:buNone/>
              <a:defRPr sz="1800" b="0" i="0" u="none" strike="noStrike" cap="none">
                <a:solidFill>
                  <a:schemeClr val="dk1"/>
                </a:solidFill>
                <a:latin typeface="Verdana"/>
                <a:ea typeface="Verdana"/>
                <a:cs typeface="Verdana"/>
                <a:sym typeface="Verdana"/>
              </a:defRPr>
            </a:lvl8pPr>
            <a:lvl9pPr marL="3657600" marR="0" lvl="8" indent="0" algn="l" rtl="0">
              <a:spcBef>
                <a:spcPts val="0"/>
              </a:spcBef>
              <a:buNone/>
              <a:defRPr sz="1800" b="0" i="0" u="none" strike="noStrike" cap="none">
                <a:solidFill>
                  <a:schemeClr val="dk1"/>
                </a:solidFill>
                <a:latin typeface="Verdana"/>
                <a:ea typeface="Verdana"/>
                <a:cs typeface="Verdana"/>
                <a:sym typeface="Verdana"/>
              </a:defRPr>
            </a:lvl9pPr>
          </a:lstStyle>
          <a:p>
            <a:endParaRPr/>
          </a:p>
        </p:txBody>
      </p:sp>
      <p:sp>
        <p:nvSpPr>
          <p:cNvPr id="13" name="Shape 13"/>
          <p:cNvSpPr txBox="1">
            <a:spLocks noGrp="1"/>
          </p:cNvSpPr>
          <p:nvPr>
            <p:ph type="ftr" idx="11"/>
          </p:nvPr>
        </p:nvSpPr>
        <p:spPr>
          <a:xfrm>
            <a:off x="3124200" y="6356351"/>
            <a:ext cx="2895600" cy="3651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900" b="0" i="0" u="none" strike="noStrike" cap="none">
                <a:solidFill>
                  <a:srgbClr val="888888"/>
                </a:solidFill>
                <a:latin typeface="Verdana"/>
                <a:ea typeface="Verdana"/>
                <a:cs typeface="Verdana"/>
                <a:sym typeface="Verdana"/>
              </a:defRPr>
            </a:lvl1pPr>
            <a:lvl2pPr marL="457200" marR="0" lvl="1" indent="0" algn="l" rtl="0">
              <a:spcBef>
                <a:spcPts val="0"/>
              </a:spcBef>
              <a:buNone/>
              <a:defRPr sz="1800" b="0" i="0" u="none" strike="noStrike" cap="none">
                <a:solidFill>
                  <a:schemeClr val="dk1"/>
                </a:solidFill>
                <a:latin typeface="Verdana"/>
                <a:ea typeface="Verdana"/>
                <a:cs typeface="Verdana"/>
                <a:sym typeface="Verdana"/>
              </a:defRPr>
            </a:lvl2pPr>
            <a:lvl3pPr marL="914400" marR="0" lvl="2" indent="0" algn="l" rtl="0">
              <a:spcBef>
                <a:spcPts val="0"/>
              </a:spcBef>
              <a:buNone/>
              <a:defRPr sz="1800" b="0" i="0" u="none" strike="noStrike" cap="none">
                <a:solidFill>
                  <a:schemeClr val="dk1"/>
                </a:solidFill>
                <a:latin typeface="Verdana"/>
                <a:ea typeface="Verdana"/>
                <a:cs typeface="Verdana"/>
                <a:sym typeface="Verdana"/>
              </a:defRPr>
            </a:lvl3pPr>
            <a:lvl4pPr marL="1371600" marR="0" lvl="3" indent="0" algn="l" rtl="0">
              <a:spcBef>
                <a:spcPts val="0"/>
              </a:spcBef>
              <a:buNone/>
              <a:defRPr sz="1800" b="0" i="0" u="none" strike="noStrike" cap="none">
                <a:solidFill>
                  <a:schemeClr val="dk1"/>
                </a:solidFill>
                <a:latin typeface="Verdana"/>
                <a:ea typeface="Verdana"/>
                <a:cs typeface="Verdana"/>
                <a:sym typeface="Verdana"/>
              </a:defRPr>
            </a:lvl4pPr>
            <a:lvl5pPr marL="1828800" marR="0" lvl="4" indent="0" algn="l" rtl="0">
              <a:spcBef>
                <a:spcPts val="0"/>
              </a:spcBef>
              <a:buNone/>
              <a:defRPr sz="1800" b="0" i="0" u="none" strike="noStrike" cap="none">
                <a:solidFill>
                  <a:schemeClr val="dk1"/>
                </a:solidFill>
                <a:latin typeface="Verdana"/>
                <a:ea typeface="Verdana"/>
                <a:cs typeface="Verdana"/>
                <a:sym typeface="Verdana"/>
              </a:defRPr>
            </a:lvl5pPr>
            <a:lvl6pPr marL="2286000" marR="0" lvl="5" indent="0" algn="l" rtl="0">
              <a:spcBef>
                <a:spcPts val="0"/>
              </a:spcBef>
              <a:buNone/>
              <a:defRPr sz="1800" b="0" i="0" u="none" strike="noStrike" cap="none">
                <a:solidFill>
                  <a:schemeClr val="dk1"/>
                </a:solidFill>
                <a:latin typeface="Verdana"/>
                <a:ea typeface="Verdana"/>
                <a:cs typeface="Verdana"/>
                <a:sym typeface="Verdana"/>
              </a:defRPr>
            </a:lvl6pPr>
            <a:lvl7pPr marL="2743200" marR="0" lvl="6" indent="0" algn="l" rtl="0">
              <a:spcBef>
                <a:spcPts val="0"/>
              </a:spcBef>
              <a:buNone/>
              <a:defRPr sz="1800" b="0" i="0" u="none" strike="noStrike" cap="none">
                <a:solidFill>
                  <a:schemeClr val="dk1"/>
                </a:solidFill>
                <a:latin typeface="Verdana"/>
                <a:ea typeface="Verdana"/>
                <a:cs typeface="Verdana"/>
                <a:sym typeface="Verdana"/>
              </a:defRPr>
            </a:lvl7pPr>
            <a:lvl8pPr marL="3200400" marR="0" lvl="7" indent="0" algn="l" rtl="0">
              <a:spcBef>
                <a:spcPts val="0"/>
              </a:spcBef>
              <a:buNone/>
              <a:defRPr sz="1800" b="0" i="0" u="none" strike="noStrike" cap="none">
                <a:solidFill>
                  <a:schemeClr val="dk1"/>
                </a:solidFill>
                <a:latin typeface="Verdana"/>
                <a:ea typeface="Verdana"/>
                <a:cs typeface="Verdana"/>
                <a:sym typeface="Verdana"/>
              </a:defRPr>
            </a:lvl8pPr>
            <a:lvl9pPr marL="3657600" marR="0" lvl="8" indent="0" algn="l" rtl="0">
              <a:spcBef>
                <a:spcPts val="0"/>
              </a:spcBef>
              <a:buNone/>
              <a:defRPr sz="1800" b="0" i="0" u="none" strike="noStrike" cap="none">
                <a:solidFill>
                  <a:schemeClr val="dk1"/>
                </a:solidFill>
                <a:latin typeface="Verdana"/>
                <a:ea typeface="Verdana"/>
                <a:cs typeface="Verdana"/>
                <a:sym typeface="Verdana"/>
              </a:defRPr>
            </a:lvl9pPr>
          </a:lstStyle>
          <a:p>
            <a:endParaRPr/>
          </a:p>
        </p:txBody>
      </p:sp>
      <p:sp>
        <p:nvSpPr>
          <p:cNvPr id="14" name="Shape 14"/>
          <p:cNvSpPr txBox="1">
            <a:spLocks noGrp="1"/>
          </p:cNvSpPr>
          <p:nvPr>
            <p:ph type="sldNum" idx="12"/>
          </p:nvPr>
        </p:nvSpPr>
        <p:spPr>
          <a:xfrm>
            <a:off x="6553200" y="6356351"/>
            <a:ext cx="2133600" cy="3651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r>
              <a:rPr lang="en-US" sz="900" b="0" i="0" u="none" strike="noStrike" cap="none">
                <a:solidFill>
                  <a:srgbClr val="898989"/>
                </a:solidFill>
                <a:latin typeface="Calibri"/>
                <a:ea typeface="Calibri"/>
                <a:cs typeface="Calibri"/>
                <a:sym typeface="Calibri"/>
              </a:rPr>
              <a:t> Page </a:t>
            </a:r>
            <a:fld id="{00000000-1234-1234-1234-123412341234}" type="slidenum">
              <a:rPr lang="en-US" sz="900" b="0" i="0" u="none" strike="noStrike" cap="none">
                <a:solidFill>
                  <a:srgbClr val="898989"/>
                </a:solidFill>
                <a:latin typeface="Calibri"/>
                <a:ea typeface="Calibri"/>
                <a:cs typeface="Calibri"/>
                <a:sym typeface="Calibri"/>
              </a:rPr>
              <a:pPr marL="0" marR="0" lvl="0" indent="0" algn="r" rtl="0">
                <a:spcBef>
                  <a:spcPts val="0"/>
                </a:spcBef>
                <a:spcAft>
                  <a:spcPts val="0"/>
                </a:spcAft>
                <a:buSzPct val="25000"/>
                <a:buNone/>
              </a:pPr>
              <a:t>‹#›</a:t>
            </a:fld>
            <a:endParaRPr lang="en-US" sz="9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fintechnews.sg/2029/mobilepayments/fintech-vietnam-mobile-payment-space-ripe-rapid-growth/"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00487" y="3429000"/>
            <a:ext cx="6328913" cy="19050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vi-VN" sz="3600" dirty="0" smtClean="0"/>
              <a:t>QUẢN TRỊ CHIẾN LƯỢC</a:t>
            </a:r>
            <a:br>
              <a:rPr lang="vi-VN" sz="3600" dirty="0" smtClean="0"/>
            </a:br>
            <a:r>
              <a:rPr lang="vi-VN" sz="3600" dirty="0" smtClean="0"/>
              <a:t>THƯƠNG MẠI ĐIỆN TỬ</a:t>
            </a:r>
            <a:br>
              <a:rPr lang="vi-VN" sz="3600" dirty="0" smtClean="0"/>
            </a:br>
            <a:r>
              <a:rPr lang="vi-VN" sz="3600" dirty="0" smtClean="0"/>
              <a:t/>
            </a:r>
            <a:br>
              <a:rPr lang="vi-VN" sz="3600" dirty="0" smtClean="0"/>
            </a:br>
            <a:r>
              <a:rPr lang="vi-VN" sz="2400" b="0" dirty="0" smtClean="0"/>
              <a:t>ThS Trương Thanh Huyền</a:t>
            </a:r>
            <a:br>
              <a:rPr lang="vi-VN" sz="2400" b="0" dirty="0" smtClean="0"/>
            </a:br>
            <a:endParaRPr sz="360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4285789"/>
          </a:xfrm>
          <a:prstGeom prst="rect">
            <a:avLst/>
          </a:prstGeom>
        </p:spPr>
        <p:txBody>
          <a:bodyPr wrap="square">
            <a:spAutoFit/>
          </a:bodyPr>
          <a:lstStyle/>
          <a:p>
            <a:pPr>
              <a:lnSpc>
                <a:spcPct val="150000"/>
              </a:lnSpc>
            </a:pPr>
            <a:r>
              <a:rPr lang="en-US" sz="1800" b="1" dirty="0" smtClean="0"/>
              <a:t>1.3 </a:t>
            </a:r>
            <a:r>
              <a:rPr lang="en-US" sz="1800" b="1" dirty="0" err="1" smtClean="0"/>
              <a:t>Mô</a:t>
            </a:r>
            <a:r>
              <a:rPr lang="en-US" sz="1800" b="1" dirty="0" smtClean="0"/>
              <a:t> </a:t>
            </a:r>
            <a:r>
              <a:rPr lang="en-US" sz="1800" b="1" dirty="0" err="1" smtClean="0"/>
              <a:t>hình</a:t>
            </a:r>
            <a:r>
              <a:rPr lang="en-US" sz="1800" b="1" dirty="0" smtClean="0"/>
              <a:t> </a:t>
            </a:r>
            <a:r>
              <a:rPr lang="en-US" sz="1800" b="1" dirty="0" err="1" smtClean="0"/>
              <a:t>thương</a:t>
            </a:r>
            <a:r>
              <a:rPr lang="en-US" sz="1800" b="1" dirty="0" smtClean="0"/>
              <a:t> </a:t>
            </a:r>
            <a:r>
              <a:rPr lang="en-US" sz="1800" b="1" dirty="0" err="1" smtClean="0"/>
              <a:t>mại</a:t>
            </a:r>
            <a:r>
              <a:rPr lang="en-US" sz="1800" b="1" dirty="0" smtClean="0"/>
              <a:t> </a:t>
            </a:r>
            <a:r>
              <a:rPr lang="en-US" sz="1800" b="1" dirty="0" err="1" smtClean="0"/>
              <a:t>điện</a:t>
            </a:r>
            <a:r>
              <a:rPr lang="en-US" sz="1800" b="1" dirty="0" smtClean="0"/>
              <a:t> </a:t>
            </a:r>
            <a:r>
              <a:rPr lang="en-US" sz="1800" b="1" dirty="0" err="1" smtClean="0"/>
              <a:t>tử</a:t>
            </a:r>
            <a:r>
              <a:rPr lang="en-US" sz="1800" b="1" dirty="0" smtClean="0"/>
              <a:t> </a:t>
            </a:r>
            <a:r>
              <a:rPr lang="en-US" sz="1800" b="1" dirty="0" err="1" smtClean="0"/>
              <a:t>giữa</a:t>
            </a:r>
            <a:r>
              <a:rPr lang="en-US" sz="1800" b="1" dirty="0" smtClean="0"/>
              <a:t> </a:t>
            </a:r>
            <a:r>
              <a:rPr lang="en-US" sz="1800" b="1" dirty="0" err="1" smtClean="0"/>
              <a:t>người</a:t>
            </a:r>
            <a:r>
              <a:rPr lang="en-US" sz="1800" b="1" dirty="0" smtClean="0"/>
              <a:t> </a:t>
            </a:r>
            <a:r>
              <a:rPr lang="en-US" sz="1800" b="1" dirty="0" err="1" smtClean="0"/>
              <a:t>tiêu</a:t>
            </a:r>
            <a:r>
              <a:rPr lang="en-US" sz="1800" b="1" dirty="0" smtClean="0"/>
              <a:t> dùng &amp; </a:t>
            </a:r>
            <a:r>
              <a:rPr lang="en-US" sz="1800" b="1" dirty="0" err="1" smtClean="0"/>
              <a:t>người</a:t>
            </a:r>
            <a:r>
              <a:rPr lang="en-US" sz="1800" b="1" dirty="0" smtClean="0"/>
              <a:t> </a:t>
            </a:r>
            <a:r>
              <a:rPr lang="en-US" sz="1800" b="1" dirty="0" err="1" smtClean="0"/>
              <a:t>tiêu</a:t>
            </a:r>
            <a:r>
              <a:rPr lang="en-US" sz="1800" b="1" dirty="0" smtClean="0"/>
              <a:t> dùng (C2C)</a:t>
            </a:r>
          </a:p>
          <a:p>
            <a:pPr marL="342900" indent="-342900">
              <a:lnSpc>
                <a:spcPct val="150000"/>
              </a:lnSpc>
              <a:buFontTx/>
              <a:buChar char="-"/>
            </a:pPr>
            <a:r>
              <a:rPr lang="en-US" sz="1500" dirty="0" err="1" smtClean="0"/>
              <a:t>Đặc</a:t>
            </a:r>
            <a:r>
              <a:rPr lang="en-US" sz="1500" dirty="0" smtClean="0"/>
              <a:t> </a:t>
            </a:r>
            <a:r>
              <a:rPr lang="en-US" sz="1500" dirty="0" err="1" smtClean="0"/>
              <a:t>điểm</a:t>
            </a:r>
            <a:r>
              <a:rPr lang="en-US" sz="1500" dirty="0" smtClean="0"/>
              <a:t>: </a:t>
            </a:r>
            <a:r>
              <a:rPr lang="en-US" sz="1500" dirty="0" err="1" smtClean="0"/>
              <a:t>Loại</a:t>
            </a:r>
            <a:r>
              <a:rPr lang="en-US" sz="1500" dirty="0" smtClean="0"/>
              <a:t> </a:t>
            </a:r>
            <a:r>
              <a:rPr lang="en-US" sz="1500" dirty="0" err="1" smtClean="0"/>
              <a:t>hình</a:t>
            </a:r>
            <a:r>
              <a:rPr lang="en-US" sz="1500" dirty="0" smtClean="0"/>
              <a:t> </a:t>
            </a:r>
            <a:r>
              <a:rPr lang="en-US" sz="1500" dirty="0" err="1" smtClean="0"/>
              <a:t>giao</a:t>
            </a:r>
            <a:r>
              <a:rPr lang="en-US" sz="1500" dirty="0" smtClean="0"/>
              <a:t> </a:t>
            </a:r>
            <a:r>
              <a:rPr lang="en-US" sz="1500" dirty="0" err="1" smtClean="0"/>
              <a:t>dịch</a:t>
            </a:r>
            <a:r>
              <a:rPr lang="en-US" sz="1500" dirty="0" smtClean="0"/>
              <a:t> </a:t>
            </a:r>
            <a:r>
              <a:rPr lang="en-US" sz="1500" dirty="0" err="1" smtClean="0"/>
              <a:t>diễn</a:t>
            </a:r>
            <a:r>
              <a:rPr lang="en-US" sz="1500" dirty="0" smtClean="0"/>
              <a:t> </a:t>
            </a:r>
            <a:r>
              <a:rPr lang="en-US" sz="1500" dirty="0" err="1" smtClean="0"/>
              <a:t>ra</a:t>
            </a:r>
            <a:r>
              <a:rPr lang="en-US" sz="1500" dirty="0" smtClean="0"/>
              <a:t> </a:t>
            </a:r>
            <a:r>
              <a:rPr lang="en-US" sz="1500" dirty="0" err="1" smtClean="0"/>
              <a:t>giữa</a:t>
            </a:r>
            <a:r>
              <a:rPr lang="en-US" sz="1500" dirty="0" smtClean="0"/>
              <a:t> </a:t>
            </a:r>
            <a:r>
              <a:rPr lang="en-US" sz="1500" dirty="0" err="1" smtClean="0"/>
              <a:t>các</a:t>
            </a:r>
            <a:r>
              <a:rPr lang="en-US" sz="1500" dirty="0" smtClean="0"/>
              <a:t> </a:t>
            </a:r>
            <a:r>
              <a:rPr lang="en-US" sz="1500" dirty="0" err="1" smtClean="0"/>
              <a:t>cá</a:t>
            </a:r>
            <a:r>
              <a:rPr lang="en-US" sz="1500" dirty="0" smtClean="0"/>
              <a:t> </a:t>
            </a:r>
            <a:r>
              <a:rPr lang="en-US" sz="1500" dirty="0" err="1" smtClean="0"/>
              <a:t>nhân</a:t>
            </a:r>
            <a:r>
              <a:rPr lang="en-US" sz="1500" dirty="0" smtClean="0"/>
              <a:t>. </a:t>
            </a:r>
            <a:r>
              <a:rPr lang="en-US" sz="1500" dirty="0" err="1" smtClean="0"/>
              <a:t>Mô</a:t>
            </a:r>
            <a:r>
              <a:rPr lang="en-US" sz="1500" dirty="0" smtClean="0"/>
              <a:t> </a:t>
            </a:r>
            <a:r>
              <a:rPr lang="en-US" sz="1500" dirty="0" err="1" smtClean="0"/>
              <a:t>hình</a:t>
            </a:r>
            <a:r>
              <a:rPr lang="en-US" sz="1500" dirty="0" smtClean="0"/>
              <a:t> C2C </a:t>
            </a:r>
            <a:r>
              <a:rPr lang="en-US" sz="1500" dirty="0" err="1" smtClean="0"/>
              <a:t>phụ</a:t>
            </a:r>
            <a:r>
              <a:rPr lang="en-US" sz="1500" dirty="0" smtClean="0"/>
              <a:t> </a:t>
            </a:r>
            <a:r>
              <a:rPr lang="en-US" sz="1500" dirty="0" err="1" smtClean="0"/>
              <a:t>thuộc</a:t>
            </a:r>
            <a:r>
              <a:rPr lang="en-US" sz="1500" dirty="0" smtClean="0"/>
              <a:t> </a:t>
            </a:r>
            <a:r>
              <a:rPr lang="en-US" sz="1500" dirty="0" err="1" smtClean="0"/>
              <a:t>nhiều</a:t>
            </a:r>
            <a:r>
              <a:rPr lang="en-US" sz="1500" dirty="0" smtClean="0"/>
              <a:t> </a:t>
            </a:r>
            <a:r>
              <a:rPr lang="en-US" sz="1500" dirty="0" err="1" smtClean="0"/>
              <a:t>vào</a:t>
            </a:r>
            <a:r>
              <a:rPr lang="en-US" sz="1500" dirty="0" smtClean="0"/>
              <a:t> </a:t>
            </a:r>
            <a:r>
              <a:rPr lang="en-US" sz="1500" dirty="0" err="1" smtClean="0"/>
              <a:t>mức</a:t>
            </a:r>
            <a:r>
              <a:rPr lang="en-US" sz="1500" dirty="0" smtClean="0"/>
              <a:t> </a:t>
            </a:r>
            <a:r>
              <a:rPr lang="en-US" sz="1500" dirty="0" err="1" smtClean="0"/>
              <a:t>độ</a:t>
            </a:r>
            <a:r>
              <a:rPr lang="en-US" sz="1500" dirty="0" smtClean="0"/>
              <a:t> </a:t>
            </a:r>
            <a:r>
              <a:rPr lang="en-US" sz="1500" dirty="0" err="1" smtClean="0"/>
              <a:t>sẵn</a:t>
            </a:r>
            <a:r>
              <a:rPr lang="en-US" sz="1500" dirty="0" smtClean="0"/>
              <a:t> </a:t>
            </a:r>
            <a:r>
              <a:rPr lang="en-US" sz="1500" dirty="0" err="1" smtClean="0"/>
              <a:t>sàng</a:t>
            </a:r>
            <a:r>
              <a:rPr lang="en-US" sz="1500" dirty="0" smtClean="0"/>
              <a:t> </a:t>
            </a:r>
            <a:r>
              <a:rPr lang="en-US" sz="1500" dirty="0" err="1" smtClean="0"/>
              <a:t>tham</a:t>
            </a:r>
            <a:r>
              <a:rPr lang="en-US" sz="1500" dirty="0" smtClean="0"/>
              <a:t> </a:t>
            </a:r>
            <a:r>
              <a:rPr lang="en-US" sz="1500" dirty="0" err="1" smtClean="0"/>
              <a:t>gia</a:t>
            </a:r>
            <a:r>
              <a:rPr lang="en-US" sz="1500" dirty="0" smtClean="0"/>
              <a:t> </a:t>
            </a:r>
            <a:r>
              <a:rPr lang="en-US" sz="1500" dirty="0" err="1" smtClean="0"/>
              <a:t>giao</a:t>
            </a:r>
            <a:r>
              <a:rPr lang="en-US" sz="1500" dirty="0" smtClean="0"/>
              <a:t> </a:t>
            </a:r>
            <a:r>
              <a:rPr lang="en-US" sz="1500" dirty="0" err="1" smtClean="0"/>
              <a:t>dịch</a:t>
            </a:r>
            <a:r>
              <a:rPr lang="en-US" sz="1500" dirty="0" smtClean="0"/>
              <a:t> TMĐT </a:t>
            </a:r>
            <a:r>
              <a:rPr lang="en-US" sz="1500" dirty="0" err="1" smtClean="0"/>
              <a:t>của</a:t>
            </a:r>
            <a:r>
              <a:rPr lang="en-US" sz="1500" dirty="0" smtClean="0"/>
              <a:t> </a:t>
            </a:r>
            <a:r>
              <a:rPr lang="en-US" sz="1500" dirty="0" err="1" smtClean="0"/>
              <a:t>từng</a:t>
            </a:r>
            <a:r>
              <a:rPr lang="en-US" sz="1500" dirty="0" smtClean="0"/>
              <a:t> </a:t>
            </a:r>
            <a:r>
              <a:rPr lang="en-US" sz="1500" dirty="0" err="1" smtClean="0"/>
              <a:t>cá</a:t>
            </a:r>
            <a:r>
              <a:rPr lang="en-US" sz="1500" dirty="0" smtClean="0"/>
              <a:t> </a:t>
            </a:r>
            <a:r>
              <a:rPr lang="en-US" sz="1500" dirty="0" err="1" smtClean="0"/>
              <a:t>nhân</a:t>
            </a:r>
            <a:r>
              <a:rPr lang="en-US" sz="1500" dirty="0" smtClean="0"/>
              <a:t>, </a:t>
            </a:r>
            <a:r>
              <a:rPr lang="en-US" sz="1500" dirty="0" err="1" smtClean="0"/>
              <a:t>nhận</a:t>
            </a:r>
            <a:r>
              <a:rPr lang="en-US" sz="1500" dirty="0" smtClean="0"/>
              <a:t> </a:t>
            </a:r>
            <a:r>
              <a:rPr lang="en-US" sz="1500" dirty="0" err="1" smtClean="0"/>
              <a:t>thức</a:t>
            </a:r>
            <a:r>
              <a:rPr lang="en-US" sz="1500" dirty="0" smtClean="0"/>
              <a:t> </a:t>
            </a:r>
            <a:r>
              <a:rPr lang="en-US" sz="1500" dirty="0" err="1" smtClean="0"/>
              <a:t>và</a:t>
            </a:r>
            <a:r>
              <a:rPr lang="en-US" sz="1500" dirty="0" smtClean="0"/>
              <a:t> </a:t>
            </a:r>
            <a:r>
              <a:rPr lang="en-US" sz="1500" dirty="0" err="1" smtClean="0"/>
              <a:t>nhu</a:t>
            </a:r>
            <a:r>
              <a:rPr lang="en-US" sz="1500" dirty="0" smtClean="0"/>
              <a:t> </a:t>
            </a:r>
            <a:r>
              <a:rPr lang="en-US" sz="1500" dirty="0" err="1" smtClean="0"/>
              <a:t>cầu</a:t>
            </a:r>
            <a:r>
              <a:rPr lang="en-US" sz="1500" dirty="0" smtClean="0"/>
              <a:t> </a:t>
            </a:r>
            <a:r>
              <a:rPr lang="en-US" sz="1500" dirty="0" err="1" smtClean="0"/>
              <a:t>của</a:t>
            </a:r>
            <a:r>
              <a:rPr lang="en-US" sz="1500" dirty="0" smtClean="0"/>
              <a:t> </a:t>
            </a:r>
            <a:r>
              <a:rPr lang="en-US" sz="1500" dirty="0" err="1" smtClean="0"/>
              <a:t>người</a:t>
            </a:r>
            <a:r>
              <a:rPr lang="en-US" sz="1500" dirty="0" smtClean="0"/>
              <a:t> </a:t>
            </a:r>
            <a:r>
              <a:rPr lang="en-US" sz="1500" dirty="0" err="1" smtClean="0"/>
              <a:t>tiêu</a:t>
            </a:r>
            <a:r>
              <a:rPr lang="en-US" sz="1500" dirty="0" smtClean="0"/>
              <a:t> dùng</a:t>
            </a:r>
            <a:r>
              <a:rPr lang="en-US" sz="1600" dirty="0" smtClean="0"/>
              <a:t>.</a:t>
            </a:r>
          </a:p>
          <a:p>
            <a:pPr>
              <a:lnSpc>
                <a:spcPct val="150000"/>
              </a:lnSpc>
            </a:pPr>
            <a:endParaRPr lang="en-US" sz="1800" dirty="0"/>
          </a:p>
          <a:p>
            <a:pPr marL="342900" indent="-342900">
              <a:lnSpc>
                <a:spcPct val="150000"/>
              </a:lnSpc>
              <a:buFontTx/>
              <a:buChar char="-"/>
            </a:pPr>
            <a:r>
              <a:rPr lang="en-US" sz="1500" dirty="0" err="1" smtClean="0"/>
              <a:t>Các</a:t>
            </a:r>
            <a:r>
              <a:rPr lang="en-US" sz="1500" dirty="0" smtClean="0"/>
              <a:t> </a:t>
            </a:r>
            <a:r>
              <a:rPr lang="en-US" sz="1500" dirty="0" err="1" smtClean="0"/>
              <a:t>hình</a:t>
            </a:r>
            <a:r>
              <a:rPr lang="en-US" sz="1500" dirty="0" smtClean="0"/>
              <a:t> </a:t>
            </a:r>
            <a:r>
              <a:rPr lang="en-US" sz="1500" dirty="0" err="1" smtClean="0"/>
              <a:t>thức</a:t>
            </a:r>
            <a:r>
              <a:rPr lang="en-US" sz="1500" dirty="0" smtClean="0"/>
              <a:t> </a:t>
            </a:r>
            <a:r>
              <a:rPr lang="en-US" sz="1500" dirty="0" err="1" smtClean="0"/>
              <a:t>tổ</a:t>
            </a:r>
            <a:r>
              <a:rPr lang="en-US" sz="1500" dirty="0" smtClean="0"/>
              <a:t> </a:t>
            </a:r>
            <a:r>
              <a:rPr lang="en-US" sz="1500" dirty="0" err="1" smtClean="0"/>
              <a:t>chức</a:t>
            </a:r>
            <a:r>
              <a:rPr lang="en-US" sz="1500" dirty="0" smtClean="0"/>
              <a:t> </a:t>
            </a:r>
            <a:r>
              <a:rPr lang="en-US" sz="1500" dirty="0" err="1" smtClean="0"/>
              <a:t>hoạt</a:t>
            </a:r>
            <a:r>
              <a:rPr lang="en-US" sz="1500" dirty="0" smtClean="0"/>
              <a:t> </a:t>
            </a:r>
            <a:r>
              <a:rPr lang="en-US" sz="1500" dirty="0" err="1" smtClean="0"/>
              <a:t>động</a:t>
            </a:r>
            <a:r>
              <a:rPr lang="en-US" sz="1500" dirty="0" smtClean="0"/>
              <a:t> </a:t>
            </a:r>
            <a:r>
              <a:rPr lang="en-US" sz="1500" dirty="0" err="1" smtClean="0"/>
              <a:t>kinh</a:t>
            </a:r>
            <a:r>
              <a:rPr lang="en-US" sz="1500" dirty="0" smtClean="0"/>
              <a:t> </a:t>
            </a:r>
            <a:r>
              <a:rPr lang="en-US" sz="1500" dirty="0" err="1" smtClean="0"/>
              <a:t>doanh</a:t>
            </a:r>
            <a:r>
              <a:rPr lang="en-US" sz="1500" dirty="0" smtClean="0"/>
              <a:t> </a:t>
            </a:r>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graphicFrame>
        <p:nvGraphicFramePr>
          <p:cNvPr id="3" name="Table 2"/>
          <p:cNvGraphicFramePr>
            <a:graphicFrameLocks noGrp="1"/>
          </p:cNvGraphicFramePr>
          <p:nvPr>
            <p:extLst>
              <p:ext uri="{D42A27DB-BD31-4B8C-83A1-F6EECF244321}">
                <p14:modId xmlns:p14="http://schemas.microsoft.com/office/powerpoint/2010/main" val="356693536"/>
              </p:ext>
            </p:extLst>
          </p:nvPr>
        </p:nvGraphicFramePr>
        <p:xfrm>
          <a:off x="382704" y="3352800"/>
          <a:ext cx="8382004" cy="3139440"/>
        </p:xfrm>
        <a:graphic>
          <a:graphicData uri="http://schemas.openxmlformats.org/drawingml/2006/table">
            <a:tbl>
              <a:tblPr firstRow="1" bandRow="1">
                <a:tableStyleId>{5C22544A-7EE6-4342-B048-85BDC9FD1C3A}</a:tableStyleId>
              </a:tblPr>
              <a:tblGrid>
                <a:gridCol w="2095501"/>
                <a:gridCol w="2095501"/>
                <a:gridCol w="2095501"/>
                <a:gridCol w="2095501"/>
              </a:tblGrid>
              <a:tr h="148687">
                <a:tc>
                  <a:txBody>
                    <a:bodyPr/>
                    <a:lstStyle/>
                    <a:p>
                      <a:r>
                        <a:rPr lang="en-US" dirty="0" err="1" smtClean="0"/>
                        <a:t>Loại</a:t>
                      </a:r>
                      <a:r>
                        <a:rPr lang="en-US" baseline="0" dirty="0" smtClean="0"/>
                        <a:t> </a:t>
                      </a:r>
                      <a:r>
                        <a:rPr lang="en-US" baseline="0" dirty="0" err="1" smtClean="0"/>
                        <a:t>hình</a:t>
                      </a:r>
                      <a:r>
                        <a:rPr lang="en-US" baseline="0" dirty="0" smtClean="0"/>
                        <a:t> </a:t>
                      </a:r>
                      <a:r>
                        <a:rPr lang="en-US" baseline="0" dirty="0" err="1" smtClean="0"/>
                        <a:t>kinh</a:t>
                      </a:r>
                      <a:r>
                        <a:rPr lang="en-US" baseline="0" dirty="0" smtClean="0"/>
                        <a:t> </a:t>
                      </a:r>
                      <a:r>
                        <a:rPr lang="en-US" baseline="0" dirty="0" err="1" smtClean="0"/>
                        <a:t>doanh</a:t>
                      </a:r>
                      <a:endParaRPr lang="en-US" dirty="0"/>
                    </a:p>
                  </a:txBody>
                  <a:tcPr/>
                </a:tc>
                <a:tc>
                  <a:txBody>
                    <a:bodyPr/>
                    <a:lstStyle/>
                    <a:p>
                      <a:r>
                        <a:rPr lang="en-US" dirty="0" err="1" smtClean="0"/>
                        <a:t>Mô</a:t>
                      </a:r>
                      <a:r>
                        <a:rPr lang="en-US" baseline="0" dirty="0" smtClean="0"/>
                        <a:t> </a:t>
                      </a:r>
                      <a:r>
                        <a:rPr lang="en-US" baseline="0" dirty="0" err="1" smtClean="0"/>
                        <a:t>tả</a:t>
                      </a:r>
                      <a:endParaRPr lang="en-US" dirty="0"/>
                    </a:p>
                  </a:txBody>
                  <a:tcPr/>
                </a:tc>
                <a:tc>
                  <a: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doanh</a:t>
                      </a:r>
                      <a:r>
                        <a:rPr lang="en-US" baseline="0" dirty="0" smtClean="0"/>
                        <a:t> </a:t>
                      </a:r>
                      <a:r>
                        <a:rPr lang="en-US" baseline="0" dirty="0" err="1" smtClean="0"/>
                        <a:t>thu</a:t>
                      </a:r>
                      <a:endParaRPr lang="en-US" dirty="0"/>
                    </a:p>
                  </a:txBody>
                  <a:tcPr/>
                </a:tc>
                <a:tc>
                  <a:txBody>
                    <a:bodyPr/>
                    <a:lstStyle/>
                    <a:p>
                      <a:r>
                        <a:rPr lang="en-US" dirty="0" err="1" smtClean="0"/>
                        <a:t>Ví</a:t>
                      </a:r>
                      <a:r>
                        <a:rPr lang="en-US" baseline="0" dirty="0" smtClean="0"/>
                        <a:t> </a:t>
                      </a:r>
                      <a:r>
                        <a:rPr lang="en-US" baseline="0" dirty="0" err="1" smtClean="0"/>
                        <a:t>dụ</a:t>
                      </a:r>
                      <a:r>
                        <a:rPr lang="en-US" baseline="0" dirty="0" smtClean="0"/>
                        <a:t> Website</a:t>
                      </a:r>
                      <a:endParaRPr lang="en-US" dirty="0"/>
                    </a:p>
                  </a:txBody>
                  <a:tcPr/>
                </a:tc>
              </a:tr>
              <a:tr h="370840">
                <a:tc>
                  <a:txBody>
                    <a:bodyPr/>
                    <a:lstStyle/>
                    <a:p>
                      <a:r>
                        <a:rPr lang="en-US" dirty="0" err="1" smtClean="0"/>
                        <a:t>Đấu</a:t>
                      </a:r>
                      <a:r>
                        <a:rPr lang="en-US" baseline="0" dirty="0" smtClean="0"/>
                        <a:t> </a:t>
                      </a:r>
                      <a:r>
                        <a:rPr lang="en-US" baseline="0" dirty="0" err="1" smtClean="0"/>
                        <a:t>giá</a:t>
                      </a:r>
                      <a:r>
                        <a:rPr lang="en-US" baseline="0" dirty="0" smtClean="0"/>
                        <a:t> </a:t>
                      </a:r>
                      <a:r>
                        <a:rPr lang="en-US" baseline="0" dirty="0" err="1" smtClean="0"/>
                        <a:t>trực</a:t>
                      </a:r>
                      <a:r>
                        <a:rPr lang="en-US" baseline="0" dirty="0" smtClean="0"/>
                        <a:t> </a:t>
                      </a:r>
                      <a:r>
                        <a:rPr lang="en-US" baseline="0" dirty="0" err="1" smtClean="0"/>
                        <a:t>tuyến</a:t>
                      </a:r>
                      <a:endParaRPr lang="en-US" dirty="0"/>
                    </a:p>
                  </a:txBody>
                  <a:tcPr/>
                </a:tc>
                <a:tc>
                  <a:txBody>
                    <a:bodyPr/>
                    <a:lstStyle/>
                    <a:p>
                      <a:r>
                        <a:rPr lang="en-US" dirty="0" err="1" smtClean="0"/>
                        <a:t>Người</a:t>
                      </a:r>
                      <a:r>
                        <a:rPr lang="en-US" baseline="0" dirty="0" smtClean="0"/>
                        <a:t> </a:t>
                      </a:r>
                      <a:r>
                        <a:rPr lang="en-US" baseline="0" dirty="0" err="1" smtClean="0"/>
                        <a:t>tham</a:t>
                      </a:r>
                      <a:r>
                        <a:rPr lang="en-US" baseline="0" dirty="0" smtClean="0"/>
                        <a:t> </a:t>
                      </a:r>
                      <a:r>
                        <a:rPr lang="en-US" baseline="0" dirty="0" err="1" smtClean="0"/>
                        <a:t>gia</a:t>
                      </a:r>
                      <a:r>
                        <a:rPr lang="en-US" baseline="0" dirty="0" smtClean="0"/>
                        <a:t> </a:t>
                      </a:r>
                      <a:r>
                        <a:rPr lang="en-US" baseline="0" dirty="0" err="1" smtClean="0"/>
                        <a:t>đấu</a:t>
                      </a:r>
                      <a:r>
                        <a:rPr lang="en-US" baseline="0" dirty="0" smtClean="0"/>
                        <a:t> </a:t>
                      </a:r>
                      <a:r>
                        <a:rPr lang="en-US" baseline="0" dirty="0" err="1" smtClean="0"/>
                        <a:t>giá</a:t>
                      </a:r>
                      <a:r>
                        <a:rPr lang="en-US" baseline="0" dirty="0" smtClean="0"/>
                        <a:t> </a:t>
                      </a:r>
                      <a:r>
                        <a:rPr lang="en-US" baseline="0" dirty="0" err="1" smtClean="0"/>
                        <a:t>mua</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hoặc</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qua website </a:t>
                      </a:r>
                      <a:r>
                        <a:rPr lang="en-US" baseline="0" dirty="0" err="1" smtClean="0"/>
                        <a:t>trung</a:t>
                      </a:r>
                      <a:r>
                        <a:rPr lang="en-US" baseline="0" dirty="0" smtClean="0"/>
                        <a:t> </a:t>
                      </a:r>
                      <a:r>
                        <a:rPr lang="en-US" baseline="0" dirty="0" err="1" smtClean="0"/>
                        <a:t>gian</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hoa</a:t>
                      </a:r>
                      <a:r>
                        <a:rPr lang="en-US" baseline="0" dirty="0" smtClean="0"/>
                        <a:t> </a:t>
                      </a:r>
                      <a:r>
                        <a:rPr lang="en-US" baseline="0" dirty="0" err="1" smtClean="0"/>
                        <a:t>hồng</a:t>
                      </a:r>
                      <a:endParaRPr lang="en-US" dirty="0"/>
                    </a:p>
                  </a:txBody>
                  <a:tcPr/>
                </a:tc>
                <a:tc>
                  <a:txBody>
                    <a:bodyPr/>
                    <a:lstStyle/>
                    <a:p>
                      <a:r>
                        <a:rPr lang="en-US" dirty="0" err="1" smtClean="0"/>
                        <a:t>Ebay</a:t>
                      </a:r>
                      <a:r>
                        <a:rPr lang="en-US" dirty="0" smtClean="0"/>
                        <a:t> (</a:t>
                      </a:r>
                      <a:r>
                        <a:rPr lang="en-US" dirty="0" err="1" smtClean="0"/>
                        <a:t>chodientu</a:t>
                      </a:r>
                      <a:r>
                        <a:rPr lang="en-US" dirty="0" smtClean="0"/>
                        <a:t>)</a:t>
                      </a:r>
                    </a:p>
                    <a:p>
                      <a:endParaRPr lang="en-US" dirty="0" smtClean="0"/>
                    </a:p>
                  </a:txBody>
                  <a:tcPr/>
                </a:tc>
              </a:tr>
              <a:tr h="370840">
                <a:tc>
                  <a:txBody>
                    <a:bodyPr/>
                    <a:lstStyle/>
                    <a:p>
                      <a:r>
                        <a:rPr lang="en-US" dirty="0" smtClean="0"/>
                        <a:t>Rao </a:t>
                      </a:r>
                      <a:r>
                        <a:rPr lang="en-US" dirty="0" err="1" smtClean="0"/>
                        <a:t>vặt</a:t>
                      </a:r>
                      <a:r>
                        <a:rPr lang="en-US" baseline="0" dirty="0" smtClean="0"/>
                        <a:t> </a:t>
                      </a:r>
                      <a:r>
                        <a:rPr lang="en-US" baseline="0" dirty="0" err="1" smtClean="0"/>
                        <a:t>trực</a:t>
                      </a:r>
                      <a:r>
                        <a:rPr lang="en-US" baseline="0" dirty="0" smtClean="0"/>
                        <a:t> </a:t>
                      </a:r>
                      <a:r>
                        <a:rPr lang="en-US" baseline="0" dirty="0" err="1" smtClean="0"/>
                        <a:t>tuyến</a:t>
                      </a:r>
                      <a:endParaRPr lang="en-US" dirty="0"/>
                    </a:p>
                  </a:txBody>
                  <a:tcPr/>
                </a:tc>
                <a:tc>
                  <a:txBody>
                    <a:bodyPr/>
                    <a:lstStyle/>
                    <a:p>
                      <a:r>
                        <a:rPr lang="en-US" dirty="0" err="1" smtClean="0"/>
                        <a:t>Người</a:t>
                      </a:r>
                      <a:r>
                        <a:rPr lang="en-US" baseline="0" dirty="0" smtClean="0"/>
                        <a:t> </a:t>
                      </a:r>
                      <a:r>
                        <a:rPr lang="en-US" baseline="0" dirty="0" err="1" smtClean="0"/>
                        <a:t>đăng</a:t>
                      </a:r>
                      <a:r>
                        <a:rPr lang="en-US" baseline="0" dirty="0" smtClean="0"/>
                        <a:t> tin </a:t>
                      </a:r>
                      <a:r>
                        <a:rPr lang="en-US" baseline="0" dirty="0" err="1" smtClean="0"/>
                        <a:t>thông</a:t>
                      </a:r>
                      <a:r>
                        <a:rPr lang="en-US" baseline="0" dirty="0" smtClean="0"/>
                        <a:t> qua website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đăng</a:t>
                      </a:r>
                      <a:r>
                        <a:rPr lang="en-US" baseline="0" dirty="0" smtClean="0"/>
                        <a:t> </a:t>
                      </a:r>
                      <a:r>
                        <a:rPr lang="en-US" baseline="0" dirty="0" err="1" smtClean="0"/>
                        <a:t>món</a:t>
                      </a:r>
                      <a:r>
                        <a:rPr lang="en-US" baseline="0" dirty="0" smtClean="0"/>
                        <a:t> </a:t>
                      </a:r>
                      <a:r>
                        <a:rPr lang="en-US" baseline="0" dirty="0" err="1" smtClean="0"/>
                        <a:t>hàng</a:t>
                      </a:r>
                      <a:r>
                        <a:rPr lang="en-US" baseline="0" dirty="0" smtClean="0"/>
                        <a:t> </a:t>
                      </a:r>
                      <a:r>
                        <a:rPr lang="en-US" baseline="0" dirty="0" err="1" smtClean="0"/>
                        <a:t>cần</a:t>
                      </a:r>
                      <a:r>
                        <a:rPr lang="en-US" baseline="0" dirty="0" smtClean="0"/>
                        <a:t> </a:t>
                      </a:r>
                      <a:r>
                        <a:rPr lang="en-US" baseline="0" dirty="0" err="1" smtClean="0"/>
                        <a:t>mua</a:t>
                      </a:r>
                      <a:r>
                        <a:rPr lang="en-US" baseline="0" dirty="0" smtClean="0"/>
                        <a:t>/</a:t>
                      </a:r>
                      <a:r>
                        <a:rPr lang="en-US" baseline="0" dirty="0" err="1" smtClean="0"/>
                        <a:t>cần</a:t>
                      </a:r>
                      <a:r>
                        <a:rPr lang="en-US" baseline="0" dirty="0" smtClean="0"/>
                        <a:t> </a:t>
                      </a:r>
                      <a:r>
                        <a:rPr lang="en-US" baseline="0" dirty="0" err="1" smtClean="0"/>
                        <a:t>bán</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hoa</a:t>
                      </a:r>
                      <a:r>
                        <a:rPr lang="en-US" baseline="0" dirty="0" smtClean="0"/>
                        <a:t> </a:t>
                      </a:r>
                      <a:r>
                        <a:rPr lang="en-US" baseline="0" dirty="0" err="1" smtClean="0"/>
                        <a:t>hồng</a:t>
                      </a:r>
                      <a:endParaRPr lang="en-US" dirty="0"/>
                    </a:p>
                  </a:txBody>
                  <a:tcPr/>
                </a:tc>
                <a:tc>
                  <a:txBody>
                    <a:bodyPr/>
                    <a:lstStyle/>
                    <a:p>
                      <a:r>
                        <a:rPr lang="en-US" dirty="0" err="1" smtClean="0"/>
                        <a:t>Chotot</a:t>
                      </a:r>
                      <a:endParaRPr lang="en-US" dirty="0" smtClean="0"/>
                    </a:p>
                    <a:p>
                      <a:r>
                        <a:rPr lang="en-US" dirty="0" smtClean="0"/>
                        <a:t>5s</a:t>
                      </a:r>
                    </a:p>
                    <a:p>
                      <a:endParaRPr lang="en-US" dirty="0"/>
                    </a:p>
                  </a:txBody>
                  <a:tcPr/>
                </a:tc>
              </a:tr>
              <a:tr h="370840">
                <a:tc>
                  <a:txBody>
                    <a:bodyPr/>
                    <a:lstStyle/>
                    <a:p>
                      <a:r>
                        <a:rPr lang="en-US" dirty="0" err="1" smtClean="0"/>
                        <a:t>Sàn</a:t>
                      </a:r>
                      <a:r>
                        <a:rPr lang="en-US" baseline="0" dirty="0" smtClean="0"/>
                        <a:t> </a:t>
                      </a:r>
                      <a:r>
                        <a:rPr lang="en-US" baseline="0" dirty="0" err="1" smtClean="0"/>
                        <a:t>giao</a:t>
                      </a:r>
                      <a:r>
                        <a:rPr lang="en-US" baseline="0" dirty="0" smtClean="0"/>
                        <a:t> </a:t>
                      </a:r>
                      <a:r>
                        <a:rPr lang="en-US" baseline="0" dirty="0" err="1" smtClean="0"/>
                        <a:t>dịch</a:t>
                      </a:r>
                      <a:r>
                        <a:rPr lang="en-US" baseline="0" dirty="0" smtClean="0"/>
                        <a:t> TMĐT</a:t>
                      </a:r>
                      <a:endParaRPr lang="en-US" dirty="0"/>
                    </a:p>
                  </a:txBody>
                  <a:tcPr/>
                </a:tc>
                <a:tc>
                  <a:txBody>
                    <a:bodyPr/>
                    <a:lstStyle/>
                    <a:p>
                      <a:r>
                        <a:rPr lang="en-US" dirty="0" err="1" smtClean="0"/>
                        <a:t>Người</a:t>
                      </a:r>
                      <a:r>
                        <a:rPr lang="en-US" baseline="0" dirty="0" smtClean="0"/>
                        <a:t> </a:t>
                      </a:r>
                      <a:r>
                        <a:rPr lang="en-US" baseline="0" dirty="0" err="1" smtClean="0"/>
                        <a:t>mua</a:t>
                      </a:r>
                      <a:r>
                        <a:rPr lang="en-US" baseline="0" dirty="0" smtClean="0"/>
                        <a:t> </a:t>
                      </a:r>
                      <a:r>
                        <a:rPr lang="en-US" baseline="0" dirty="0" err="1" smtClean="0"/>
                        <a:t>mở</a:t>
                      </a:r>
                      <a:r>
                        <a:rPr lang="en-US" baseline="0" dirty="0" smtClean="0"/>
                        <a:t> shop </a:t>
                      </a:r>
                      <a:r>
                        <a:rPr lang="en-US" baseline="0" dirty="0" err="1" smtClean="0"/>
                        <a:t>kinh</a:t>
                      </a:r>
                      <a:r>
                        <a:rPr lang="en-US" baseline="0" dirty="0" smtClean="0"/>
                        <a:t> </a:t>
                      </a:r>
                      <a:r>
                        <a:rPr lang="en-US" baseline="0" dirty="0" err="1" smtClean="0"/>
                        <a:t>doanh</a:t>
                      </a:r>
                      <a:r>
                        <a:rPr lang="en-US" baseline="0" dirty="0" smtClean="0"/>
                        <a:t> </a:t>
                      </a:r>
                      <a:r>
                        <a:rPr lang="en-US" baseline="0" dirty="0" err="1" smtClean="0"/>
                        <a:t>và</a:t>
                      </a:r>
                      <a:r>
                        <a:rPr lang="en-US" baseline="0" dirty="0" smtClean="0"/>
                        <a:t> </a:t>
                      </a:r>
                      <a:r>
                        <a:rPr lang="en-US" baseline="0" dirty="0" err="1" smtClean="0"/>
                        <a:t>người</a:t>
                      </a:r>
                      <a:r>
                        <a:rPr lang="en-US" baseline="0" dirty="0" smtClean="0"/>
                        <a:t> </a:t>
                      </a:r>
                      <a:r>
                        <a:rPr lang="en-US" baseline="0" dirty="0" err="1" smtClean="0"/>
                        <a:t>bán</a:t>
                      </a:r>
                      <a:r>
                        <a:rPr lang="en-US" baseline="0" dirty="0" smtClean="0"/>
                        <a:t> </a:t>
                      </a:r>
                      <a:r>
                        <a:rPr lang="en-US" baseline="0" dirty="0" err="1" smtClean="0"/>
                        <a:t>mua</a:t>
                      </a:r>
                      <a:r>
                        <a:rPr lang="en-US" baseline="0" dirty="0" smtClean="0"/>
                        <a:t> </a:t>
                      </a:r>
                      <a:r>
                        <a:rPr lang="en-US" baseline="0" dirty="0" err="1" smtClean="0"/>
                        <a:t>hàng</a:t>
                      </a:r>
                      <a:r>
                        <a:rPr lang="en-US" baseline="0" dirty="0" smtClean="0"/>
                        <a:t> </a:t>
                      </a:r>
                      <a:r>
                        <a:rPr lang="en-US" baseline="0" dirty="0" err="1" smtClean="0"/>
                        <a:t>thông</a:t>
                      </a:r>
                      <a:r>
                        <a:rPr lang="en-US" baseline="0" dirty="0" smtClean="0"/>
                        <a:t> qua website </a:t>
                      </a:r>
                      <a:r>
                        <a:rPr lang="en-US" baseline="0" dirty="0" err="1" smtClean="0"/>
                        <a:t>trung</a:t>
                      </a:r>
                      <a:r>
                        <a:rPr lang="en-US" baseline="0" dirty="0" smtClean="0"/>
                        <a:t> </a:t>
                      </a:r>
                      <a:r>
                        <a:rPr lang="en-US" baseline="0" dirty="0" err="1" smtClean="0"/>
                        <a:t>gian</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hoa</a:t>
                      </a:r>
                      <a:r>
                        <a:rPr lang="en-US" baseline="0" dirty="0" smtClean="0"/>
                        <a:t> </a:t>
                      </a:r>
                      <a:r>
                        <a:rPr lang="en-US" baseline="0" dirty="0" err="1" smtClean="0"/>
                        <a:t>hồng</a:t>
                      </a:r>
                      <a:r>
                        <a:rPr lang="en-US" baseline="0" dirty="0" smtClean="0"/>
                        <a:t>, </a:t>
                      </a:r>
                      <a:r>
                        <a:rPr lang="en-US" baseline="0" dirty="0" err="1" smtClean="0"/>
                        <a:t>phí</a:t>
                      </a:r>
                      <a:r>
                        <a:rPr lang="en-US" baseline="0" dirty="0" smtClean="0"/>
                        <a:t> </a:t>
                      </a:r>
                      <a:r>
                        <a:rPr lang="en-US" baseline="0" dirty="0" err="1" smtClean="0"/>
                        <a:t>mở</a:t>
                      </a:r>
                      <a:r>
                        <a:rPr lang="en-US" baseline="0" dirty="0" smtClean="0"/>
                        <a:t> shop</a:t>
                      </a:r>
                      <a:endParaRPr lang="en-US" dirty="0"/>
                    </a:p>
                  </a:txBody>
                  <a:tcPr/>
                </a:tc>
                <a:tc>
                  <a:txBody>
                    <a:bodyPr/>
                    <a:lstStyle/>
                    <a:p>
                      <a:r>
                        <a:rPr lang="en-US" dirty="0" smtClean="0"/>
                        <a:t>Sendo.vn</a:t>
                      </a:r>
                    </a:p>
                    <a:p>
                      <a:r>
                        <a:rPr lang="en-US" dirty="0" err="1" smtClean="0"/>
                        <a:t>Shopee</a:t>
                      </a:r>
                      <a:endParaRPr lang="en-US" dirty="0" smtClean="0"/>
                    </a:p>
                    <a:p>
                      <a:r>
                        <a:rPr lang="en-US" dirty="0" err="1" smtClean="0"/>
                        <a:t>Lazada</a:t>
                      </a:r>
                      <a:endParaRPr lang="en-US" dirty="0" smtClean="0"/>
                    </a:p>
                    <a:p>
                      <a:r>
                        <a:rPr lang="en-US" dirty="0" smtClean="0"/>
                        <a:t>Alibaba</a:t>
                      </a:r>
                    </a:p>
                  </a:txBody>
                  <a:tcPr/>
                </a:tc>
              </a:tr>
            </a:tbl>
          </a:graphicData>
        </a:graphic>
      </p:graphicFrame>
      <p:graphicFrame>
        <p:nvGraphicFramePr>
          <p:cNvPr id="5" name="Diagram 4"/>
          <p:cNvGraphicFramePr/>
          <p:nvPr>
            <p:extLst>
              <p:ext uri="{D42A27DB-BD31-4B8C-83A1-F6EECF244321}">
                <p14:modId xmlns:p14="http://schemas.microsoft.com/office/powerpoint/2010/main" val="2004818763"/>
              </p:ext>
            </p:extLst>
          </p:nvPr>
        </p:nvGraphicFramePr>
        <p:xfrm>
          <a:off x="2514600" y="2092138"/>
          <a:ext cx="4648200" cy="1075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39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5232202"/>
          </a:xfrm>
          <a:prstGeom prst="rect">
            <a:avLst/>
          </a:prstGeom>
        </p:spPr>
        <p:txBody>
          <a:bodyPr wrap="square">
            <a:spAutoFit/>
          </a:bodyPr>
          <a:lstStyle/>
          <a:p>
            <a:pPr>
              <a:lnSpc>
                <a:spcPct val="150000"/>
              </a:lnSpc>
            </a:pPr>
            <a:r>
              <a:rPr lang="en-US" sz="1800" b="1" dirty="0" smtClean="0"/>
              <a:t>1.4 </a:t>
            </a:r>
            <a:r>
              <a:rPr lang="en-US" sz="1800" b="1" dirty="0" err="1" smtClean="0"/>
              <a:t>Mô</a:t>
            </a:r>
            <a:r>
              <a:rPr lang="en-US" sz="1800" b="1" dirty="0" smtClean="0"/>
              <a:t> </a:t>
            </a:r>
            <a:r>
              <a:rPr lang="en-US" sz="1800" b="1" dirty="0" err="1" smtClean="0"/>
              <a:t>hình</a:t>
            </a:r>
            <a:r>
              <a:rPr lang="en-US" sz="1800" b="1" dirty="0" smtClean="0"/>
              <a:t> </a:t>
            </a:r>
            <a:r>
              <a:rPr lang="en-US" sz="1800" b="1" dirty="0" err="1" smtClean="0"/>
              <a:t>thương</a:t>
            </a:r>
            <a:r>
              <a:rPr lang="en-US" sz="1800" b="1" dirty="0" smtClean="0"/>
              <a:t> </a:t>
            </a:r>
            <a:r>
              <a:rPr lang="en-US" sz="1800" b="1" dirty="0" err="1" smtClean="0"/>
              <a:t>mại</a:t>
            </a:r>
            <a:r>
              <a:rPr lang="en-US" sz="1800" b="1" dirty="0" smtClean="0"/>
              <a:t> </a:t>
            </a:r>
            <a:r>
              <a:rPr lang="en-US" sz="1800" b="1" dirty="0" err="1" smtClean="0"/>
              <a:t>điện</a:t>
            </a:r>
            <a:r>
              <a:rPr lang="en-US" sz="1800" b="1" dirty="0" smtClean="0"/>
              <a:t> </a:t>
            </a:r>
            <a:r>
              <a:rPr lang="en-US" sz="1800" b="1" dirty="0" err="1" smtClean="0"/>
              <a:t>tử</a:t>
            </a:r>
            <a:r>
              <a:rPr lang="en-US" sz="1800" b="1" dirty="0" smtClean="0"/>
              <a:t> </a:t>
            </a:r>
            <a:r>
              <a:rPr lang="en-US" sz="1800" b="1" dirty="0" err="1" smtClean="0"/>
              <a:t>giữa</a:t>
            </a:r>
            <a:r>
              <a:rPr lang="en-US" sz="1800" b="1" dirty="0" smtClean="0"/>
              <a:t> </a:t>
            </a:r>
            <a:r>
              <a:rPr lang="en-US" sz="1800" b="1" dirty="0" err="1" smtClean="0"/>
              <a:t>người</a:t>
            </a:r>
            <a:r>
              <a:rPr lang="en-US" sz="1800" b="1" dirty="0" smtClean="0"/>
              <a:t> </a:t>
            </a:r>
            <a:r>
              <a:rPr lang="en-US" sz="1800" b="1" dirty="0" err="1" smtClean="0"/>
              <a:t>tiêu</a:t>
            </a:r>
            <a:r>
              <a:rPr lang="en-US" sz="1800" b="1" dirty="0" smtClean="0"/>
              <a:t> dùng &amp; </a:t>
            </a:r>
            <a:r>
              <a:rPr lang="en-US" sz="1800" b="1" dirty="0" err="1" smtClean="0"/>
              <a:t>doanh</a:t>
            </a:r>
            <a:r>
              <a:rPr lang="en-US" sz="1800" b="1" dirty="0" smtClean="0"/>
              <a:t> </a:t>
            </a:r>
            <a:r>
              <a:rPr lang="en-US" sz="1800" b="1" dirty="0" err="1" smtClean="0"/>
              <a:t>nghiệp</a:t>
            </a:r>
            <a:r>
              <a:rPr lang="en-US" sz="1800" b="1" dirty="0" smtClean="0"/>
              <a:t> (C2B)</a:t>
            </a:r>
          </a:p>
          <a:p>
            <a:pPr marL="342900" indent="-342900">
              <a:lnSpc>
                <a:spcPct val="150000"/>
              </a:lnSpc>
              <a:buFontTx/>
              <a:buChar char="-"/>
            </a:pPr>
            <a:r>
              <a:rPr lang="en-US" sz="1500" dirty="0" err="1" smtClean="0"/>
              <a:t>Đặc</a:t>
            </a:r>
            <a:r>
              <a:rPr lang="en-US" sz="1500" dirty="0" smtClean="0"/>
              <a:t> </a:t>
            </a:r>
            <a:r>
              <a:rPr lang="en-US" sz="1500" dirty="0" err="1" smtClean="0"/>
              <a:t>điểm</a:t>
            </a:r>
            <a:r>
              <a:rPr lang="en-US" sz="1500" dirty="0" smtClean="0"/>
              <a:t>: </a:t>
            </a:r>
            <a:r>
              <a:rPr lang="en-US" sz="1500" dirty="0" err="1" smtClean="0"/>
              <a:t>Người</a:t>
            </a:r>
            <a:r>
              <a:rPr lang="en-US" sz="1500" dirty="0" smtClean="0"/>
              <a:t> </a:t>
            </a:r>
            <a:r>
              <a:rPr lang="en-US" sz="1500" dirty="0" err="1" smtClean="0"/>
              <a:t>tiêu</a:t>
            </a:r>
            <a:r>
              <a:rPr lang="en-US" sz="1500" dirty="0" smtClean="0"/>
              <a:t> dùng </a:t>
            </a:r>
            <a:r>
              <a:rPr lang="en-US" sz="1500" dirty="0" err="1" smtClean="0"/>
              <a:t>bán</a:t>
            </a:r>
            <a:r>
              <a:rPr lang="en-US" sz="1500" dirty="0" smtClean="0"/>
              <a:t> </a:t>
            </a:r>
            <a:r>
              <a:rPr lang="en-US" sz="1500" dirty="0" err="1" smtClean="0"/>
              <a:t>hàng</a:t>
            </a:r>
            <a:r>
              <a:rPr lang="en-US" sz="1500" dirty="0" smtClean="0"/>
              <a:t> </a:t>
            </a:r>
            <a:r>
              <a:rPr lang="en-US" sz="1500" dirty="0" err="1" smtClean="0"/>
              <a:t>hoá</a:t>
            </a:r>
            <a:r>
              <a:rPr lang="en-US" sz="1500" dirty="0" smtClean="0"/>
              <a:t>, </a:t>
            </a:r>
            <a:r>
              <a:rPr lang="en-US" sz="1500" dirty="0" err="1" smtClean="0"/>
              <a:t>dịch</a:t>
            </a:r>
            <a:r>
              <a:rPr lang="en-US" sz="1500" dirty="0" smtClean="0"/>
              <a:t> </a:t>
            </a:r>
            <a:r>
              <a:rPr lang="en-US" sz="1500" dirty="0" err="1" smtClean="0"/>
              <a:t>vụ</a:t>
            </a:r>
            <a:r>
              <a:rPr lang="en-US" sz="1500" dirty="0" smtClean="0"/>
              <a:t> </a:t>
            </a:r>
            <a:r>
              <a:rPr lang="en-US" sz="1500" dirty="0" err="1" smtClean="0"/>
              <a:t>cá</a:t>
            </a:r>
            <a:r>
              <a:rPr lang="en-US" sz="1500" dirty="0" smtClean="0"/>
              <a:t> </a:t>
            </a:r>
            <a:r>
              <a:rPr lang="en-US" sz="1500" dirty="0" err="1" smtClean="0"/>
              <a:t>nhân</a:t>
            </a:r>
            <a:r>
              <a:rPr lang="en-US" sz="1500" dirty="0"/>
              <a:t> </a:t>
            </a:r>
            <a:r>
              <a:rPr lang="en-US" sz="1500" dirty="0" err="1" smtClean="0"/>
              <a:t>cho</a:t>
            </a:r>
            <a:r>
              <a:rPr lang="en-US" sz="1500" dirty="0" smtClean="0"/>
              <a:t> </a:t>
            </a:r>
            <a:r>
              <a:rPr lang="en-US" sz="1500" dirty="0" err="1" smtClean="0"/>
              <a:t>doanh</a:t>
            </a:r>
            <a:r>
              <a:rPr lang="en-US" sz="1500" dirty="0" smtClean="0"/>
              <a:t> </a:t>
            </a:r>
            <a:r>
              <a:rPr lang="en-US" sz="1500" dirty="0" err="1" smtClean="0"/>
              <a:t>nghiệp</a:t>
            </a:r>
            <a:endParaRPr lang="en-US" sz="1600" dirty="0" smtClean="0"/>
          </a:p>
          <a:p>
            <a:pPr>
              <a:lnSpc>
                <a:spcPct val="150000"/>
              </a:lnSpc>
            </a:pPr>
            <a:endParaRPr lang="en-US" sz="1800" dirty="0" smtClean="0"/>
          </a:p>
          <a:p>
            <a:pPr>
              <a:lnSpc>
                <a:spcPct val="150000"/>
              </a:lnSpc>
            </a:pPr>
            <a:endParaRPr lang="en-US" sz="1800" dirty="0" smtClean="0"/>
          </a:p>
          <a:p>
            <a:pPr>
              <a:lnSpc>
                <a:spcPct val="150000"/>
              </a:lnSpc>
            </a:pPr>
            <a:endParaRPr lang="en-US" sz="1800" dirty="0"/>
          </a:p>
          <a:p>
            <a:pPr>
              <a:lnSpc>
                <a:spcPct val="150000"/>
              </a:lnSpc>
            </a:pPr>
            <a:endParaRPr lang="en-US" sz="1800" dirty="0" smtClean="0"/>
          </a:p>
          <a:p>
            <a:pPr>
              <a:lnSpc>
                <a:spcPct val="150000"/>
              </a:lnSpc>
            </a:pPr>
            <a:endParaRPr lang="en-US" sz="1800" dirty="0"/>
          </a:p>
          <a:p>
            <a:pPr marL="342900" indent="-342900">
              <a:lnSpc>
                <a:spcPct val="150000"/>
              </a:lnSpc>
              <a:buFontTx/>
              <a:buChar char="-"/>
            </a:pPr>
            <a:r>
              <a:rPr lang="en-US" sz="1500" dirty="0" err="1" smtClean="0"/>
              <a:t>Các</a:t>
            </a:r>
            <a:r>
              <a:rPr lang="en-US" sz="1500" dirty="0" smtClean="0"/>
              <a:t> </a:t>
            </a:r>
            <a:r>
              <a:rPr lang="en-US" sz="1500" dirty="0" err="1" smtClean="0"/>
              <a:t>hình</a:t>
            </a:r>
            <a:r>
              <a:rPr lang="en-US" sz="1500" dirty="0" smtClean="0"/>
              <a:t> </a:t>
            </a:r>
            <a:r>
              <a:rPr lang="en-US" sz="1500" dirty="0" err="1" smtClean="0"/>
              <a:t>thức</a:t>
            </a:r>
            <a:r>
              <a:rPr lang="en-US" sz="1500" dirty="0" smtClean="0"/>
              <a:t> </a:t>
            </a:r>
            <a:r>
              <a:rPr lang="en-US" sz="1500" dirty="0" err="1" smtClean="0"/>
              <a:t>tổ</a:t>
            </a:r>
            <a:r>
              <a:rPr lang="en-US" sz="1500" dirty="0" smtClean="0"/>
              <a:t> </a:t>
            </a:r>
            <a:r>
              <a:rPr lang="en-US" sz="1500" dirty="0" err="1" smtClean="0"/>
              <a:t>chức</a:t>
            </a:r>
            <a:r>
              <a:rPr lang="en-US" sz="1500" dirty="0" smtClean="0"/>
              <a:t> </a:t>
            </a:r>
            <a:r>
              <a:rPr lang="en-US" sz="1500" dirty="0" err="1" smtClean="0"/>
              <a:t>hoạt</a:t>
            </a:r>
            <a:r>
              <a:rPr lang="en-US" sz="1500" dirty="0" smtClean="0"/>
              <a:t> </a:t>
            </a:r>
            <a:r>
              <a:rPr lang="en-US" sz="1500" dirty="0" err="1" smtClean="0"/>
              <a:t>động</a:t>
            </a:r>
            <a:r>
              <a:rPr lang="en-US" sz="1500" dirty="0" smtClean="0"/>
              <a:t> </a:t>
            </a:r>
            <a:r>
              <a:rPr lang="en-US" sz="1500" dirty="0" err="1" smtClean="0"/>
              <a:t>kinh</a:t>
            </a:r>
            <a:r>
              <a:rPr lang="en-US" sz="1500" dirty="0" smtClean="0"/>
              <a:t> </a:t>
            </a:r>
            <a:r>
              <a:rPr lang="en-US" sz="1500" dirty="0" err="1" smtClean="0"/>
              <a:t>doanh</a:t>
            </a:r>
            <a:r>
              <a:rPr lang="en-US" sz="1500" dirty="0" smtClean="0"/>
              <a:t> </a:t>
            </a:r>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graphicFrame>
        <p:nvGraphicFramePr>
          <p:cNvPr id="3" name="Table 2"/>
          <p:cNvGraphicFramePr>
            <a:graphicFrameLocks noGrp="1"/>
          </p:cNvGraphicFramePr>
          <p:nvPr>
            <p:extLst>
              <p:ext uri="{D42A27DB-BD31-4B8C-83A1-F6EECF244321}">
                <p14:modId xmlns:p14="http://schemas.microsoft.com/office/powerpoint/2010/main" val="1001395578"/>
              </p:ext>
            </p:extLst>
          </p:nvPr>
        </p:nvGraphicFramePr>
        <p:xfrm>
          <a:off x="403746" y="4613349"/>
          <a:ext cx="8382004" cy="1249680"/>
        </p:xfrm>
        <a:graphic>
          <a:graphicData uri="http://schemas.openxmlformats.org/drawingml/2006/table">
            <a:tbl>
              <a:tblPr firstRow="1" bandRow="1">
                <a:tableStyleId>{5C22544A-7EE6-4342-B048-85BDC9FD1C3A}</a:tableStyleId>
              </a:tblPr>
              <a:tblGrid>
                <a:gridCol w="2095501"/>
                <a:gridCol w="2095501"/>
                <a:gridCol w="2095501"/>
                <a:gridCol w="2095501"/>
              </a:tblGrid>
              <a:tr h="304800">
                <a:tc>
                  <a:txBody>
                    <a:bodyPr/>
                    <a:lstStyle/>
                    <a:p>
                      <a:r>
                        <a:rPr lang="en-US" dirty="0" err="1" smtClean="0"/>
                        <a:t>Loại</a:t>
                      </a:r>
                      <a:r>
                        <a:rPr lang="en-US" baseline="0" dirty="0" smtClean="0"/>
                        <a:t> </a:t>
                      </a:r>
                      <a:r>
                        <a:rPr lang="en-US" baseline="0" dirty="0" err="1" smtClean="0"/>
                        <a:t>hình</a:t>
                      </a:r>
                      <a:r>
                        <a:rPr lang="en-US" baseline="0" dirty="0" smtClean="0"/>
                        <a:t> </a:t>
                      </a:r>
                      <a:r>
                        <a:rPr lang="en-US" baseline="0" dirty="0" err="1" smtClean="0"/>
                        <a:t>kinh</a:t>
                      </a:r>
                      <a:r>
                        <a:rPr lang="en-US" baseline="0" dirty="0" smtClean="0"/>
                        <a:t> </a:t>
                      </a:r>
                      <a:r>
                        <a:rPr lang="en-US" baseline="0" dirty="0" err="1" smtClean="0"/>
                        <a:t>doanh</a:t>
                      </a:r>
                      <a:endParaRPr lang="en-US" dirty="0"/>
                    </a:p>
                  </a:txBody>
                  <a:tcPr/>
                </a:tc>
                <a:tc>
                  <a:txBody>
                    <a:bodyPr/>
                    <a:lstStyle/>
                    <a:p>
                      <a:r>
                        <a:rPr lang="en-US" dirty="0" err="1" smtClean="0"/>
                        <a:t>Mô</a:t>
                      </a:r>
                      <a:r>
                        <a:rPr lang="en-US" baseline="0" dirty="0" smtClean="0"/>
                        <a:t> </a:t>
                      </a:r>
                      <a:r>
                        <a:rPr lang="en-US" baseline="0" dirty="0" err="1" smtClean="0"/>
                        <a:t>tả</a:t>
                      </a:r>
                      <a:endParaRPr lang="en-US" dirty="0"/>
                    </a:p>
                  </a:txBody>
                  <a:tcPr/>
                </a:tc>
                <a:tc>
                  <a: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doanh</a:t>
                      </a:r>
                      <a:r>
                        <a:rPr lang="en-US" baseline="0" dirty="0" smtClean="0"/>
                        <a:t> </a:t>
                      </a:r>
                      <a:r>
                        <a:rPr lang="en-US" baseline="0" dirty="0" err="1" smtClean="0"/>
                        <a:t>thu</a:t>
                      </a:r>
                      <a:endParaRPr lang="en-US" dirty="0"/>
                    </a:p>
                  </a:txBody>
                  <a:tcPr/>
                </a:tc>
                <a:tc>
                  <a:txBody>
                    <a:bodyPr/>
                    <a:lstStyle/>
                    <a:p>
                      <a:r>
                        <a:rPr lang="en-US" dirty="0" err="1" smtClean="0"/>
                        <a:t>Ví</a:t>
                      </a:r>
                      <a:r>
                        <a:rPr lang="en-US" baseline="0" dirty="0" smtClean="0"/>
                        <a:t> </a:t>
                      </a:r>
                      <a:r>
                        <a:rPr lang="en-US" baseline="0" dirty="0" err="1" smtClean="0"/>
                        <a:t>dụ</a:t>
                      </a:r>
                      <a:r>
                        <a:rPr lang="en-US" baseline="0" dirty="0" smtClean="0"/>
                        <a:t> Website</a:t>
                      </a:r>
                      <a:endParaRPr lang="en-US" dirty="0"/>
                    </a:p>
                  </a:txBody>
                  <a:tcPr/>
                </a:tc>
              </a:tr>
              <a:tr h="370840">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trực</a:t>
                      </a:r>
                      <a:r>
                        <a:rPr lang="en-US" baseline="0" dirty="0" smtClean="0"/>
                        <a:t> </a:t>
                      </a:r>
                      <a:r>
                        <a:rPr lang="en-US" baseline="0" dirty="0" err="1" smtClean="0"/>
                        <a:t>tuyến</a:t>
                      </a:r>
                      <a:endParaRPr lang="en-US" dirty="0"/>
                    </a:p>
                  </a:txBody>
                  <a:tcPr/>
                </a:tc>
                <a:tc>
                  <a:txBody>
                    <a:bodyPr/>
                    <a:lstStyle/>
                    <a:p>
                      <a:r>
                        <a:rPr lang="en-US" dirty="0" err="1" smtClean="0"/>
                        <a:t>Cá</a:t>
                      </a:r>
                      <a:r>
                        <a:rPr lang="en-US" baseline="0" dirty="0" smtClean="0"/>
                        <a:t> </a:t>
                      </a:r>
                      <a:r>
                        <a:rPr lang="en-US" baseline="0" dirty="0" err="1" smtClean="0"/>
                        <a:t>nhân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t>
                      </a:r>
                      <a:r>
                        <a:rPr lang="en-US" baseline="0" dirty="0" err="1" smtClean="0"/>
                        <a:t>đặt</a:t>
                      </a:r>
                      <a:r>
                        <a:rPr lang="en-US" baseline="0" dirty="0" smtClean="0"/>
                        <a:t> banner/post </a:t>
                      </a:r>
                      <a:r>
                        <a:rPr lang="en-US" baseline="0" dirty="0" err="1" smtClean="0"/>
                        <a:t>quảng</a:t>
                      </a:r>
                      <a:r>
                        <a:rPr lang="en-US" baseline="0" dirty="0" smtClean="0"/>
                        <a:t> </a:t>
                      </a:r>
                      <a:r>
                        <a:rPr lang="en-US" baseline="0" dirty="0" err="1" smtClean="0"/>
                        <a:t>cáo</a:t>
                      </a:r>
                      <a:r>
                        <a:rPr lang="en-US" baseline="0" dirty="0" smtClean="0"/>
                        <a:t> </a:t>
                      </a:r>
                      <a:r>
                        <a:rPr lang="en-US" baseline="0" dirty="0" err="1" smtClean="0"/>
                        <a:t>trên</a:t>
                      </a:r>
                      <a:r>
                        <a:rPr lang="en-US" baseline="0" dirty="0" smtClean="0"/>
                        <a:t> website/</a:t>
                      </a:r>
                      <a:r>
                        <a:rPr lang="en-US" baseline="0" dirty="0" err="1" smtClean="0"/>
                        <a:t>facebook</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hoa</a:t>
                      </a:r>
                      <a:r>
                        <a:rPr lang="en-US" baseline="0" dirty="0" smtClean="0"/>
                        <a:t> </a:t>
                      </a:r>
                      <a:r>
                        <a:rPr lang="en-US" baseline="0" dirty="0" err="1" smtClean="0"/>
                        <a:t>hồng</a:t>
                      </a:r>
                      <a:endParaRPr lang="en-US" dirty="0"/>
                    </a:p>
                  </a:txBody>
                  <a:tcPr/>
                </a:tc>
                <a:tc>
                  <a:txBody>
                    <a:bodyPr/>
                    <a:lstStyle/>
                    <a:p>
                      <a:r>
                        <a:rPr lang="en-US" dirty="0" smtClean="0"/>
                        <a:t>Influencer</a:t>
                      </a:r>
                      <a:r>
                        <a:rPr lang="en-US" baseline="0" dirty="0" smtClean="0"/>
                        <a:t> Hồ Ngọc </a:t>
                      </a:r>
                      <a:r>
                        <a:rPr lang="en-US" baseline="0" dirty="0" err="1" smtClean="0"/>
                        <a:t>Hà</a:t>
                      </a:r>
                      <a:r>
                        <a:rPr lang="en-US" baseline="0" dirty="0" smtClean="0"/>
                        <a:t>…</a:t>
                      </a:r>
                    </a:p>
                    <a:p>
                      <a:endParaRPr lang="en-US" dirty="0" smtClean="0"/>
                    </a:p>
                  </a:txBody>
                  <a:tcPr/>
                </a:tc>
              </a:tr>
            </a:tbl>
          </a:graphicData>
        </a:graphic>
      </p:graphicFrame>
      <p:graphicFrame>
        <p:nvGraphicFramePr>
          <p:cNvPr id="5" name="Diagram 4"/>
          <p:cNvGraphicFramePr/>
          <p:nvPr>
            <p:extLst>
              <p:ext uri="{D42A27DB-BD31-4B8C-83A1-F6EECF244321}">
                <p14:modId xmlns:p14="http://schemas.microsoft.com/office/powerpoint/2010/main" val="456648638"/>
              </p:ext>
            </p:extLst>
          </p:nvPr>
        </p:nvGraphicFramePr>
        <p:xfrm>
          <a:off x="2228850" y="2442393"/>
          <a:ext cx="4191000" cy="727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006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4262705"/>
          </a:xfrm>
          <a:prstGeom prst="rect">
            <a:avLst/>
          </a:prstGeom>
        </p:spPr>
        <p:txBody>
          <a:bodyPr wrap="square">
            <a:spAutoFit/>
          </a:bodyPr>
          <a:lstStyle/>
          <a:p>
            <a:pPr>
              <a:lnSpc>
                <a:spcPct val="150000"/>
              </a:lnSpc>
            </a:pPr>
            <a:r>
              <a:rPr lang="en-US" sz="1800" b="1" dirty="0" smtClean="0"/>
              <a:t>1.5 </a:t>
            </a:r>
            <a:r>
              <a:rPr lang="en-US" sz="1800" b="1" dirty="0" err="1" smtClean="0"/>
              <a:t>Mô</a:t>
            </a:r>
            <a:r>
              <a:rPr lang="en-US" sz="1800" b="1" dirty="0" smtClean="0"/>
              <a:t> </a:t>
            </a:r>
            <a:r>
              <a:rPr lang="en-US" sz="1800" b="1" dirty="0" err="1" smtClean="0"/>
              <a:t>hình</a:t>
            </a:r>
            <a:r>
              <a:rPr lang="en-US" sz="1800" b="1" dirty="0" smtClean="0"/>
              <a:t> </a:t>
            </a:r>
            <a:r>
              <a:rPr lang="en-US" sz="1800" b="1" dirty="0" err="1" smtClean="0"/>
              <a:t>thương</a:t>
            </a:r>
            <a:r>
              <a:rPr lang="en-US" sz="1800" b="1" dirty="0" smtClean="0"/>
              <a:t> </a:t>
            </a:r>
            <a:r>
              <a:rPr lang="en-US" sz="1800" b="1" dirty="0" err="1" smtClean="0"/>
              <a:t>mại</a:t>
            </a:r>
            <a:r>
              <a:rPr lang="en-US" sz="1800" b="1" dirty="0" smtClean="0"/>
              <a:t> </a:t>
            </a:r>
            <a:r>
              <a:rPr lang="en-US" sz="1800" b="1" dirty="0" err="1" smtClean="0"/>
              <a:t>điện</a:t>
            </a:r>
            <a:r>
              <a:rPr lang="en-US" sz="1800" b="1" dirty="0" smtClean="0"/>
              <a:t> </a:t>
            </a:r>
            <a:r>
              <a:rPr lang="en-US" sz="1800" b="1" dirty="0" err="1" smtClean="0"/>
              <a:t>tử</a:t>
            </a:r>
            <a:r>
              <a:rPr lang="en-US" sz="1800" b="1" dirty="0" smtClean="0"/>
              <a:t> </a:t>
            </a:r>
            <a:r>
              <a:rPr lang="en-US" sz="1800" b="1" dirty="0" err="1" smtClean="0"/>
              <a:t>giữa</a:t>
            </a:r>
            <a:r>
              <a:rPr lang="en-US" sz="1800" b="1" dirty="0" smtClean="0"/>
              <a:t> </a:t>
            </a:r>
            <a:r>
              <a:rPr lang="en-US" sz="1800" b="1" dirty="0" err="1"/>
              <a:t>C</a:t>
            </a:r>
            <a:r>
              <a:rPr lang="en-US" sz="1800" b="1" dirty="0" err="1" smtClean="0"/>
              <a:t>hính</a:t>
            </a:r>
            <a:r>
              <a:rPr lang="en-US" sz="1800" b="1" dirty="0" smtClean="0"/>
              <a:t> </a:t>
            </a:r>
            <a:r>
              <a:rPr lang="en-US" sz="1800" b="1" dirty="0" err="1" smtClean="0"/>
              <a:t>phủ</a:t>
            </a:r>
            <a:r>
              <a:rPr lang="en-US" sz="1800" b="1" dirty="0" smtClean="0"/>
              <a:t> &amp; </a:t>
            </a:r>
            <a:r>
              <a:rPr lang="en-US" sz="1800" b="1" dirty="0" err="1" smtClean="0"/>
              <a:t>doanh</a:t>
            </a:r>
            <a:r>
              <a:rPr lang="en-US" sz="1800" b="1" dirty="0" smtClean="0"/>
              <a:t> </a:t>
            </a:r>
            <a:r>
              <a:rPr lang="en-US" sz="1800" b="1" dirty="0" err="1" smtClean="0"/>
              <a:t>nghiệp</a:t>
            </a:r>
            <a:r>
              <a:rPr lang="en-US" sz="1800" b="1" dirty="0" smtClean="0"/>
              <a:t> (G2B) </a:t>
            </a:r>
            <a:r>
              <a:rPr lang="en-US" sz="1800" b="1" dirty="0" err="1" smtClean="0"/>
              <a:t>và</a:t>
            </a:r>
            <a:r>
              <a:rPr lang="en-US" sz="1800" b="1" dirty="0" smtClean="0"/>
              <a:t> </a:t>
            </a:r>
            <a:r>
              <a:rPr lang="en-US" sz="1800" b="1" dirty="0" err="1" smtClean="0"/>
              <a:t>giữa</a:t>
            </a:r>
            <a:r>
              <a:rPr lang="en-US" sz="1800" b="1" dirty="0" smtClean="0"/>
              <a:t> </a:t>
            </a:r>
            <a:r>
              <a:rPr lang="en-US" sz="1800" b="1" dirty="0" err="1" smtClean="0"/>
              <a:t>Chính</a:t>
            </a:r>
            <a:r>
              <a:rPr lang="en-US" sz="1800" b="1" dirty="0" smtClean="0"/>
              <a:t> </a:t>
            </a:r>
            <a:r>
              <a:rPr lang="en-US" sz="1800" b="1" dirty="0" err="1" smtClean="0"/>
              <a:t>phủ</a:t>
            </a:r>
            <a:r>
              <a:rPr lang="en-US" sz="1800" b="1" dirty="0" smtClean="0"/>
              <a:t> &amp; </a:t>
            </a:r>
            <a:r>
              <a:rPr lang="en-US" sz="1800" b="1" dirty="0" err="1" smtClean="0"/>
              <a:t>cá</a:t>
            </a:r>
            <a:r>
              <a:rPr lang="en-US" sz="1800" b="1" dirty="0" smtClean="0"/>
              <a:t> </a:t>
            </a:r>
            <a:r>
              <a:rPr lang="en-US" sz="1800" b="1" dirty="0" err="1" smtClean="0"/>
              <a:t>nhân</a:t>
            </a:r>
            <a:r>
              <a:rPr lang="en-US" sz="1800" b="1" dirty="0" smtClean="0"/>
              <a:t> (G2C)</a:t>
            </a:r>
          </a:p>
          <a:p>
            <a:pPr marL="342900" indent="-342900">
              <a:lnSpc>
                <a:spcPct val="150000"/>
              </a:lnSpc>
              <a:buFontTx/>
              <a:buChar char="-"/>
            </a:pPr>
            <a:r>
              <a:rPr lang="en-US" sz="1500" dirty="0" err="1" smtClean="0"/>
              <a:t>Đặc</a:t>
            </a:r>
            <a:r>
              <a:rPr lang="en-US" sz="1500" dirty="0" smtClean="0"/>
              <a:t> </a:t>
            </a:r>
            <a:r>
              <a:rPr lang="en-US" sz="1500" dirty="0" err="1" smtClean="0"/>
              <a:t>điểm</a:t>
            </a:r>
            <a:r>
              <a:rPr lang="en-US" sz="1500" dirty="0" smtClean="0"/>
              <a:t>: </a:t>
            </a:r>
            <a:r>
              <a:rPr lang="en-US" sz="1500" dirty="0" err="1" smtClean="0"/>
              <a:t>Chính</a:t>
            </a:r>
            <a:r>
              <a:rPr lang="en-US" sz="1500" dirty="0" smtClean="0"/>
              <a:t> </a:t>
            </a:r>
            <a:r>
              <a:rPr lang="en-US" sz="1500" dirty="0" err="1" smtClean="0"/>
              <a:t>phủ</a:t>
            </a:r>
            <a:r>
              <a:rPr lang="en-US" sz="1500" dirty="0" smtClean="0"/>
              <a:t> dùng </a:t>
            </a:r>
            <a:r>
              <a:rPr lang="en-US" sz="1500" dirty="0" err="1" smtClean="0"/>
              <a:t>các</a:t>
            </a:r>
            <a:r>
              <a:rPr lang="en-US" sz="1500" dirty="0" smtClean="0"/>
              <a:t> </a:t>
            </a:r>
            <a:r>
              <a:rPr lang="en-US" sz="1500" dirty="0" err="1" smtClean="0"/>
              <a:t>phương</a:t>
            </a:r>
            <a:r>
              <a:rPr lang="en-US" sz="1500" dirty="0" smtClean="0"/>
              <a:t> </a:t>
            </a:r>
            <a:r>
              <a:rPr lang="en-US" sz="1500" dirty="0" err="1" smtClean="0"/>
              <a:t>tiện</a:t>
            </a:r>
            <a:r>
              <a:rPr lang="en-US" sz="1500" dirty="0" smtClean="0"/>
              <a:t> </a:t>
            </a:r>
            <a:r>
              <a:rPr lang="en-US" sz="1500" dirty="0" err="1" smtClean="0"/>
              <a:t>điện</a:t>
            </a:r>
            <a:r>
              <a:rPr lang="en-US" sz="1500" dirty="0" smtClean="0"/>
              <a:t> </a:t>
            </a:r>
            <a:r>
              <a:rPr lang="en-US" sz="1500" dirty="0" err="1" smtClean="0"/>
              <a:t>tử</a:t>
            </a:r>
            <a:r>
              <a:rPr lang="en-US" sz="1500" dirty="0" smtClean="0"/>
              <a:t> (</a:t>
            </a:r>
            <a:r>
              <a:rPr lang="en-US" sz="1500" dirty="0" err="1" smtClean="0"/>
              <a:t>máy</a:t>
            </a:r>
            <a:r>
              <a:rPr lang="en-US" sz="1500" dirty="0" smtClean="0"/>
              <a:t> </a:t>
            </a:r>
            <a:r>
              <a:rPr lang="en-US" sz="1500" dirty="0" err="1" smtClean="0"/>
              <a:t>tính</a:t>
            </a:r>
            <a:r>
              <a:rPr lang="en-US" sz="1500" dirty="0" smtClean="0"/>
              <a:t>, internet) </a:t>
            </a:r>
            <a:r>
              <a:rPr lang="en-US" sz="1500" dirty="0" err="1" smtClean="0"/>
              <a:t>để</a:t>
            </a:r>
            <a:r>
              <a:rPr lang="en-US" sz="1500" dirty="0" smtClean="0"/>
              <a:t> </a:t>
            </a:r>
            <a:r>
              <a:rPr lang="en-US" sz="1500" dirty="0" err="1" smtClean="0"/>
              <a:t>liên</a:t>
            </a:r>
            <a:r>
              <a:rPr lang="en-US" sz="1500" dirty="0" smtClean="0"/>
              <a:t> </a:t>
            </a:r>
            <a:r>
              <a:rPr lang="en-US" sz="1500" dirty="0" err="1" smtClean="0"/>
              <a:t>lạc</a:t>
            </a:r>
            <a:r>
              <a:rPr lang="en-US" sz="1500" dirty="0" smtClean="0"/>
              <a:t> </a:t>
            </a:r>
            <a:r>
              <a:rPr lang="en-US" sz="1500" dirty="0" err="1" smtClean="0"/>
              <a:t>với</a:t>
            </a:r>
            <a:r>
              <a:rPr lang="en-US" sz="1500" dirty="0" smtClean="0"/>
              <a:t> </a:t>
            </a:r>
            <a:r>
              <a:rPr lang="en-US" sz="1500" dirty="0" err="1" smtClean="0"/>
              <a:t>doanh</a:t>
            </a:r>
            <a:r>
              <a:rPr lang="en-US" sz="1500" dirty="0" smtClean="0"/>
              <a:t> </a:t>
            </a:r>
            <a:r>
              <a:rPr lang="en-US" sz="1500" dirty="0" err="1" smtClean="0"/>
              <a:t>nghiệp</a:t>
            </a:r>
            <a:r>
              <a:rPr lang="en-US" sz="1500" dirty="0" smtClean="0"/>
              <a:t> </a:t>
            </a:r>
            <a:r>
              <a:rPr lang="en-US" sz="1500" dirty="0" err="1" smtClean="0"/>
              <a:t>và</a:t>
            </a:r>
            <a:r>
              <a:rPr lang="en-US" sz="1500" dirty="0" smtClean="0"/>
              <a:t> </a:t>
            </a:r>
            <a:r>
              <a:rPr lang="en-US" sz="1500" dirty="0" err="1" smtClean="0"/>
              <a:t>người</a:t>
            </a:r>
            <a:r>
              <a:rPr lang="en-US" sz="1500" dirty="0" smtClean="0"/>
              <a:t> </a:t>
            </a:r>
            <a:r>
              <a:rPr lang="en-US" sz="1500" dirty="0" err="1" smtClean="0"/>
              <a:t>dân</a:t>
            </a:r>
            <a:r>
              <a:rPr lang="en-US" sz="1500" dirty="0" smtClean="0"/>
              <a:t>, </a:t>
            </a:r>
            <a:r>
              <a:rPr lang="en-US" sz="1500" dirty="0" err="1" smtClean="0"/>
              <a:t>để</a:t>
            </a:r>
            <a:r>
              <a:rPr lang="en-US" sz="1500" dirty="0" smtClean="0"/>
              <a:t> </a:t>
            </a:r>
            <a:r>
              <a:rPr lang="en-US" sz="1500" dirty="0" err="1" smtClean="0"/>
              <a:t>cung</a:t>
            </a:r>
            <a:r>
              <a:rPr lang="en-US" sz="1500" dirty="0" smtClean="0"/>
              <a:t> </a:t>
            </a:r>
            <a:r>
              <a:rPr lang="en-US" sz="1500" dirty="0" err="1" smtClean="0"/>
              <a:t>cấp</a:t>
            </a:r>
            <a:r>
              <a:rPr lang="en-US" sz="1500" dirty="0" smtClean="0"/>
              <a:t> </a:t>
            </a:r>
            <a:r>
              <a:rPr lang="en-US" sz="1500" dirty="0" err="1" smtClean="0"/>
              <a:t>các</a:t>
            </a:r>
            <a:r>
              <a:rPr lang="en-US" sz="1500" dirty="0" smtClean="0"/>
              <a:t> </a:t>
            </a:r>
            <a:r>
              <a:rPr lang="en-US" sz="1500" dirty="0" err="1" smtClean="0"/>
              <a:t>dịch</a:t>
            </a:r>
            <a:r>
              <a:rPr lang="en-US" sz="1500" dirty="0" smtClean="0"/>
              <a:t> </a:t>
            </a:r>
            <a:r>
              <a:rPr lang="en-US" sz="1500" dirty="0" err="1" smtClean="0"/>
              <a:t>vụ</a:t>
            </a:r>
            <a:r>
              <a:rPr lang="en-US" sz="1500" dirty="0" smtClean="0"/>
              <a:t> </a:t>
            </a:r>
            <a:r>
              <a:rPr lang="en-US" sz="1500" dirty="0" err="1" smtClean="0"/>
              <a:t>công</a:t>
            </a:r>
            <a:endParaRPr lang="en-US" sz="1800" dirty="0"/>
          </a:p>
          <a:p>
            <a:pPr marL="342900" indent="-342900">
              <a:lnSpc>
                <a:spcPct val="150000"/>
              </a:lnSpc>
              <a:buFontTx/>
              <a:buChar char="-"/>
            </a:pPr>
            <a:r>
              <a:rPr lang="en-US" sz="1500" dirty="0" err="1" smtClean="0"/>
              <a:t>Ví</a:t>
            </a:r>
            <a:r>
              <a:rPr lang="en-US" sz="1500" dirty="0" smtClean="0"/>
              <a:t> </a:t>
            </a:r>
            <a:r>
              <a:rPr lang="en-US" sz="1500" dirty="0" err="1" smtClean="0"/>
              <a:t>dụ</a:t>
            </a:r>
            <a:r>
              <a:rPr lang="en-US" sz="1500" dirty="0" smtClean="0"/>
              <a:t>: </a:t>
            </a:r>
            <a:r>
              <a:rPr lang="en-US" sz="1500" dirty="0" err="1" smtClean="0"/>
              <a:t>Người</a:t>
            </a:r>
            <a:r>
              <a:rPr lang="en-US" sz="1500" dirty="0" smtClean="0"/>
              <a:t> </a:t>
            </a:r>
            <a:r>
              <a:rPr lang="en-US" sz="1500" dirty="0" err="1" smtClean="0"/>
              <a:t>dân</a:t>
            </a:r>
            <a:r>
              <a:rPr lang="en-US" sz="1500" dirty="0" smtClean="0"/>
              <a:t> </a:t>
            </a:r>
            <a:r>
              <a:rPr lang="en-US" sz="1500" dirty="0" err="1" smtClean="0"/>
              <a:t>đóng</a:t>
            </a:r>
            <a:r>
              <a:rPr lang="en-US" sz="1500" dirty="0" smtClean="0"/>
              <a:t> </a:t>
            </a:r>
            <a:r>
              <a:rPr lang="en-US" sz="1500" dirty="0" err="1" smtClean="0"/>
              <a:t>thuế</a:t>
            </a:r>
            <a:r>
              <a:rPr lang="en-US" sz="1500" dirty="0" smtClean="0"/>
              <a:t> qua </a:t>
            </a:r>
            <a:r>
              <a:rPr lang="en-US" sz="1500" dirty="0" err="1" smtClean="0"/>
              <a:t>mạng</a:t>
            </a:r>
            <a:endParaRPr lang="en-US" sz="1500" dirty="0" smtClean="0"/>
          </a:p>
          <a:p>
            <a:pPr>
              <a:lnSpc>
                <a:spcPct val="150000"/>
              </a:lnSpc>
            </a:pPr>
            <a:endParaRPr lang="en-US" sz="1500" dirty="0" smtClean="0"/>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spTree>
    <p:extLst>
      <p:ext uri="{BB962C8B-B14F-4D97-AF65-F5344CB8AC3E}">
        <p14:creationId xmlns:p14="http://schemas.microsoft.com/office/powerpoint/2010/main" val="41609606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2392963"/>
          </a:xfrm>
          <a:prstGeom prst="rect">
            <a:avLst/>
          </a:prstGeom>
        </p:spPr>
        <p:txBody>
          <a:bodyPr wrap="square">
            <a:spAutoFit/>
          </a:bodyPr>
          <a:lstStyle/>
          <a:p>
            <a:pPr>
              <a:lnSpc>
                <a:spcPct val="150000"/>
              </a:lnSpc>
            </a:pPr>
            <a:endParaRPr lang="en-US" sz="1500" dirty="0" smtClean="0"/>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pic>
        <p:nvPicPr>
          <p:cNvPr id="4" name="Picture 3"/>
          <p:cNvPicPr>
            <a:picLocks noChangeAspect="1"/>
          </p:cNvPicPr>
          <p:nvPr/>
        </p:nvPicPr>
        <p:blipFill>
          <a:blip r:embed="rId3"/>
          <a:stretch>
            <a:fillRect/>
          </a:stretch>
        </p:blipFill>
        <p:spPr>
          <a:xfrm>
            <a:off x="457200" y="1540198"/>
            <a:ext cx="8230313" cy="4499238"/>
          </a:xfrm>
          <a:prstGeom prst="rect">
            <a:avLst/>
          </a:prstGeom>
        </p:spPr>
      </p:pic>
      <p:sp>
        <p:nvSpPr>
          <p:cNvPr id="5" name="Rectangle 4"/>
          <p:cNvSpPr/>
          <p:nvPr/>
        </p:nvSpPr>
        <p:spPr>
          <a:xfrm>
            <a:off x="357116" y="6057715"/>
            <a:ext cx="8117719" cy="523220"/>
          </a:xfrm>
          <a:prstGeom prst="rect">
            <a:avLst/>
          </a:prstGeom>
        </p:spPr>
        <p:txBody>
          <a:bodyPr wrap="square">
            <a:spAutoFit/>
          </a:bodyPr>
          <a:lstStyle/>
          <a:p>
            <a:r>
              <a:rPr lang="en-US" i="1" dirty="0">
                <a:latin typeface="Airal"/>
              </a:rPr>
              <a:t>In 10 years, </a:t>
            </a:r>
            <a:r>
              <a:rPr lang="en-US" i="1" u="sng" dirty="0">
                <a:latin typeface="Airal"/>
                <a:hlinkClick r:id="rId4"/>
              </a:rPr>
              <a:t>mobile penetration</a:t>
            </a:r>
            <a:r>
              <a:rPr lang="en-US" i="1" dirty="0">
                <a:latin typeface="Airal"/>
              </a:rPr>
              <a:t> grew by over 30% and Internet penetration by 35%. (</a:t>
            </a:r>
            <a:r>
              <a:rPr lang="en-US" i="1" dirty="0" err="1">
                <a:latin typeface="Airal"/>
              </a:rPr>
              <a:t>Cimigo</a:t>
            </a:r>
            <a:r>
              <a:rPr lang="en-US" i="1" dirty="0">
                <a:latin typeface="Airal"/>
              </a:rPr>
              <a:t> Report)</a:t>
            </a:r>
          </a:p>
          <a:p>
            <a:endParaRPr lang="en-US" dirty="0"/>
          </a:p>
        </p:txBody>
      </p:sp>
      <p:sp>
        <p:nvSpPr>
          <p:cNvPr id="6" name="Rectangle 5"/>
          <p:cNvSpPr/>
          <p:nvPr/>
        </p:nvSpPr>
        <p:spPr>
          <a:xfrm>
            <a:off x="381000" y="998699"/>
            <a:ext cx="3653564" cy="415498"/>
          </a:xfrm>
          <a:prstGeom prst="rect">
            <a:avLst/>
          </a:prstGeom>
        </p:spPr>
        <p:txBody>
          <a:bodyPr wrap="none">
            <a:spAutoFit/>
          </a:bodyPr>
          <a:lstStyle/>
          <a:p>
            <a:pPr>
              <a:lnSpc>
                <a:spcPct val="150000"/>
              </a:lnSpc>
            </a:pPr>
            <a:r>
              <a:rPr lang="en-US" b="1" dirty="0"/>
              <a:t>1.6 </a:t>
            </a:r>
            <a:r>
              <a:rPr lang="en-US" b="1" dirty="0" err="1"/>
              <a:t>Các</a:t>
            </a:r>
            <a:r>
              <a:rPr lang="en-US" b="1" dirty="0"/>
              <a:t> </a:t>
            </a:r>
            <a:r>
              <a:rPr lang="en-US" b="1" dirty="0" err="1"/>
              <a:t>mô</a:t>
            </a:r>
            <a:r>
              <a:rPr lang="en-US" b="1" dirty="0"/>
              <a:t> </a:t>
            </a:r>
            <a:r>
              <a:rPr lang="en-US" b="1" dirty="0" err="1"/>
              <a:t>hình</a:t>
            </a:r>
            <a:r>
              <a:rPr lang="en-US" b="1" dirty="0"/>
              <a:t> </a:t>
            </a:r>
            <a:r>
              <a:rPr lang="en-US" b="1" dirty="0" err="1"/>
              <a:t>thương</a:t>
            </a:r>
            <a:r>
              <a:rPr lang="en-US" b="1" dirty="0"/>
              <a:t> </a:t>
            </a:r>
            <a:r>
              <a:rPr lang="en-US" b="1" dirty="0" err="1"/>
              <a:t>mại</a:t>
            </a:r>
            <a:r>
              <a:rPr lang="en-US" b="1" dirty="0"/>
              <a:t> </a:t>
            </a:r>
            <a:r>
              <a:rPr lang="en-US" b="1" dirty="0" err="1"/>
              <a:t>điện</a:t>
            </a:r>
            <a:r>
              <a:rPr lang="en-US" b="1" dirty="0"/>
              <a:t> </a:t>
            </a:r>
            <a:r>
              <a:rPr lang="en-US" b="1" dirty="0" err="1"/>
              <a:t>tử</a:t>
            </a:r>
            <a:r>
              <a:rPr lang="en-US" b="1" dirty="0"/>
              <a:t> </a:t>
            </a:r>
            <a:r>
              <a:rPr lang="en-US" b="1" dirty="0" err="1"/>
              <a:t>mới</a:t>
            </a:r>
            <a:endParaRPr lang="en-US" b="1" dirty="0"/>
          </a:p>
        </p:txBody>
      </p:sp>
    </p:spTree>
    <p:extLst>
      <p:ext uri="{BB962C8B-B14F-4D97-AF65-F5344CB8AC3E}">
        <p14:creationId xmlns:p14="http://schemas.microsoft.com/office/powerpoint/2010/main" val="726762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2392963"/>
          </a:xfrm>
          <a:prstGeom prst="rect">
            <a:avLst/>
          </a:prstGeom>
        </p:spPr>
        <p:txBody>
          <a:bodyPr wrap="square">
            <a:spAutoFit/>
          </a:bodyPr>
          <a:lstStyle/>
          <a:p>
            <a:pPr>
              <a:lnSpc>
                <a:spcPct val="150000"/>
              </a:lnSpc>
            </a:pPr>
            <a:endParaRPr lang="en-US" sz="1500" dirty="0" smtClean="0"/>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pic>
        <p:nvPicPr>
          <p:cNvPr id="3" name="Picture 2"/>
          <p:cNvPicPr>
            <a:picLocks noChangeAspect="1"/>
          </p:cNvPicPr>
          <p:nvPr/>
        </p:nvPicPr>
        <p:blipFill>
          <a:blip r:embed="rId3"/>
          <a:stretch>
            <a:fillRect/>
          </a:stretch>
        </p:blipFill>
        <p:spPr>
          <a:xfrm>
            <a:off x="458549" y="1799376"/>
            <a:ext cx="8230313" cy="4267570"/>
          </a:xfrm>
          <a:prstGeom prst="rect">
            <a:avLst/>
          </a:prstGeom>
        </p:spPr>
      </p:pic>
      <p:sp>
        <p:nvSpPr>
          <p:cNvPr id="5" name="Rectangle 4"/>
          <p:cNvSpPr/>
          <p:nvPr/>
        </p:nvSpPr>
        <p:spPr>
          <a:xfrm>
            <a:off x="412844" y="1019171"/>
            <a:ext cx="7359555" cy="698717"/>
          </a:xfrm>
          <a:prstGeom prst="rect">
            <a:avLst/>
          </a:prstGeom>
        </p:spPr>
        <p:txBody>
          <a:bodyPr wrap="square">
            <a:spAutoFit/>
          </a:bodyPr>
          <a:lstStyle/>
          <a:p>
            <a:pPr>
              <a:lnSpc>
                <a:spcPct val="150000"/>
              </a:lnSpc>
            </a:pPr>
            <a:r>
              <a:rPr lang="en-US" b="1" dirty="0"/>
              <a:t>1.6 </a:t>
            </a:r>
            <a:r>
              <a:rPr lang="en-US" b="1" dirty="0" err="1"/>
              <a:t>Các</a:t>
            </a:r>
            <a:r>
              <a:rPr lang="en-US" b="1" dirty="0"/>
              <a:t> </a:t>
            </a:r>
            <a:r>
              <a:rPr lang="en-US" b="1" dirty="0" err="1"/>
              <a:t>mô</a:t>
            </a:r>
            <a:r>
              <a:rPr lang="en-US" b="1" dirty="0"/>
              <a:t> </a:t>
            </a:r>
            <a:r>
              <a:rPr lang="en-US" b="1" dirty="0" err="1"/>
              <a:t>hình</a:t>
            </a:r>
            <a:r>
              <a:rPr lang="en-US" b="1" dirty="0"/>
              <a:t> </a:t>
            </a:r>
            <a:r>
              <a:rPr lang="en-US" b="1" dirty="0" err="1"/>
              <a:t>thương</a:t>
            </a:r>
            <a:r>
              <a:rPr lang="en-US" b="1" dirty="0"/>
              <a:t> </a:t>
            </a:r>
            <a:r>
              <a:rPr lang="en-US" b="1" dirty="0" err="1"/>
              <a:t>mại</a:t>
            </a:r>
            <a:r>
              <a:rPr lang="en-US" b="1" dirty="0"/>
              <a:t> </a:t>
            </a:r>
            <a:r>
              <a:rPr lang="en-US" b="1" dirty="0" err="1"/>
              <a:t>điện</a:t>
            </a:r>
            <a:r>
              <a:rPr lang="en-US" b="1" dirty="0"/>
              <a:t> </a:t>
            </a:r>
            <a:r>
              <a:rPr lang="en-US" b="1" dirty="0" err="1"/>
              <a:t>tử</a:t>
            </a:r>
            <a:r>
              <a:rPr lang="en-US" b="1" dirty="0"/>
              <a:t> </a:t>
            </a:r>
            <a:r>
              <a:rPr lang="en-US" b="1" dirty="0" err="1" smtClean="0"/>
              <a:t>mới</a:t>
            </a:r>
            <a:endParaRPr lang="en-US" b="1" dirty="0" smtClean="0"/>
          </a:p>
          <a:p>
            <a:pPr algn="ctr">
              <a:lnSpc>
                <a:spcPct val="150000"/>
              </a:lnSpc>
            </a:pPr>
            <a:r>
              <a:rPr lang="en-US" b="1" dirty="0" err="1" smtClean="0"/>
              <a:t>Lượng</a:t>
            </a:r>
            <a:r>
              <a:rPr lang="en-US" b="1" dirty="0" smtClean="0"/>
              <a:t> </a:t>
            </a:r>
            <a:r>
              <a:rPr lang="en-US" b="1" dirty="0" err="1" smtClean="0"/>
              <a:t>truy</a:t>
            </a:r>
            <a:r>
              <a:rPr lang="en-US" b="1" dirty="0" smtClean="0"/>
              <a:t> </a:t>
            </a:r>
            <a:r>
              <a:rPr lang="en-US" b="1" dirty="0" err="1" smtClean="0"/>
              <a:t>cập</a:t>
            </a:r>
            <a:r>
              <a:rPr lang="en-US" b="1" dirty="0" smtClean="0"/>
              <a:t> </a:t>
            </a:r>
            <a:r>
              <a:rPr lang="en-US" b="1" dirty="0" err="1" smtClean="0"/>
              <a:t>theo</a:t>
            </a:r>
            <a:r>
              <a:rPr lang="en-US" b="1" dirty="0" smtClean="0"/>
              <a:t> devices</a:t>
            </a:r>
            <a:endParaRPr lang="en-US" b="1" dirty="0"/>
          </a:p>
        </p:txBody>
      </p:sp>
      <p:sp>
        <p:nvSpPr>
          <p:cNvPr id="6" name="TextBox 5"/>
          <p:cNvSpPr txBox="1"/>
          <p:nvPr/>
        </p:nvSpPr>
        <p:spPr>
          <a:xfrm>
            <a:off x="1219200" y="6248400"/>
            <a:ext cx="2873421" cy="307777"/>
          </a:xfrm>
          <a:prstGeom prst="rect">
            <a:avLst/>
          </a:prstGeom>
          <a:noFill/>
        </p:spPr>
        <p:txBody>
          <a:bodyPr wrap="square" rtlCol="0">
            <a:spAutoFit/>
          </a:bodyPr>
          <a:lstStyle/>
          <a:p>
            <a:r>
              <a:rPr lang="en-US" dirty="0" smtClean="0"/>
              <a:t>Source: We are social</a:t>
            </a:r>
            <a:endParaRPr lang="en-US" dirty="0"/>
          </a:p>
        </p:txBody>
      </p:sp>
    </p:spTree>
    <p:extLst>
      <p:ext uri="{BB962C8B-B14F-4D97-AF65-F5344CB8AC3E}">
        <p14:creationId xmlns:p14="http://schemas.microsoft.com/office/powerpoint/2010/main" val="3128796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2392963"/>
          </a:xfrm>
          <a:prstGeom prst="rect">
            <a:avLst/>
          </a:prstGeom>
        </p:spPr>
        <p:txBody>
          <a:bodyPr wrap="square">
            <a:spAutoFit/>
          </a:bodyPr>
          <a:lstStyle/>
          <a:p>
            <a:pPr>
              <a:lnSpc>
                <a:spcPct val="150000"/>
              </a:lnSpc>
            </a:pPr>
            <a:endParaRPr lang="en-US" sz="1500" dirty="0" smtClean="0"/>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pic>
        <p:nvPicPr>
          <p:cNvPr id="3" name="Picture 2"/>
          <p:cNvPicPr>
            <a:picLocks noChangeAspect="1"/>
          </p:cNvPicPr>
          <p:nvPr/>
        </p:nvPicPr>
        <p:blipFill>
          <a:blip r:embed="rId3"/>
          <a:stretch>
            <a:fillRect/>
          </a:stretch>
        </p:blipFill>
        <p:spPr>
          <a:xfrm>
            <a:off x="2698592" y="2819400"/>
            <a:ext cx="3766152" cy="3797537"/>
          </a:xfrm>
          <a:prstGeom prst="rect">
            <a:avLst/>
          </a:prstGeom>
        </p:spPr>
      </p:pic>
      <p:sp>
        <p:nvSpPr>
          <p:cNvPr id="4" name="Rectangle 3"/>
          <p:cNvSpPr/>
          <p:nvPr/>
        </p:nvSpPr>
        <p:spPr>
          <a:xfrm>
            <a:off x="400335" y="1124700"/>
            <a:ext cx="8362666" cy="2031325"/>
          </a:xfrm>
          <a:prstGeom prst="rect">
            <a:avLst/>
          </a:prstGeom>
        </p:spPr>
        <p:txBody>
          <a:bodyPr wrap="square">
            <a:spAutoFit/>
          </a:bodyPr>
          <a:lstStyle/>
          <a:p>
            <a:pPr>
              <a:lnSpc>
                <a:spcPct val="150000"/>
              </a:lnSpc>
            </a:pPr>
            <a:r>
              <a:rPr lang="en-US" b="1" dirty="0"/>
              <a:t>1.6 </a:t>
            </a:r>
            <a:r>
              <a:rPr lang="en-US" b="1" dirty="0" err="1"/>
              <a:t>Các</a:t>
            </a:r>
            <a:r>
              <a:rPr lang="en-US" b="1" dirty="0"/>
              <a:t> </a:t>
            </a:r>
            <a:r>
              <a:rPr lang="en-US" b="1" dirty="0" err="1"/>
              <a:t>mô</a:t>
            </a:r>
            <a:r>
              <a:rPr lang="en-US" b="1" dirty="0"/>
              <a:t> </a:t>
            </a:r>
            <a:r>
              <a:rPr lang="en-US" b="1" dirty="0" err="1"/>
              <a:t>hình</a:t>
            </a:r>
            <a:r>
              <a:rPr lang="en-US" b="1" dirty="0"/>
              <a:t> </a:t>
            </a:r>
            <a:r>
              <a:rPr lang="en-US" b="1" dirty="0" err="1"/>
              <a:t>thương</a:t>
            </a:r>
            <a:r>
              <a:rPr lang="en-US" b="1" dirty="0"/>
              <a:t> </a:t>
            </a:r>
            <a:r>
              <a:rPr lang="en-US" b="1" dirty="0" err="1"/>
              <a:t>mại</a:t>
            </a:r>
            <a:r>
              <a:rPr lang="en-US" b="1" dirty="0"/>
              <a:t> </a:t>
            </a:r>
            <a:r>
              <a:rPr lang="en-US" b="1" dirty="0" err="1"/>
              <a:t>điện</a:t>
            </a:r>
            <a:r>
              <a:rPr lang="en-US" b="1" dirty="0"/>
              <a:t> </a:t>
            </a:r>
            <a:r>
              <a:rPr lang="en-US" b="1" dirty="0" err="1"/>
              <a:t>tử</a:t>
            </a:r>
            <a:r>
              <a:rPr lang="en-US" b="1" dirty="0"/>
              <a:t> </a:t>
            </a:r>
            <a:r>
              <a:rPr lang="en-US" b="1" dirty="0" err="1" smtClean="0"/>
              <a:t>mới</a:t>
            </a:r>
            <a:endParaRPr lang="en-US" b="1" dirty="0"/>
          </a:p>
          <a:p>
            <a:pPr marL="285750" indent="-285750">
              <a:lnSpc>
                <a:spcPct val="150000"/>
              </a:lnSpc>
              <a:buFontTx/>
              <a:buChar char="-"/>
            </a:pPr>
            <a:r>
              <a:rPr lang="en-US" dirty="0"/>
              <a:t>Social e-commerce: </a:t>
            </a:r>
            <a:r>
              <a:rPr lang="en-US" dirty="0" err="1"/>
              <a:t>Mô</a:t>
            </a:r>
            <a:r>
              <a:rPr lang="en-US" dirty="0"/>
              <a:t> </a:t>
            </a:r>
            <a:r>
              <a:rPr lang="en-US" dirty="0" err="1"/>
              <a:t>hình</a:t>
            </a:r>
            <a:r>
              <a:rPr lang="en-US" dirty="0"/>
              <a:t> </a:t>
            </a:r>
            <a:r>
              <a:rPr lang="en-US" dirty="0" err="1"/>
              <a:t>có</a:t>
            </a:r>
            <a:r>
              <a:rPr lang="en-US" dirty="0"/>
              <a:t> </a:t>
            </a:r>
            <a:r>
              <a:rPr lang="en-US" dirty="0" err="1"/>
              <a:t>sự</a:t>
            </a:r>
            <a:r>
              <a:rPr lang="en-US" dirty="0"/>
              <a:t> </a:t>
            </a:r>
            <a:r>
              <a:rPr lang="en-US" dirty="0" err="1"/>
              <a:t>tham</a:t>
            </a:r>
            <a:r>
              <a:rPr lang="en-US" dirty="0"/>
              <a:t> </a:t>
            </a:r>
            <a:r>
              <a:rPr lang="en-US" dirty="0" err="1"/>
              <a:t>gia</a:t>
            </a:r>
            <a:r>
              <a:rPr lang="en-US" dirty="0"/>
              <a:t> </a:t>
            </a:r>
            <a:r>
              <a:rPr lang="en-US" dirty="0" err="1"/>
              <a:t>mua</a:t>
            </a:r>
            <a:r>
              <a:rPr lang="en-US" dirty="0"/>
              <a:t> </a:t>
            </a:r>
            <a:r>
              <a:rPr lang="en-US" dirty="0" err="1"/>
              <a:t>bán</a:t>
            </a:r>
            <a:r>
              <a:rPr lang="en-US" dirty="0"/>
              <a:t> </a:t>
            </a:r>
            <a:r>
              <a:rPr lang="en-US" dirty="0" err="1"/>
              <a:t>của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một</a:t>
            </a:r>
            <a:r>
              <a:rPr lang="en-US" dirty="0"/>
              <a:t> </a:t>
            </a:r>
            <a:r>
              <a:rPr lang="en-US" dirty="0" err="1"/>
              <a:t>cộng</a:t>
            </a:r>
            <a:r>
              <a:rPr lang="en-US" dirty="0"/>
              <a:t> </a:t>
            </a:r>
            <a:r>
              <a:rPr lang="en-US" dirty="0" err="1"/>
              <a:t>đồng</a:t>
            </a:r>
            <a:r>
              <a:rPr lang="en-US" dirty="0"/>
              <a:t> </a:t>
            </a:r>
            <a:r>
              <a:rPr lang="en-US" dirty="0" err="1"/>
              <a:t>mạng</a:t>
            </a:r>
            <a:r>
              <a:rPr lang="en-US" dirty="0"/>
              <a:t> </a:t>
            </a:r>
            <a:r>
              <a:rPr lang="en-US" dirty="0" err="1"/>
              <a:t>xã</a:t>
            </a:r>
            <a:r>
              <a:rPr lang="en-US" dirty="0"/>
              <a:t> </a:t>
            </a:r>
            <a:r>
              <a:rPr lang="en-US" dirty="0" err="1"/>
              <a:t>hội</a:t>
            </a:r>
            <a:r>
              <a:rPr lang="en-US" dirty="0"/>
              <a:t>. </a:t>
            </a:r>
            <a:r>
              <a:rPr lang="en-US" dirty="0" err="1"/>
              <a:t>Ví</a:t>
            </a:r>
            <a:r>
              <a:rPr lang="en-US" dirty="0"/>
              <a:t> </a:t>
            </a:r>
            <a:r>
              <a:rPr lang="en-US" dirty="0" err="1"/>
              <a:t>dụ</a:t>
            </a:r>
            <a:r>
              <a:rPr lang="en-US" dirty="0"/>
              <a:t>: Facebook, </a:t>
            </a:r>
            <a:r>
              <a:rPr lang="en-US" dirty="0" err="1"/>
              <a:t>Zalo</a:t>
            </a:r>
            <a:endParaRPr lang="en-US" dirty="0"/>
          </a:p>
          <a:p>
            <a:pPr marL="285750" indent="-285750">
              <a:lnSpc>
                <a:spcPct val="150000"/>
              </a:lnSpc>
              <a:buFontTx/>
              <a:buChar char="-"/>
            </a:pPr>
            <a:r>
              <a:rPr lang="en-US" dirty="0"/>
              <a:t>Mobile e-commerce: </a:t>
            </a:r>
            <a:r>
              <a:rPr lang="en-US" dirty="0" err="1"/>
              <a:t>Mô</a:t>
            </a:r>
            <a:r>
              <a:rPr lang="en-US" dirty="0"/>
              <a:t> </a:t>
            </a:r>
            <a:r>
              <a:rPr lang="en-US" dirty="0" err="1"/>
              <a:t>hình</a:t>
            </a:r>
            <a:r>
              <a:rPr lang="en-US" dirty="0"/>
              <a:t> </a:t>
            </a:r>
            <a:r>
              <a:rPr lang="en-US" dirty="0" err="1"/>
              <a:t>mua</a:t>
            </a:r>
            <a:r>
              <a:rPr lang="en-US" dirty="0"/>
              <a:t> </a:t>
            </a:r>
            <a:r>
              <a:rPr lang="en-US" dirty="0" err="1"/>
              <a:t>bán</a:t>
            </a:r>
            <a:r>
              <a:rPr lang="en-US" dirty="0"/>
              <a:t> TMĐT </a:t>
            </a:r>
            <a:r>
              <a:rPr lang="en-US" dirty="0" err="1"/>
              <a:t>dựa</a:t>
            </a:r>
            <a:r>
              <a:rPr lang="en-US" dirty="0"/>
              <a:t> </a:t>
            </a:r>
            <a:r>
              <a:rPr lang="en-US" dirty="0" err="1"/>
              <a:t>trên</a:t>
            </a:r>
            <a:r>
              <a:rPr lang="en-US" dirty="0"/>
              <a:t> </a:t>
            </a:r>
            <a:r>
              <a:rPr lang="en-US" dirty="0" err="1"/>
              <a:t>nền</a:t>
            </a:r>
            <a:r>
              <a:rPr lang="en-US" dirty="0"/>
              <a:t> </a:t>
            </a:r>
            <a:r>
              <a:rPr lang="en-US" dirty="0" err="1"/>
              <a:t>tảng</a:t>
            </a:r>
            <a:r>
              <a:rPr lang="en-US" dirty="0"/>
              <a:t> di </a:t>
            </a:r>
            <a:r>
              <a:rPr lang="en-US" dirty="0" err="1"/>
              <a:t>động</a:t>
            </a:r>
            <a:r>
              <a:rPr lang="en-US" dirty="0"/>
              <a:t> </a:t>
            </a:r>
            <a:r>
              <a:rPr lang="en-US" dirty="0" err="1"/>
              <a:t>và</a:t>
            </a:r>
            <a:r>
              <a:rPr lang="en-US" dirty="0"/>
              <a:t> </a:t>
            </a:r>
            <a:r>
              <a:rPr lang="en-US" dirty="0" err="1"/>
              <a:t>đang</a:t>
            </a:r>
            <a:r>
              <a:rPr lang="en-US" dirty="0"/>
              <a:t> </a:t>
            </a:r>
            <a:r>
              <a:rPr lang="en-US" dirty="0" err="1"/>
              <a:t>là</a:t>
            </a:r>
            <a:r>
              <a:rPr lang="en-US" dirty="0"/>
              <a:t> </a:t>
            </a:r>
            <a:r>
              <a:rPr lang="en-US" dirty="0" err="1"/>
              <a:t>xu</a:t>
            </a:r>
            <a:r>
              <a:rPr lang="en-US" dirty="0"/>
              <a:t> </a:t>
            </a:r>
            <a:r>
              <a:rPr lang="en-US" dirty="0" err="1"/>
              <a:t>hướng</a:t>
            </a:r>
            <a:r>
              <a:rPr lang="en-US" dirty="0"/>
              <a:t>. </a:t>
            </a:r>
            <a:r>
              <a:rPr lang="en-US" dirty="0" err="1"/>
              <a:t>Ví</a:t>
            </a:r>
            <a:r>
              <a:rPr lang="en-US" dirty="0"/>
              <a:t> </a:t>
            </a:r>
            <a:r>
              <a:rPr lang="en-US" dirty="0" err="1"/>
              <a:t>dụ</a:t>
            </a:r>
            <a:r>
              <a:rPr lang="en-US" dirty="0"/>
              <a:t>: </a:t>
            </a:r>
            <a:r>
              <a:rPr lang="en-US" dirty="0" err="1"/>
              <a:t>Shopee</a:t>
            </a:r>
            <a:r>
              <a:rPr lang="en-US" dirty="0"/>
              <a:t>/Sendo/</a:t>
            </a:r>
            <a:r>
              <a:rPr lang="en-US" dirty="0" err="1"/>
              <a:t>Lazada</a:t>
            </a:r>
            <a:r>
              <a:rPr lang="en-US" dirty="0"/>
              <a:t>/</a:t>
            </a:r>
            <a:r>
              <a:rPr lang="en-US" dirty="0" err="1"/>
              <a:t>Tiki</a:t>
            </a:r>
            <a:endParaRPr lang="en-US" dirty="0"/>
          </a:p>
          <a:p>
            <a:pPr>
              <a:lnSpc>
                <a:spcPct val="150000"/>
              </a:lnSpc>
            </a:pPr>
            <a:endParaRPr lang="en-US" b="1" dirty="0"/>
          </a:p>
        </p:txBody>
      </p:sp>
    </p:spTree>
    <p:extLst>
      <p:ext uri="{BB962C8B-B14F-4D97-AF65-F5344CB8AC3E}">
        <p14:creationId xmlns:p14="http://schemas.microsoft.com/office/powerpoint/2010/main" val="256363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152400" y="998699"/>
            <a:ext cx="8842612" cy="2392963"/>
          </a:xfrm>
          <a:prstGeom prst="rect">
            <a:avLst/>
          </a:prstGeom>
        </p:spPr>
        <p:txBody>
          <a:bodyPr wrap="square">
            <a:spAutoFit/>
          </a:bodyPr>
          <a:lstStyle/>
          <a:p>
            <a:pPr>
              <a:lnSpc>
                <a:spcPct val="150000"/>
              </a:lnSpc>
            </a:pPr>
            <a:endParaRPr lang="en-US" sz="1500" dirty="0" smtClean="0"/>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sp>
        <p:nvSpPr>
          <p:cNvPr id="4" name="Rectangle 3"/>
          <p:cNvSpPr/>
          <p:nvPr/>
        </p:nvSpPr>
        <p:spPr>
          <a:xfrm>
            <a:off x="400335" y="1124700"/>
            <a:ext cx="8362666" cy="1384995"/>
          </a:xfrm>
          <a:prstGeom prst="rect">
            <a:avLst/>
          </a:prstGeom>
        </p:spPr>
        <p:txBody>
          <a:bodyPr wrap="square">
            <a:spAutoFit/>
          </a:bodyPr>
          <a:lstStyle/>
          <a:p>
            <a:pPr>
              <a:lnSpc>
                <a:spcPct val="150000"/>
              </a:lnSpc>
            </a:pPr>
            <a:r>
              <a:rPr lang="en-US" b="1" dirty="0"/>
              <a:t>1.6 </a:t>
            </a:r>
            <a:r>
              <a:rPr lang="en-US" b="1" dirty="0" err="1"/>
              <a:t>Các</a:t>
            </a:r>
            <a:r>
              <a:rPr lang="en-US" b="1" dirty="0"/>
              <a:t> </a:t>
            </a:r>
            <a:r>
              <a:rPr lang="en-US" b="1" dirty="0" err="1"/>
              <a:t>mô</a:t>
            </a:r>
            <a:r>
              <a:rPr lang="en-US" b="1" dirty="0"/>
              <a:t> </a:t>
            </a:r>
            <a:r>
              <a:rPr lang="en-US" b="1" dirty="0" err="1"/>
              <a:t>hình</a:t>
            </a:r>
            <a:r>
              <a:rPr lang="en-US" b="1" dirty="0"/>
              <a:t> </a:t>
            </a:r>
            <a:r>
              <a:rPr lang="en-US" b="1" dirty="0" err="1"/>
              <a:t>thương</a:t>
            </a:r>
            <a:r>
              <a:rPr lang="en-US" b="1" dirty="0"/>
              <a:t> </a:t>
            </a:r>
            <a:r>
              <a:rPr lang="en-US" b="1" dirty="0" err="1"/>
              <a:t>mại</a:t>
            </a:r>
            <a:r>
              <a:rPr lang="en-US" b="1" dirty="0"/>
              <a:t> </a:t>
            </a:r>
            <a:r>
              <a:rPr lang="en-US" b="1" dirty="0" err="1"/>
              <a:t>điện</a:t>
            </a:r>
            <a:r>
              <a:rPr lang="en-US" b="1" dirty="0"/>
              <a:t> </a:t>
            </a:r>
            <a:r>
              <a:rPr lang="en-US" b="1" dirty="0" err="1"/>
              <a:t>tử</a:t>
            </a:r>
            <a:r>
              <a:rPr lang="en-US" b="1" dirty="0"/>
              <a:t> </a:t>
            </a:r>
            <a:r>
              <a:rPr lang="en-US" b="1" dirty="0" err="1" smtClean="0"/>
              <a:t>mới</a:t>
            </a:r>
            <a:endParaRPr lang="en-US" b="1" dirty="0"/>
          </a:p>
          <a:p>
            <a:pPr marL="285750" indent="-285750">
              <a:lnSpc>
                <a:spcPct val="150000"/>
              </a:lnSpc>
              <a:buFontTx/>
              <a:buChar char="-"/>
            </a:pPr>
            <a:r>
              <a:rPr lang="en-US" dirty="0" smtClean="0"/>
              <a:t>Mobile </a:t>
            </a:r>
            <a:r>
              <a:rPr lang="en-US" dirty="0"/>
              <a:t>e-commerce: </a:t>
            </a:r>
            <a:r>
              <a:rPr lang="en-US" dirty="0" err="1"/>
              <a:t>Mô</a:t>
            </a:r>
            <a:r>
              <a:rPr lang="en-US" dirty="0"/>
              <a:t> </a:t>
            </a:r>
            <a:r>
              <a:rPr lang="en-US" dirty="0" err="1"/>
              <a:t>hình</a:t>
            </a:r>
            <a:r>
              <a:rPr lang="en-US" dirty="0"/>
              <a:t> </a:t>
            </a:r>
            <a:r>
              <a:rPr lang="en-US" dirty="0" err="1"/>
              <a:t>mua</a:t>
            </a:r>
            <a:r>
              <a:rPr lang="en-US" dirty="0"/>
              <a:t> </a:t>
            </a:r>
            <a:r>
              <a:rPr lang="en-US" dirty="0" err="1"/>
              <a:t>bán</a:t>
            </a:r>
            <a:r>
              <a:rPr lang="en-US" dirty="0"/>
              <a:t> TMĐT </a:t>
            </a:r>
            <a:r>
              <a:rPr lang="en-US" dirty="0" err="1"/>
              <a:t>dựa</a:t>
            </a:r>
            <a:r>
              <a:rPr lang="en-US" dirty="0"/>
              <a:t> </a:t>
            </a:r>
            <a:r>
              <a:rPr lang="en-US" dirty="0" err="1"/>
              <a:t>trên</a:t>
            </a:r>
            <a:r>
              <a:rPr lang="en-US" dirty="0"/>
              <a:t> </a:t>
            </a:r>
            <a:r>
              <a:rPr lang="en-US" dirty="0" err="1"/>
              <a:t>nền</a:t>
            </a:r>
            <a:r>
              <a:rPr lang="en-US" dirty="0"/>
              <a:t> </a:t>
            </a:r>
            <a:r>
              <a:rPr lang="en-US" dirty="0" err="1"/>
              <a:t>tảng</a:t>
            </a:r>
            <a:r>
              <a:rPr lang="en-US" dirty="0"/>
              <a:t> di </a:t>
            </a:r>
            <a:r>
              <a:rPr lang="en-US" dirty="0" err="1"/>
              <a:t>động</a:t>
            </a:r>
            <a:r>
              <a:rPr lang="en-US" dirty="0"/>
              <a:t> </a:t>
            </a:r>
            <a:r>
              <a:rPr lang="en-US" dirty="0" err="1"/>
              <a:t>và</a:t>
            </a:r>
            <a:r>
              <a:rPr lang="en-US" dirty="0"/>
              <a:t> </a:t>
            </a:r>
            <a:r>
              <a:rPr lang="en-US" dirty="0" err="1"/>
              <a:t>đang</a:t>
            </a:r>
            <a:r>
              <a:rPr lang="en-US" dirty="0"/>
              <a:t> </a:t>
            </a:r>
            <a:r>
              <a:rPr lang="en-US" dirty="0" err="1"/>
              <a:t>là</a:t>
            </a:r>
            <a:r>
              <a:rPr lang="en-US" dirty="0"/>
              <a:t> </a:t>
            </a:r>
            <a:r>
              <a:rPr lang="en-US" dirty="0" err="1"/>
              <a:t>xu</a:t>
            </a:r>
            <a:r>
              <a:rPr lang="en-US" dirty="0"/>
              <a:t> </a:t>
            </a:r>
            <a:r>
              <a:rPr lang="en-US" dirty="0" err="1"/>
              <a:t>hướng</a:t>
            </a:r>
            <a:r>
              <a:rPr lang="en-US" dirty="0"/>
              <a:t>. </a:t>
            </a:r>
            <a:r>
              <a:rPr lang="en-US" dirty="0" err="1"/>
              <a:t>Ví</a:t>
            </a:r>
            <a:r>
              <a:rPr lang="en-US" dirty="0"/>
              <a:t> </a:t>
            </a:r>
            <a:r>
              <a:rPr lang="en-US" dirty="0" err="1"/>
              <a:t>dụ</a:t>
            </a:r>
            <a:r>
              <a:rPr lang="en-US" dirty="0"/>
              <a:t>: </a:t>
            </a:r>
            <a:r>
              <a:rPr lang="en-US" dirty="0" err="1"/>
              <a:t>Shopee</a:t>
            </a:r>
            <a:r>
              <a:rPr lang="en-US" dirty="0"/>
              <a:t>/Sendo/</a:t>
            </a:r>
            <a:r>
              <a:rPr lang="en-US" dirty="0" err="1"/>
              <a:t>Lazada</a:t>
            </a:r>
            <a:r>
              <a:rPr lang="en-US" dirty="0"/>
              <a:t>/</a:t>
            </a:r>
            <a:r>
              <a:rPr lang="en-US" dirty="0" err="1"/>
              <a:t>Tiki</a:t>
            </a:r>
            <a:endParaRPr lang="en-US" dirty="0"/>
          </a:p>
          <a:p>
            <a:pPr>
              <a:lnSpc>
                <a:spcPct val="150000"/>
              </a:lnSpc>
            </a:pPr>
            <a:endParaRPr lang="en-US" b="1" dirty="0"/>
          </a:p>
        </p:txBody>
      </p:sp>
      <p:pic>
        <p:nvPicPr>
          <p:cNvPr id="5" name="Picture 4"/>
          <p:cNvPicPr>
            <a:picLocks noChangeAspect="1"/>
          </p:cNvPicPr>
          <p:nvPr/>
        </p:nvPicPr>
        <p:blipFill>
          <a:blip r:embed="rId3"/>
          <a:stretch>
            <a:fillRect/>
          </a:stretch>
        </p:blipFill>
        <p:spPr>
          <a:xfrm>
            <a:off x="609599" y="2209800"/>
            <a:ext cx="4509807" cy="4272805"/>
          </a:xfrm>
          <a:prstGeom prst="rect">
            <a:avLst/>
          </a:prstGeom>
        </p:spPr>
      </p:pic>
      <p:sp>
        <p:nvSpPr>
          <p:cNvPr id="6" name="TextBox 5"/>
          <p:cNvSpPr txBox="1"/>
          <p:nvPr/>
        </p:nvSpPr>
        <p:spPr>
          <a:xfrm>
            <a:off x="5576605" y="2209800"/>
            <a:ext cx="3048001" cy="3262432"/>
          </a:xfrm>
          <a:prstGeom prst="rect">
            <a:avLst/>
          </a:prstGeom>
          <a:noFill/>
        </p:spPr>
        <p:txBody>
          <a:bodyPr wrap="square" rtlCol="0">
            <a:spAutoFit/>
          </a:bodyPr>
          <a:lstStyle/>
          <a:p>
            <a:r>
              <a:rPr lang="en-US" sz="1600" dirty="0" err="1"/>
              <a:t>Chiếm</a:t>
            </a:r>
            <a:r>
              <a:rPr lang="en-US" sz="1600" dirty="0"/>
              <a:t> 16% </a:t>
            </a:r>
            <a:r>
              <a:rPr lang="en-US" sz="1600" dirty="0" err="1"/>
              <a:t>tổng</a:t>
            </a:r>
            <a:r>
              <a:rPr lang="en-US" sz="1600" dirty="0"/>
              <a:t> online sale </a:t>
            </a:r>
            <a:r>
              <a:rPr lang="en-US" sz="1600" dirty="0" err="1"/>
              <a:t>toàn</a:t>
            </a:r>
            <a:r>
              <a:rPr lang="en-US" sz="1600" dirty="0"/>
              <a:t> </a:t>
            </a:r>
            <a:r>
              <a:rPr lang="en-US" sz="1600" dirty="0" err="1"/>
              <a:t>thị</a:t>
            </a:r>
            <a:r>
              <a:rPr lang="en-US" sz="1600" dirty="0"/>
              <a:t> </a:t>
            </a:r>
            <a:r>
              <a:rPr lang="en-US" sz="1600" dirty="0" err="1"/>
              <a:t>trường</a:t>
            </a:r>
            <a:r>
              <a:rPr lang="en-US" sz="1600" dirty="0"/>
              <a:t> Trung </a:t>
            </a:r>
            <a:r>
              <a:rPr lang="en-US" sz="1600" dirty="0" err="1"/>
              <a:t>Quốc</a:t>
            </a:r>
            <a:r>
              <a:rPr lang="en-US" sz="1600" dirty="0"/>
              <a:t> </a:t>
            </a:r>
            <a:r>
              <a:rPr lang="en-US" sz="1600" dirty="0" err="1"/>
              <a:t>nửa</a:t>
            </a:r>
            <a:r>
              <a:rPr lang="en-US" sz="1600" dirty="0"/>
              <a:t> </a:t>
            </a:r>
            <a:r>
              <a:rPr lang="en-US" sz="1600" dirty="0" err="1"/>
              <a:t>đầu</a:t>
            </a:r>
            <a:r>
              <a:rPr lang="en-US" sz="1600" dirty="0"/>
              <a:t> </a:t>
            </a:r>
            <a:r>
              <a:rPr lang="en-US" sz="1600" dirty="0" err="1"/>
              <a:t>năm</a:t>
            </a:r>
            <a:r>
              <a:rPr lang="en-US" sz="1600" dirty="0"/>
              <a:t> 2015 ($250 billion)</a:t>
            </a:r>
          </a:p>
          <a:p>
            <a:endParaRPr lang="en-US" sz="1600" dirty="0"/>
          </a:p>
          <a:p>
            <a:endParaRPr lang="en-US" sz="1600" dirty="0"/>
          </a:p>
          <a:p>
            <a:endParaRPr lang="en-US" sz="1600" dirty="0"/>
          </a:p>
          <a:p>
            <a:endParaRPr lang="en-US" sz="1600" dirty="0"/>
          </a:p>
          <a:p>
            <a:endParaRPr lang="en-US" sz="1600" dirty="0"/>
          </a:p>
          <a:p>
            <a:r>
              <a:rPr lang="en-US" sz="1600" dirty="0" err="1"/>
              <a:t>Chiếm</a:t>
            </a:r>
            <a:r>
              <a:rPr lang="en-US" sz="1600" dirty="0"/>
              <a:t> 10% </a:t>
            </a:r>
            <a:r>
              <a:rPr lang="en-US" sz="1600" dirty="0" err="1"/>
              <a:t>tổng</a:t>
            </a:r>
            <a:r>
              <a:rPr lang="en-US" sz="1600" dirty="0"/>
              <a:t> online sale </a:t>
            </a:r>
            <a:r>
              <a:rPr lang="en-US" sz="1600" dirty="0" err="1"/>
              <a:t>toàn</a:t>
            </a:r>
            <a:r>
              <a:rPr lang="en-US" sz="1600" dirty="0"/>
              <a:t> </a:t>
            </a:r>
            <a:r>
              <a:rPr lang="en-US" sz="1600" dirty="0" err="1"/>
              <a:t>thị</a:t>
            </a:r>
            <a:r>
              <a:rPr lang="en-US" sz="1600" dirty="0"/>
              <a:t> </a:t>
            </a:r>
            <a:r>
              <a:rPr lang="en-US" sz="1600" dirty="0" err="1"/>
              <a:t>trường</a:t>
            </a:r>
            <a:r>
              <a:rPr lang="en-US" sz="1600" dirty="0"/>
              <a:t> </a:t>
            </a:r>
            <a:r>
              <a:rPr lang="en-US" sz="1600" dirty="0" err="1"/>
              <a:t>Mỹ</a:t>
            </a:r>
            <a:r>
              <a:rPr lang="en-US" sz="1600" dirty="0"/>
              <a:t> </a:t>
            </a:r>
            <a:r>
              <a:rPr lang="en-US" sz="1600" dirty="0" err="1"/>
              <a:t>nửa</a:t>
            </a:r>
            <a:r>
              <a:rPr lang="en-US" sz="1600" dirty="0"/>
              <a:t> </a:t>
            </a:r>
            <a:r>
              <a:rPr lang="en-US" sz="1600" dirty="0" err="1"/>
              <a:t>đàu</a:t>
            </a:r>
            <a:r>
              <a:rPr lang="en-US" sz="1600" dirty="0"/>
              <a:t> </a:t>
            </a:r>
            <a:r>
              <a:rPr lang="en-US" sz="1600" dirty="0" err="1"/>
              <a:t>năm</a:t>
            </a:r>
            <a:r>
              <a:rPr lang="en-US" sz="1600" dirty="0"/>
              <a:t> 2015 ($315 billion)</a:t>
            </a:r>
          </a:p>
          <a:p>
            <a:endParaRPr lang="en-US" dirty="0"/>
          </a:p>
        </p:txBody>
      </p:sp>
    </p:spTree>
    <p:extLst>
      <p:ext uri="{BB962C8B-B14F-4D97-AF65-F5344CB8AC3E}">
        <p14:creationId xmlns:p14="http://schemas.microsoft.com/office/powerpoint/2010/main" val="571040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3658" y="415335"/>
            <a:ext cx="7607100" cy="319261"/>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2800" dirty="0" smtClean="0">
                <a:solidFill>
                  <a:srgbClr val="2D3E50"/>
                </a:solidFill>
                <a:latin typeface="Airal"/>
                <a:cs typeface="+mj-cs"/>
              </a:rPr>
              <a:t>2. </a:t>
            </a:r>
            <a:r>
              <a:rPr lang="en-US" sz="2800" dirty="0" err="1" smtClean="0">
                <a:solidFill>
                  <a:srgbClr val="2D3E50"/>
                </a:solidFill>
                <a:latin typeface="Airal"/>
                <a:cs typeface="+mj-cs"/>
              </a:rPr>
              <a:t>Lợi</a:t>
            </a:r>
            <a:r>
              <a:rPr lang="en-US" sz="2800" dirty="0" smtClean="0">
                <a:solidFill>
                  <a:srgbClr val="2D3E50"/>
                </a:solidFill>
                <a:latin typeface="Airal"/>
                <a:cs typeface="+mj-cs"/>
              </a:rPr>
              <a:t> </a:t>
            </a:r>
            <a:r>
              <a:rPr lang="en-US" sz="2800" dirty="0" err="1" smtClean="0">
                <a:solidFill>
                  <a:srgbClr val="2D3E50"/>
                </a:solidFill>
                <a:latin typeface="Airal"/>
                <a:cs typeface="+mj-cs"/>
              </a:rPr>
              <a:t>ích</a:t>
            </a:r>
            <a:r>
              <a:rPr lang="en-US" sz="2800" dirty="0" smtClean="0">
                <a:solidFill>
                  <a:srgbClr val="2D3E50"/>
                </a:solidFill>
                <a:latin typeface="Airal"/>
                <a:cs typeface="+mj-cs"/>
              </a:rPr>
              <a:t> </a:t>
            </a:r>
            <a:r>
              <a:rPr lang="en-US" sz="2800" dirty="0" err="1" smtClean="0">
                <a:solidFill>
                  <a:srgbClr val="2D3E50"/>
                </a:solidFill>
                <a:latin typeface="Airal"/>
                <a:cs typeface="+mj-cs"/>
              </a:rPr>
              <a:t>của</a:t>
            </a:r>
            <a:r>
              <a:rPr lang="en-US" sz="2800" dirty="0" smtClean="0">
                <a:solidFill>
                  <a:srgbClr val="2D3E50"/>
                </a:solidFill>
                <a:latin typeface="Airal"/>
                <a:cs typeface="+mj-cs"/>
              </a:rPr>
              <a:t> </a:t>
            </a:r>
            <a:r>
              <a:rPr lang="en-US" sz="2800" dirty="0" err="1" smtClean="0">
                <a:solidFill>
                  <a:srgbClr val="2D3E50"/>
                </a:solidFill>
                <a:latin typeface="Airal"/>
                <a:cs typeface="+mj-cs"/>
              </a:rPr>
              <a:t>Thương</a:t>
            </a:r>
            <a:r>
              <a:rPr lang="en-US" sz="2800" dirty="0" smtClean="0">
                <a:solidFill>
                  <a:srgbClr val="2D3E50"/>
                </a:solidFill>
                <a:latin typeface="Airal"/>
                <a:cs typeface="+mj-cs"/>
              </a:rPr>
              <a:t> </a:t>
            </a:r>
            <a:r>
              <a:rPr lang="en-US" sz="2800" dirty="0" err="1" smtClean="0">
                <a:solidFill>
                  <a:srgbClr val="2D3E50"/>
                </a:solidFill>
                <a:latin typeface="Airal"/>
                <a:cs typeface="+mj-cs"/>
              </a:rPr>
              <a:t>mại</a:t>
            </a:r>
            <a:r>
              <a:rPr lang="en-US" sz="2800" dirty="0" smtClean="0">
                <a:solidFill>
                  <a:srgbClr val="2D3E50"/>
                </a:solidFill>
                <a:latin typeface="Airal"/>
                <a:cs typeface="+mj-cs"/>
              </a:rPr>
              <a:t> </a:t>
            </a:r>
            <a:r>
              <a:rPr lang="en-US" sz="2800" dirty="0" err="1" smtClean="0">
                <a:solidFill>
                  <a:srgbClr val="2D3E50"/>
                </a:solidFill>
                <a:latin typeface="Airal"/>
                <a:cs typeface="+mj-cs"/>
              </a:rPr>
              <a:t>điện</a:t>
            </a:r>
            <a:r>
              <a:rPr lang="en-US" sz="2800" dirty="0" smtClean="0">
                <a:solidFill>
                  <a:srgbClr val="2D3E50"/>
                </a:solidFill>
                <a:latin typeface="Airal"/>
                <a:cs typeface="+mj-cs"/>
              </a:rPr>
              <a:t> </a:t>
            </a:r>
            <a:r>
              <a:rPr lang="en-US" sz="2800" dirty="0" err="1" smtClean="0">
                <a:solidFill>
                  <a:srgbClr val="2D3E50"/>
                </a:solidFill>
                <a:latin typeface="Airal"/>
                <a:cs typeface="+mj-cs"/>
              </a:rPr>
              <a:t>tử</a:t>
            </a:r>
            <a:endParaRPr lang="en-US" sz="2800" dirty="0">
              <a:solidFill>
                <a:srgbClr val="2D3E50"/>
              </a:solidFill>
              <a:latin typeface="Airal"/>
              <a:cs typeface="+mj-cs"/>
            </a:endParaRPr>
          </a:p>
        </p:txBody>
      </p:sp>
      <p:sp>
        <p:nvSpPr>
          <p:cNvPr id="87" name="Text Placeholder 86"/>
          <p:cNvSpPr>
            <a:spLocks noGrp="1"/>
          </p:cNvSpPr>
          <p:nvPr>
            <p:ph type="body" idx="1"/>
          </p:nvPr>
        </p:nvSpPr>
        <p:spPr>
          <a:xfrm>
            <a:off x="384832" y="1450881"/>
            <a:ext cx="4040188" cy="477204"/>
          </a:xfrm>
        </p:spPr>
        <p:txBody>
          <a:bodyPr/>
          <a:lstStyle/>
          <a:p>
            <a:r>
              <a:rPr lang="en-US" sz="1600" dirty="0" smtClean="0"/>
              <a:t>Internet Access</a:t>
            </a:r>
            <a:endParaRPr lang="en-US" sz="1600" dirty="0"/>
          </a:p>
        </p:txBody>
      </p:sp>
      <p:sp>
        <p:nvSpPr>
          <p:cNvPr id="89" name="Text Placeholder 88"/>
          <p:cNvSpPr>
            <a:spLocks noGrp="1"/>
          </p:cNvSpPr>
          <p:nvPr>
            <p:ph type="body" sz="quarter" idx="3"/>
          </p:nvPr>
        </p:nvSpPr>
        <p:spPr>
          <a:xfrm>
            <a:off x="3655026" y="1471342"/>
            <a:ext cx="5118707" cy="486932"/>
          </a:xfrm>
        </p:spPr>
        <p:txBody>
          <a:bodyPr/>
          <a:lstStyle/>
          <a:p>
            <a:r>
              <a:rPr lang="en-US" sz="1600" smtClean="0"/>
              <a:t>Smartphone Ownership and Modern Trade Retail</a:t>
            </a:r>
            <a:endParaRPr lang="en-US" sz="1600"/>
          </a:p>
        </p:txBody>
      </p:sp>
      <p:graphicFrame>
        <p:nvGraphicFramePr>
          <p:cNvPr id="91" name="Content Placeholder 90"/>
          <p:cNvGraphicFramePr>
            <a:graphicFrameLocks noGrp="1"/>
          </p:cNvGraphicFramePr>
          <p:nvPr>
            <p:ph sz="quarter" idx="4"/>
            <p:extLst/>
          </p:nvPr>
        </p:nvGraphicFramePr>
        <p:xfrm>
          <a:off x="3964337" y="2056881"/>
          <a:ext cx="4752501" cy="2752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p:cNvGrpSpPr/>
          <p:nvPr/>
        </p:nvGrpSpPr>
        <p:grpSpPr>
          <a:xfrm>
            <a:off x="340467" y="2011008"/>
            <a:ext cx="1641197" cy="3496910"/>
            <a:chOff x="4389741" y="1314469"/>
            <a:chExt cx="2465388" cy="5253019"/>
          </a:xfrm>
        </p:grpSpPr>
        <p:sp>
          <p:nvSpPr>
            <p:cNvPr id="7" name="Freeform 49"/>
            <p:cNvSpPr>
              <a:spLocks/>
            </p:cNvSpPr>
            <p:nvPr/>
          </p:nvSpPr>
          <p:spPr bwMode="auto">
            <a:xfrm>
              <a:off x="4389741" y="1314469"/>
              <a:ext cx="2465388" cy="5253019"/>
            </a:xfrm>
            <a:custGeom>
              <a:avLst/>
              <a:gdLst>
                <a:gd name="T0" fmla="*/ 1048 w 7467"/>
                <a:gd name="T1" fmla="*/ 368 h 15895"/>
                <a:gd name="T2" fmla="*/ 941 w 7467"/>
                <a:gd name="T3" fmla="*/ 304 h 15895"/>
                <a:gd name="T4" fmla="*/ 926 w 7467"/>
                <a:gd name="T5" fmla="*/ 177 h 15895"/>
                <a:gd name="T6" fmla="*/ 911 w 7467"/>
                <a:gd name="T7" fmla="*/ 100 h 15895"/>
                <a:gd name="T8" fmla="*/ 752 w 7467"/>
                <a:gd name="T9" fmla="*/ 74 h 15895"/>
                <a:gd name="T10" fmla="*/ 596 w 7467"/>
                <a:gd name="T11" fmla="*/ 34 h 15895"/>
                <a:gd name="T12" fmla="*/ 449 w 7467"/>
                <a:gd name="T13" fmla="*/ 136 h 15895"/>
                <a:gd name="T14" fmla="*/ 328 w 7467"/>
                <a:gd name="T15" fmla="*/ 143 h 15895"/>
                <a:gd name="T16" fmla="*/ 237 w 7467"/>
                <a:gd name="T17" fmla="*/ 142 h 15895"/>
                <a:gd name="T18" fmla="*/ 54 w 7467"/>
                <a:gd name="T19" fmla="*/ 145 h 15895"/>
                <a:gd name="T20" fmla="*/ 21 w 7467"/>
                <a:gd name="T21" fmla="*/ 239 h 15895"/>
                <a:gd name="T22" fmla="*/ 110 w 7467"/>
                <a:gd name="T23" fmla="*/ 375 h 15895"/>
                <a:gd name="T24" fmla="*/ 150 w 7467"/>
                <a:gd name="T25" fmla="*/ 418 h 15895"/>
                <a:gd name="T26" fmla="*/ 180 w 7467"/>
                <a:gd name="T27" fmla="*/ 534 h 15895"/>
                <a:gd name="T28" fmla="*/ 308 w 7467"/>
                <a:gd name="T29" fmla="*/ 597 h 15895"/>
                <a:gd name="T30" fmla="*/ 453 w 7467"/>
                <a:gd name="T31" fmla="*/ 563 h 15895"/>
                <a:gd name="T32" fmla="*/ 479 w 7467"/>
                <a:gd name="T33" fmla="*/ 655 h 15895"/>
                <a:gd name="T34" fmla="*/ 577 w 7467"/>
                <a:gd name="T35" fmla="*/ 717 h 15895"/>
                <a:gd name="T36" fmla="*/ 506 w 7467"/>
                <a:gd name="T37" fmla="*/ 838 h 15895"/>
                <a:gd name="T38" fmla="*/ 386 w 7467"/>
                <a:gd name="T39" fmla="*/ 829 h 15895"/>
                <a:gd name="T40" fmla="*/ 401 w 7467"/>
                <a:gd name="T41" fmla="*/ 922 h 15895"/>
                <a:gd name="T42" fmla="*/ 567 w 7467"/>
                <a:gd name="T43" fmla="*/ 1025 h 15895"/>
                <a:gd name="T44" fmla="*/ 681 w 7467"/>
                <a:gd name="T45" fmla="*/ 1151 h 15895"/>
                <a:gd name="T46" fmla="*/ 802 w 7467"/>
                <a:gd name="T47" fmla="*/ 1331 h 15895"/>
                <a:gd name="T48" fmla="*/ 919 w 7467"/>
                <a:gd name="T49" fmla="*/ 1482 h 15895"/>
                <a:gd name="T50" fmla="*/ 1054 w 7467"/>
                <a:gd name="T51" fmla="*/ 1612 h 15895"/>
                <a:gd name="T52" fmla="*/ 1088 w 7467"/>
                <a:gd name="T53" fmla="*/ 1739 h 15895"/>
                <a:gd name="T54" fmla="*/ 1127 w 7467"/>
                <a:gd name="T55" fmla="*/ 1880 h 15895"/>
                <a:gd name="T56" fmla="*/ 1105 w 7467"/>
                <a:gd name="T57" fmla="*/ 2080 h 15895"/>
                <a:gd name="T58" fmla="*/ 1143 w 7467"/>
                <a:gd name="T59" fmla="*/ 2255 h 15895"/>
                <a:gd name="T60" fmla="*/ 1137 w 7467"/>
                <a:gd name="T61" fmla="*/ 2428 h 15895"/>
                <a:gd name="T62" fmla="*/ 987 w 7467"/>
                <a:gd name="T63" fmla="*/ 2519 h 15895"/>
                <a:gd name="T64" fmla="*/ 849 w 7467"/>
                <a:gd name="T65" fmla="*/ 2594 h 15895"/>
                <a:gd name="T66" fmla="*/ 780 w 7467"/>
                <a:gd name="T67" fmla="*/ 2714 h 15895"/>
                <a:gd name="T68" fmla="*/ 774 w 7467"/>
                <a:gd name="T69" fmla="*/ 2788 h 15895"/>
                <a:gd name="T70" fmla="*/ 651 w 7467"/>
                <a:gd name="T71" fmla="*/ 2786 h 15895"/>
                <a:gd name="T72" fmla="*/ 535 w 7467"/>
                <a:gd name="T73" fmla="*/ 2858 h 15895"/>
                <a:gd name="T74" fmla="*/ 505 w 7467"/>
                <a:gd name="T75" fmla="*/ 2937 h 15895"/>
                <a:gd name="T76" fmla="*/ 532 w 7467"/>
                <a:gd name="T77" fmla="*/ 3113 h 15895"/>
                <a:gd name="T78" fmla="*/ 548 w 7467"/>
                <a:gd name="T79" fmla="*/ 3303 h 15895"/>
                <a:gd name="T80" fmla="*/ 754 w 7467"/>
                <a:gd name="T81" fmla="*/ 3164 h 15895"/>
                <a:gd name="T82" fmla="*/ 813 w 7467"/>
                <a:gd name="T83" fmla="*/ 3035 h 15895"/>
                <a:gd name="T84" fmla="*/ 893 w 7467"/>
                <a:gd name="T85" fmla="*/ 3002 h 15895"/>
                <a:gd name="T86" fmla="*/ 974 w 7467"/>
                <a:gd name="T87" fmla="*/ 2903 h 15895"/>
                <a:gd name="T88" fmla="*/ 1068 w 7467"/>
                <a:gd name="T89" fmla="*/ 2898 h 15895"/>
                <a:gd name="T90" fmla="*/ 1261 w 7467"/>
                <a:gd name="T91" fmla="*/ 2783 h 15895"/>
                <a:gd name="T92" fmla="*/ 1446 w 7467"/>
                <a:gd name="T93" fmla="*/ 2693 h 15895"/>
                <a:gd name="T94" fmla="*/ 1514 w 7467"/>
                <a:gd name="T95" fmla="*/ 2534 h 15895"/>
                <a:gd name="T96" fmla="*/ 1531 w 7467"/>
                <a:gd name="T97" fmla="*/ 2361 h 15895"/>
                <a:gd name="T98" fmla="*/ 1505 w 7467"/>
                <a:gd name="T99" fmla="*/ 2153 h 15895"/>
                <a:gd name="T100" fmla="*/ 1463 w 7467"/>
                <a:gd name="T101" fmla="*/ 1907 h 15895"/>
                <a:gd name="T102" fmla="*/ 1330 w 7467"/>
                <a:gd name="T103" fmla="*/ 1704 h 15895"/>
                <a:gd name="T104" fmla="*/ 1197 w 7467"/>
                <a:gd name="T105" fmla="*/ 1566 h 15895"/>
                <a:gd name="T106" fmla="*/ 943 w 7467"/>
                <a:gd name="T107" fmla="*/ 1327 h 15895"/>
                <a:gd name="T108" fmla="*/ 840 w 7467"/>
                <a:gd name="T109" fmla="*/ 1140 h 15895"/>
                <a:gd name="T110" fmla="*/ 742 w 7467"/>
                <a:gd name="T111" fmla="*/ 1014 h 15895"/>
                <a:gd name="T112" fmla="*/ 764 w 7467"/>
                <a:gd name="T113" fmla="*/ 875 h 15895"/>
                <a:gd name="T114" fmla="*/ 820 w 7467"/>
                <a:gd name="T115" fmla="*/ 755 h 15895"/>
                <a:gd name="T116" fmla="*/ 937 w 7467"/>
                <a:gd name="T117" fmla="*/ 627 h 15895"/>
                <a:gd name="T118" fmla="*/ 1033 w 7467"/>
                <a:gd name="T119" fmla="*/ 525 h 15895"/>
                <a:gd name="T120" fmla="*/ 1123 w 7467"/>
                <a:gd name="T121" fmla="*/ 467 h 15895"/>
                <a:gd name="T122" fmla="*/ 1174 w 7467"/>
                <a:gd name="T123" fmla="*/ 380 h 158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67"/>
                <a:gd name="T187" fmla="*/ 0 h 15895"/>
                <a:gd name="T188" fmla="*/ 7467 w 7467"/>
                <a:gd name="T189" fmla="*/ 15895 h 158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67" h="15895">
                  <a:moveTo>
                    <a:pt x="5644" y="1824"/>
                  </a:moveTo>
                  <a:lnTo>
                    <a:pt x="5539" y="1879"/>
                  </a:lnTo>
                  <a:lnTo>
                    <a:pt x="5478" y="1863"/>
                  </a:lnTo>
                  <a:lnTo>
                    <a:pt x="5443" y="1903"/>
                  </a:lnTo>
                  <a:lnTo>
                    <a:pt x="5379" y="1896"/>
                  </a:lnTo>
                  <a:lnTo>
                    <a:pt x="5359" y="1867"/>
                  </a:lnTo>
                  <a:lnTo>
                    <a:pt x="5320" y="1840"/>
                  </a:lnTo>
                  <a:lnTo>
                    <a:pt x="5286" y="1848"/>
                  </a:lnTo>
                  <a:lnTo>
                    <a:pt x="5259" y="1881"/>
                  </a:lnTo>
                  <a:lnTo>
                    <a:pt x="5218" y="1863"/>
                  </a:lnTo>
                  <a:lnTo>
                    <a:pt x="5224" y="1831"/>
                  </a:lnTo>
                  <a:lnTo>
                    <a:pt x="5202" y="1824"/>
                  </a:lnTo>
                  <a:lnTo>
                    <a:pt x="5191" y="1792"/>
                  </a:lnTo>
                  <a:lnTo>
                    <a:pt x="5161" y="1762"/>
                  </a:lnTo>
                  <a:lnTo>
                    <a:pt x="5122" y="1749"/>
                  </a:lnTo>
                  <a:lnTo>
                    <a:pt x="5094" y="1771"/>
                  </a:lnTo>
                  <a:lnTo>
                    <a:pt x="5071" y="1791"/>
                  </a:lnTo>
                  <a:lnTo>
                    <a:pt x="5038" y="1770"/>
                  </a:lnTo>
                  <a:lnTo>
                    <a:pt x="4996" y="1746"/>
                  </a:lnTo>
                  <a:lnTo>
                    <a:pt x="4939" y="1693"/>
                  </a:lnTo>
                  <a:lnTo>
                    <a:pt x="4915" y="1669"/>
                  </a:lnTo>
                  <a:lnTo>
                    <a:pt x="4902" y="1633"/>
                  </a:lnTo>
                  <a:lnTo>
                    <a:pt x="4882" y="1603"/>
                  </a:lnTo>
                  <a:lnTo>
                    <a:pt x="4918" y="1590"/>
                  </a:lnTo>
                  <a:lnTo>
                    <a:pt x="4942" y="1545"/>
                  </a:lnTo>
                  <a:lnTo>
                    <a:pt x="4894" y="1518"/>
                  </a:lnTo>
                  <a:lnTo>
                    <a:pt x="4854" y="1503"/>
                  </a:lnTo>
                  <a:lnTo>
                    <a:pt x="4828" y="1515"/>
                  </a:lnTo>
                  <a:lnTo>
                    <a:pt x="4792" y="1509"/>
                  </a:lnTo>
                  <a:lnTo>
                    <a:pt x="4740" y="1476"/>
                  </a:lnTo>
                  <a:lnTo>
                    <a:pt x="4695" y="1458"/>
                  </a:lnTo>
                  <a:lnTo>
                    <a:pt x="4648" y="1453"/>
                  </a:lnTo>
                  <a:lnTo>
                    <a:pt x="4612" y="1441"/>
                  </a:lnTo>
                  <a:lnTo>
                    <a:pt x="4582" y="1465"/>
                  </a:lnTo>
                  <a:lnTo>
                    <a:pt x="4557" y="1479"/>
                  </a:lnTo>
                  <a:lnTo>
                    <a:pt x="4525" y="1462"/>
                  </a:lnTo>
                  <a:lnTo>
                    <a:pt x="4531" y="1426"/>
                  </a:lnTo>
                  <a:lnTo>
                    <a:pt x="4551" y="1396"/>
                  </a:lnTo>
                  <a:lnTo>
                    <a:pt x="4549" y="1362"/>
                  </a:lnTo>
                  <a:lnTo>
                    <a:pt x="4557" y="1329"/>
                  </a:lnTo>
                  <a:lnTo>
                    <a:pt x="4530" y="1302"/>
                  </a:lnTo>
                  <a:lnTo>
                    <a:pt x="4519" y="1266"/>
                  </a:lnTo>
                  <a:lnTo>
                    <a:pt x="4528" y="1221"/>
                  </a:lnTo>
                  <a:lnTo>
                    <a:pt x="4546" y="1189"/>
                  </a:lnTo>
                  <a:lnTo>
                    <a:pt x="4513" y="1162"/>
                  </a:lnTo>
                  <a:lnTo>
                    <a:pt x="4498" y="1131"/>
                  </a:lnTo>
                  <a:lnTo>
                    <a:pt x="4477" y="1102"/>
                  </a:lnTo>
                  <a:lnTo>
                    <a:pt x="4459" y="1068"/>
                  </a:lnTo>
                  <a:lnTo>
                    <a:pt x="4417" y="1042"/>
                  </a:lnTo>
                  <a:lnTo>
                    <a:pt x="4416" y="996"/>
                  </a:lnTo>
                  <a:lnTo>
                    <a:pt x="4404" y="945"/>
                  </a:lnTo>
                  <a:lnTo>
                    <a:pt x="4432" y="915"/>
                  </a:lnTo>
                  <a:lnTo>
                    <a:pt x="4426" y="879"/>
                  </a:lnTo>
                  <a:lnTo>
                    <a:pt x="4450" y="852"/>
                  </a:lnTo>
                  <a:lnTo>
                    <a:pt x="4449" y="823"/>
                  </a:lnTo>
                  <a:lnTo>
                    <a:pt x="4479" y="798"/>
                  </a:lnTo>
                  <a:lnTo>
                    <a:pt x="4503" y="826"/>
                  </a:lnTo>
                  <a:lnTo>
                    <a:pt x="4533" y="841"/>
                  </a:lnTo>
                  <a:lnTo>
                    <a:pt x="4570" y="820"/>
                  </a:lnTo>
                  <a:lnTo>
                    <a:pt x="4599" y="793"/>
                  </a:lnTo>
                  <a:lnTo>
                    <a:pt x="4620" y="747"/>
                  </a:lnTo>
                  <a:lnTo>
                    <a:pt x="4651" y="687"/>
                  </a:lnTo>
                  <a:lnTo>
                    <a:pt x="4663" y="654"/>
                  </a:lnTo>
                  <a:lnTo>
                    <a:pt x="4662" y="625"/>
                  </a:lnTo>
                  <a:lnTo>
                    <a:pt x="4638" y="594"/>
                  </a:lnTo>
                  <a:lnTo>
                    <a:pt x="4602" y="583"/>
                  </a:lnTo>
                  <a:lnTo>
                    <a:pt x="4534" y="525"/>
                  </a:lnTo>
                  <a:lnTo>
                    <a:pt x="4491" y="526"/>
                  </a:lnTo>
                  <a:lnTo>
                    <a:pt x="4465" y="492"/>
                  </a:lnTo>
                  <a:lnTo>
                    <a:pt x="4426" y="478"/>
                  </a:lnTo>
                  <a:lnTo>
                    <a:pt x="4399" y="462"/>
                  </a:lnTo>
                  <a:lnTo>
                    <a:pt x="4381" y="478"/>
                  </a:lnTo>
                  <a:lnTo>
                    <a:pt x="4345" y="490"/>
                  </a:lnTo>
                  <a:lnTo>
                    <a:pt x="4299" y="508"/>
                  </a:lnTo>
                  <a:lnTo>
                    <a:pt x="4258" y="502"/>
                  </a:lnTo>
                  <a:lnTo>
                    <a:pt x="4234" y="522"/>
                  </a:lnTo>
                  <a:lnTo>
                    <a:pt x="4186" y="525"/>
                  </a:lnTo>
                  <a:lnTo>
                    <a:pt x="4146" y="505"/>
                  </a:lnTo>
                  <a:lnTo>
                    <a:pt x="4113" y="477"/>
                  </a:lnTo>
                  <a:lnTo>
                    <a:pt x="4092" y="448"/>
                  </a:lnTo>
                  <a:lnTo>
                    <a:pt x="4015" y="408"/>
                  </a:lnTo>
                  <a:lnTo>
                    <a:pt x="3979" y="393"/>
                  </a:lnTo>
                  <a:lnTo>
                    <a:pt x="3925" y="393"/>
                  </a:lnTo>
                  <a:lnTo>
                    <a:pt x="3889" y="409"/>
                  </a:lnTo>
                  <a:lnTo>
                    <a:pt x="3858" y="433"/>
                  </a:lnTo>
                  <a:lnTo>
                    <a:pt x="3834" y="457"/>
                  </a:lnTo>
                  <a:lnTo>
                    <a:pt x="3742" y="450"/>
                  </a:lnTo>
                  <a:lnTo>
                    <a:pt x="3693" y="421"/>
                  </a:lnTo>
                  <a:lnTo>
                    <a:pt x="3658" y="394"/>
                  </a:lnTo>
                  <a:lnTo>
                    <a:pt x="3618" y="354"/>
                  </a:lnTo>
                  <a:lnTo>
                    <a:pt x="3553" y="334"/>
                  </a:lnTo>
                  <a:lnTo>
                    <a:pt x="3486" y="315"/>
                  </a:lnTo>
                  <a:lnTo>
                    <a:pt x="3453" y="295"/>
                  </a:lnTo>
                  <a:lnTo>
                    <a:pt x="3427" y="268"/>
                  </a:lnTo>
                  <a:lnTo>
                    <a:pt x="3420" y="238"/>
                  </a:lnTo>
                  <a:lnTo>
                    <a:pt x="3390" y="199"/>
                  </a:lnTo>
                  <a:lnTo>
                    <a:pt x="3379" y="166"/>
                  </a:lnTo>
                  <a:lnTo>
                    <a:pt x="3337" y="120"/>
                  </a:lnTo>
                  <a:lnTo>
                    <a:pt x="3271" y="79"/>
                  </a:lnTo>
                  <a:lnTo>
                    <a:pt x="3219" y="33"/>
                  </a:lnTo>
                  <a:lnTo>
                    <a:pt x="3157" y="0"/>
                  </a:lnTo>
                  <a:lnTo>
                    <a:pt x="3123" y="15"/>
                  </a:lnTo>
                  <a:lnTo>
                    <a:pt x="3121" y="63"/>
                  </a:lnTo>
                  <a:lnTo>
                    <a:pt x="3081" y="88"/>
                  </a:lnTo>
                  <a:lnTo>
                    <a:pt x="3034" y="103"/>
                  </a:lnTo>
                  <a:lnTo>
                    <a:pt x="2970" y="114"/>
                  </a:lnTo>
                  <a:lnTo>
                    <a:pt x="2928" y="136"/>
                  </a:lnTo>
                  <a:lnTo>
                    <a:pt x="2868" y="165"/>
                  </a:lnTo>
                  <a:lnTo>
                    <a:pt x="2802" y="204"/>
                  </a:lnTo>
                  <a:lnTo>
                    <a:pt x="2737" y="228"/>
                  </a:lnTo>
                  <a:lnTo>
                    <a:pt x="2704" y="270"/>
                  </a:lnTo>
                  <a:lnTo>
                    <a:pt x="2685" y="307"/>
                  </a:lnTo>
                  <a:lnTo>
                    <a:pt x="2683" y="360"/>
                  </a:lnTo>
                  <a:lnTo>
                    <a:pt x="2676" y="396"/>
                  </a:lnTo>
                  <a:lnTo>
                    <a:pt x="2695" y="430"/>
                  </a:lnTo>
                  <a:lnTo>
                    <a:pt x="2689" y="471"/>
                  </a:lnTo>
                  <a:lnTo>
                    <a:pt x="2671" y="516"/>
                  </a:lnTo>
                  <a:lnTo>
                    <a:pt x="2556" y="567"/>
                  </a:lnTo>
                  <a:lnTo>
                    <a:pt x="2521" y="543"/>
                  </a:lnTo>
                  <a:lnTo>
                    <a:pt x="2433" y="552"/>
                  </a:lnTo>
                  <a:lnTo>
                    <a:pt x="2395" y="571"/>
                  </a:lnTo>
                  <a:lnTo>
                    <a:pt x="2290" y="682"/>
                  </a:lnTo>
                  <a:lnTo>
                    <a:pt x="2257" y="685"/>
                  </a:lnTo>
                  <a:lnTo>
                    <a:pt x="2230" y="694"/>
                  </a:lnTo>
                  <a:lnTo>
                    <a:pt x="2196" y="688"/>
                  </a:lnTo>
                  <a:lnTo>
                    <a:pt x="2157" y="654"/>
                  </a:lnTo>
                  <a:lnTo>
                    <a:pt x="2122" y="637"/>
                  </a:lnTo>
                  <a:lnTo>
                    <a:pt x="2122" y="598"/>
                  </a:lnTo>
                  <a:lnTo>
                    <a:pt x="2127" y="561"/>
                  </a:lnTo>
                  <a:lnTo>
                    <a:pt x="2085" y="538"/>
                  </a:lnTo>
                  <a:lnTo>
                    <a:pt x="2032" y="562"/>
                  </a:lnTo>
                  <a:lnTo>
                    <a:pt x="1972" y="588"/>
                  </a:lnTo>
                  <a:lnTo>
                    <a:pt x="1959" y="616"/>
                  </a:lnTo>
                  <a:lnTo>
                    <a:pt x="1917" y="651"/>
                  </a:lnTo>
                  <a:lnTo>
                    <a:pt x="1894" y="696"/>
                  </a:lnTo>
                  <a:lnTo>
                    <a:pt x="1902" y="754"/>
                  </a:lnTo>
                  <a:lnTo>
                    <a:pt x="1869" y="811"/>
                  </a:lnTo>
                  <a:lnTo>
                    <a:pt x="1851" y="853"/>
                  </a:lnTo>
                  <a:lnTo>
                    <a:pt x="1803" y="877"/>
                  </a:lnTo>
                  <a:lnTo>
                    <a:pt x="1713" y="825"/>
                  </a:lnTo>
                  <a:lnTo>
                    <a:pt x="1693" y="783"/>
                  </a:lnTo>
                  <a:lnTo>
                    <a:pt x="1669" y="750"/>
                  </a:lnTo>
                  <a:lnTo>
                    <a:pt x="1629" y="726"/>
                  </a:lnTo>
                  <a:lnTo>
                    <a:pt x="1579" y="687"/>
                  </a:lnTo>
                  <a:lnTo>
                    <a:pt x="1566" y="634"/>
                  </a:lnTo>
                  <a:lnTo>
                    <a:pt x="1525" y="595"/>
                  </a:lnTo>
                  <a:lnTo>
                    <a:pt x="1491" y="607"/>
                  </a:lnTo>
                  <a:lnTo>
                    <a:pt x="1458" y="624"/>
                  </a:lnTo>
                  <a:lnTo>
                    <a:pt x="1425" y="634"/>
                  </a:lnTo>
                  <a:lnTo>
                    <a:pt x="1405" y="673"/>
                  </a:lnTo>
                  <a:lnTo>
                    <a:pt x="1414" y="708"/>
                  </a:lnTo>
                  <a:lnTo>
                    <a:pt x="1420" y="742"/>
                  </a:lnTo>
                  <a:lnTo>
                    <a:pt x="1413" y="799"/>
                  </a:lnTo>
                  <a:lnTo>
                    <a:pt x="1380" y="787"/>
                  </a:lnTo>
                  <a:lnTo>
                    <a:pt x="1354" y="786"/>
                  </a:lnTo>
                  <a:lnTo>
                    <a:pt x="1321" y="756"/>
                  </a:lnTo>
                  <a:lnTo>
                    <a:pt x="1305" y="712"/>
                  </a:lnTo>
                  <a:lnTo>
                    <a:pt x="1314" y="673"/>
                  </a:lnTo>
                  <a:lnTo>
                    <a:pt x="1297" y="633"/>
                  </a:lnTo>
                  <a:lnTo>
                    <a:pt x="1210" y="597"/>
                  </a:lnTo>
                  <a:lnTo>
                    <a:pt x="1162" y="637"/>
                  </a:lnTo>
                  <a:lnTo>
                    <a:pt x="1140" y="682"/>
                  </a:lnTo>
                  <a:lnTo>
                    <a:pt x="1126" y="730"/>
                  </a:lnTo>
                  <a:lnTo>
                    <a:pt x="1074" y="729"/>
                  </a:lnTo>
                  <a:lnTo>
                    <a:pt x="958" y="859"/>
                  </a:lnTo>
                  <a:lnTo>
                    <a:pt x="901" y="957"/>
                  </a:lnTo>
                  <a:lnTo>
                    <a:pt x="831" y="925"/>
                  </a:lnTo>
                  <a:lnTo>
                    <a:pt x="789" y="928"/>
                  </a:lnTo>
                  <a:lnTo>
                    <a:pt x="768" y="876"/>
                  </a:lnTo>
                  <a:lnTo>
                    <a:pt x="756" y="826"/>
                  </a:lnTo>
                  <a:lnTo>
                    <a:pt x="721" y="787"/>
                  </a:lnTo>
                  <a:lnTo>
                    <a:pt x="636" y="732"/>
                  </a:lnTo>
                  <a:lnTo>
                    <a:pt x="543" y="678"/>
                  </a:lnTo>
                  <a:lnTo>
                    <a:pt x="463" y="661"/>
                  </a:lnTo>
                  <a:lnTo>
                    <a:pt x="420" y="655"/>
                  </a:lnTo>
                  <a:lnTo>
                    <a:pt x="396" y="615"/>
                  </a:lnTo>
                  <a:lnTo>
                    <a:pt x="346" y="597"/>
                  </a:lnTo>
                  <a:lnTo>
                    <a:pt x="321" y="636"/>
                  </a:lnTo>
                  <a:lnTo>
                    <a:pt x="295" y="681"/>
                  </a:lnTo>
                  <a:lnTo>
                    <a:pt x="261" y="696"/>
                  </a:lnTo>
                  <a:lnTo>
                    <a:pt x="252" y="742"/>
                  </a:lnTo>
                  <a:lnTo>
                    <a:pt x="279" y="780"/>
                  </a:lnTo>
                  <a:lnTo>
                    <a:pt x="250" y="799"/>
                  </a:lnTo>
                  <a:lnTo>
                    <a:pt x="223" y="828"/>
                  </a:lnTo>
                  <a:lnTo>
                    <a:pt x="175" y="847"/>
                  </a:lnTo>
                  <a:lnTo>
                    <a:pt x="144" y="877"/>
                  </a:lnTo>
                  <a:lnTo>
                    <a:pt x="120" y="934"/>
                  </a:lnTo>
                  <a:lnTo>
                    <a:pt x="91" y="960"/>
                  </a:lnTo>
                  <a:lnTo>
                    <a:pt x="52" y="978"/>
                  </a:lnTo>
                  <a:lnTo>
                    <a:pt x="21" y="969"/>
                  </a:lnTo>
                  <a:lnTo>
                    <a:pt x="4" y="985"/>
                  </a:lnTo>
                  <a:lnTo>
                    <a:pt x="4" y="1009"/>
                  </a:lnTo>
                  <a:lnTo>
                    <a:pt x="0" y="1032"/>
                  </a:lnTo>
                  <a:lnTo>
                    <a:pt x="4" y="1053"/>
                  </a:lnTo>
                  <a:lnTo>
                    <a:pt x="31" y="1074"/>
                  </a:lnTo>
                  <a:lnTo>
                    <a:pt x="51" y="1129"/>
                  </a:lnTo>
                  <a:lnTo>
                    <a:pt x="78" y="1149"/>
                  </a:lnTo>
                  <a:lnTo>
                    <a:pt x="100" y="1150"/>
                  </a:lnTo>
                  <a:lnTo>
                    <a:pt x="171" y="1206"/>
                  </a:lnTo>
                  <a:lnTo>
                    <a:pt x="210" y="1221"/>
                  </a:lnTo>
                  <a:lnTo>
                    <a:pt x="241" y="1252"/>
                  </a:lnTo>
                  <a:lnTo>
                    <a:pt x="267" y="1284"/>
                  </a:lnTo>
                  <a:lnTo>
                    <a:pt x="283" y="1320"/>
                  </a:lnTo>
                  <a:lnTo>
                    <a:pt x="313" y="1354"/>
                  </a:lnTo>
                  <a:lnTo>
                    <a:pt x="312" y="1384"/>
                  </a:lnTo>
                  <a:lnTo>
                    <a:pt x="366" y="1455"/>
                  </a:lnTo>
                  <a:lnTo>
                    <a:pt x="394" y="1459"/>
                  </a:lnTo>
                  <a:lnTo>
                    <a:pt x="429" y="1489"/>
                  </a:lnTo>
                  <a:lnTo>
                    <a:pt x="460" y="1528"/>
                  </a:lnTo>
                  <a:lnTo>
                    <a:pt x="465" y="1561"/>
                  </a:lnTo>
                  <a:lnTo>
                    <a:pt x="501" y="1621"/>
                  </a:lnTo>
                  <a:lnTo>
                    <a:pt x="483" y="1656"/>
                  </a:lnTo>
                  <a:lnTo>
                    <a:pt x="487" y="1699"/>
                  </a:lnTo>
                  <a:lnTo>
                    <a:pt x="498" y="1729"/>
                  </a:lnTo>
                  <a:lnTo>
                    <a:pt x="526" y="1761"/>
                  </a:lnTo>
                  <a:lnTo>
                    <a:pt x="529" y="1801"/>
                  </a:lnTo>
                  <a:lnTo>
                    <a:pt x="558" y="1843"/>
                  </a:lnTo>
                  <a:lnTo>
                    <a:pt x="589" y="1801"/>
                  </a:lnTo>
                  <a:lnTo>
                    <a:pt x="627" y="1762"/>
                  </a:lnTo>
                  <a:lnTo>
                    <a:pt x="654" y="1710"/>
                  </a:lnTo>
                  <a:lnTo>
                    <a:pt x="625" y="1660"/>
                  </a:lnTo>
                  <a:lnTo>
                    <a:pt x="672" y="1597"/>
                  </a:lnTo>
                  <a:lnTo>
                    <a:pt x="693" y="1617"/>
                  </a:lnTo>
                  <a:lnTo>
                    <a:pt x="702" y="1644"/>
                  </a:lnTo>
                  <a:lnTo>
                    <a:pt x="723" y="1675"/>
                  </a:lnTo>
                  <a:lnTo>
                    <a:pt x="717" y="1710"/>
                  </a:lnTo>
                  <a:lnTo>
                    <a:pt x="739" y="1750"/>
                  </a:lnTo>
                  <a:lnTo>
                    <a:pt x="778" y="1719"/>
                  </a:lnTo>
                  <a:lnTo>
                    <a:pt x="823" y="1737"/>
                  </a:lnTo>
                  <a:lnTo>
                    <a:pt x="835" y="1780"/>
                  </a:lnTo>
                  <a:lnTo>
                    <a:pt x="826" y="1806"/>
                  </a:lnTo>
                  <a:lnTo>
                    <a:pt x="832" y="1848"/>
                  </a:lnTo>
                  <a:lnTo>
                    <a:pt x="831" y="1911"/>
                  </a:lnTo>
                  <a:lnTo>
                    <a:pt x="720" y="2007"/>
                  </a:lnTo>
                  <a:lnTo>
                    <a:pt x="732" y="2049"/>
                  </a:lnTo>
                  <a:lnTo>
                    <a:pt x="775" y="2082"/>
                  </a:lnTo>
                  <a:lnTo>
                    <a:pt x="730" y="2115"/>
                  </a:lnTo>
                  <a:lnTo>
                    <a:pt x="720" y="2157"/>
                  </a:lnTo>
                  <a:lnTo>
                    <a:pt x="690" y="2182"/>
                  </a:lnTo>
                  <a:lnTo>
                    <a:pt x="660" y="2218"/>
                  </a:lnTo>
                  <a:lnTo>
                    <a:pt x="675" y="2244"/>
                  </a:lnTo>
                  <a:lnTo>
                    <a:pt x="694" y="2247"/>
                  </a:lnTo>
                  <a:lnTo>
                    <a:pt x="724" y="2272"/>
                  </a:lnTo>
                  <a:lnTo>
                    <a:pt x="744" y="2311"/>
                  </a:lnTo>
                  <a:lnTo>
                    <a:pt x="768" y="2338"/>
                  </a:lnTo>
                  <a:lnTo>
                    <a:pt x="763" y="2377"/>
                  </a:lnTo>
                  <a:lnTo>
                    <a:pt x="792" y="2410"/>
                  </a:lnTo>
                  <a:lnTo>
                    <a:pt x="786" y="2445"/>
                  </a:lnTo>
                  <a:lnTo>
                    <a:pt x="802" y="2469"/>
                  </a:lnTo>
                  <a:lnTo>
                    <a:pt x="847" y="2484"/>
                  </a:lnTo>
                  <a:lnTo>
                    <a:pt x="861" y="2523"/>
                  </a:lnTo>
                  <a:lnTo>
                    <a:pt x="864" y="2565"/>
                  </a:lnTo>
                  <a:lnTo>
                    <a:pt x="897" y="2577"/>
                  </a:lnTo>
                  <a:lnTo>
                    <a:pt x="919" y="2607"/>
                  </a:lnTo>
                  <a:lnTo>
                    <a:pt x="952" y="2635"/>
                  </a:lnTo>
                  <a:lnTo>
                    <a:pt x="981" y="2637"/>
                  </a:lnTo>
                  <a:lnTo>
                    <a:pt x="1011" y="2638"/>
                  </a:lnTo>
                  <a:lnTo>
                    <a:pt x="1024" y="2665"/>
                  </a:lnTo>
                  <a:lnTo>
                    <a:pt x="1059" y="2688"/>
                  </a:lnTo>
                  <a:lnTo>
                    <a:pt x="1105" y="2709"/>
                  </a:lnTo>
                  <a:lnTo>
                    <a:pt x="1164" y="2725"/>
                  </a:lnTo>
                  <a:lnTo>
                    <a:pt x="1200" y="2752"/>
                  </a:lnTo>
                  <a:lnTo>
                    <a:pt x="1242" y="2745"/>
                  </a:lnTo>
                  <a:lnTo>
                    <a:pt x="1260" y="2715"/>
                  </a:lnTo>
                  <a:lnTo>
                    <a:pt x="1297" y="2752"/>
                  </a:lnTo>
                  <a:lnTo>
                    <a:pt x="1333" y="2763"/>
                  </a:lnTo>
                  <a:lnTo>
                    <a:pt x="1363" y="2796"/>
                  </a:lnTo>
                  <a:lnTo>
                    <a:pt x="1417" y="2805"/>
                  </a:lnTo>
                  <a:lnTo>
                    <a:pt x="1438" y="2833"/>
                  </a:lnTo>
                  <a:lnTo>
                    <a:pt x="1480" y="2868"/>
                  </a:lnTo>
                  <a:lnTo>
                    <a:pt x="1506" y="2896"/>
                  </a:lnTo>
                  <a:lnTo>
                    <a:pt x="1551" y="2868"/>
                  </a:lnTo>
                  <a:lnTo>
                    <a:pt x="1596" y="2829"/>
                  </a:lnTo>
                  <a:lnTo>
                    <a:pt x="1621" y="2779"/>
                  </a:lnTo>
                  <a:lnTo>
                    <a:pt x="1635" y="2730"/>
                  </a:lnTo>
                  <a:lnTo>
                    <a:pt x="1675" y="2709"/>
                  </a:lnTo>
                  <a:lnTo>
                    <a:pt x="1729" y="2691"/>
                  </a:lnTo>
                  <a:lnTo>
                    <a:pt x="1773" y="2664"/>
                  </a:lnTo>
                  <a:lnTo>
                    <a:pt x="1813" y="2656"/>
                  </a:lnTo>
                  <a:lnTo>
                    <a:pt x="1857" y="2638"/>
                  </a:lnTo>
                  <a:lnTo>
                    <a:pt x="1935" y="2586"/>
                  </a:lnTo>
                  <a:lnTo>
                    <a:pt x="1972" y="2578"/>
                  </a:lnTo>
                  <a:lnTo>
                    <a:pt x="2001" y="2596"/>
                  </a:lnTo>
                  <a:lnTo>
                    <a:pt x="2052" y="2613"/>
                  </a:lnTo>
                  <a:lnTo>
                    <a:pt x="2089" y="2610"/>
                  </a:lnTo>
                  <a:lnTo>
                    <a:pt x="2133" y="2632"/>
                  </a:lnTo>
                  <a:lnTo>
                    <a:pt x="2178" y="2665"/>
                  </a:lnTo>
                  <a:lnTo>
                    <a:pt x="2178" y="2703"/>
                  </a:lnTo>
                  <a:lnTo>
                    <a:pt x="2251" y="2767"/>
                  </a:lnTo>
                  <a:lnTo>
                    <a:pt x="2298" y="2781"/>
                  </a:lnTo>
                  <a:lnTo>
                    <a:pt x="2340" y="2815"/>
                  </a:lnTo>
                  <a:lnTo>
                    <a:pt x="2340" y="2845"/>
                  </a:lnTo>
                  <a:lnTo>
                    <a:pt x="2379" y="2872"/>
                  </a:lnTo>
                  <a:lnTo>
                    <a:pt x="2506" y="2946"/>
                  </a:lnTo>
                  <a:lnTo>
                    <a:pt x="2434" y="2961"/>
                  </a:lnTo>
                  <a:lnTo>
                    <a:pt x="2404" y="2976"/>
                  </a:lnTo>
                  <a:lnTo>
                    <a:pt x="2388" y="2991"/>
                  </a:lnTo>
                  <a:lnTo>
                    <a:pt x="2389" y="3018"/>
                  </a:lnTo>
                  <a:lnTo>
                    <a:pt x="2359" y="3036"/>
                  </a:lnTo>
                  <a:lnTo>
                    <a:pt x="2325" y="3030"/>
                  </a:lnTo>
                  <a:lnTo>
                    <a:pt x="2290" y="3037"/>
                  </a:lnTo>
                  <a:lnTo>
                    <a:pt x="2269" y="3070"/>
                  </a:lnTo>
                  <a:lnTo>
                    <a:pt x="2253" y="3102"/>
                  </a:lnTo>
                  <a:lnTo>
                    <a:pt x="2223" y="3138"/>
                  </a:lnTo>
                  <a:lnTo>
                    <a:pt x="2269" y="3165"/>
                  </a:lnTo>
                  <a:lnTo>
                    <a:pt x="2301" y="3145"/>
                  </a:lnTo>
                  <a:lnTo>
                    <a:pt x="2334" y="3135"/>
                  </a:lnTo>
                  <a:lnTo>
                    <a:pt x="2361" y="3136"/>
                  </a:lnTo>
                  <a:lnTo>
                    <a:pt x="2385" y="3168"/>
                  </a:lnTo>
                  <a:lnTo>
                    <a:pt x="2415" y="3162"/>
                  </a:lnTo>
                  <a:lnTo>
                    <a:pt x="2449" y="3165"/>
                  </a:lnTo>
                  <a:lnTo>
                    <a:pt x="2485" y="3181"/>
                  </a:lnTo>
                  <a:lnTo>
                    <a:pt x="2514" y="3211"/>
                  </a:lnTo>
                  <a:lnTo>
                    <a:pt x="2533" y="3243"/>
                  </a:lnTo>
                  <a:lnTo>
                    <a:pt x="2518" y="3291"/>
                  </a:lnTo>
                  <a:lnTo>
                    <a:pt x="2520" y="3325"/>
                  </a:lnTo>
                  <a:lnTo>
                    <a:pt x="2530" y="3370"/>
                  </a:lnTo>
                  <a:lnTo>
                    <a:pt x="2548" y="3393"/>
                  </a:lnTo>
                  <a:lnTo>
                    <a:pt x="2575" y="3415"/>
                  </a:lnTo>
                  <a:lnTo>
                    <a:pt x="2629" y="3373"/>
                  </a:lnTo>
                  <a:lnTo>
                    <a:pt x="2665" y="3358"/>
                  </a:lnTo>
                  <a:lnTo>
                    <a:pt x="2716" y="3361"/>
                  </a:lnTo>
                  <a:lnTo>
                    <a:pt x="2736" y="3393"/>
                  </a:lnTo>
                  <a:lnTo>
                    <a:pt x="2773" y="3442"/>
                  </a:lnTo>
                  <a:lnTo>
                    <a:pt x="2790" y="3492"/>
                  </a:lnTo>
                  <a:lnTo>
                    <a:pt x="2823" y="3532"/>
                  </a:lnTo>
                  <a:lnTo>
                    <a:pt x="2824" y="3583"/>
                  </a:lnTo>
                  <a:lnTo>
                    <a:pt x="2829" y="3621"/>
                  </a:lnTo>
                  <a:lnTo>
                    <a:pt x="2797" y="3609"/>
                  </a:lnTo>
                  <a:lnTo>
                    <a:pt x="2758" y="3621"/>
                  </a:lnTo>
                  <a:lnTo>
                    <a:pt x="2707" y="3643"/>
                  </a:lnTo>
                  <a:lnTo>
                    <a:pt x="2641" y="3679"/>
                  </a:lnTo>
                  <a:lnTo>
                    <a:pt x="2617" y="3724"/>
                  </a:lnTo>
                  <a:lnTo>
                    <a:pt x="2650" y="3763"/>
                  </a:lnTo>
                  <a:lnTo>
                    <a:pt x="2670" y="3795"/>
                  </a:lnTo>
                  <a:lnTo>
                    <a:pt x="2647" y="3840"/>
                  </a:lnTo>
                  <a:lnTo>
                    <a:pt x="2608" y="3877"/>
                  </a:lnTo>
                  <a:lnTo>
                    <a:pt x="2568" y="3882"/>
                  </a:lnTo>
                  <a:lnTo>
                    <a:pt x="2524" y="3912"/>
                  </a:lnTo>
                  <a:lnTo>
                    <a:pt x="2515" y="3957"/>
                  </a:lnTo>
                  <a:lnTo>
                    <a:pt x="2476" y="3988"/>
                  </a:lnTo>
                  <a:lnTo>
                    <a:pt x="2431" y="4023"/>
                  </a:lnTo>
                  <a:lnTo>
                    <a:pt x="2397" y="4035"/>
                  </a:lnTo>
                  <a:lnTo>
                    <a:pt x="2353" y="4003"/>
                  </a:lnTo>
                  <a:lnTo>
                    <a:pt x="2328" y="3979"/>
                  </a:lnTo>
                  <a:lnTo>
                    <a:pt x="2287" y="3951"/>
                  </a:lnTo>
                  <a:lnTo>
                    <a:pt x="2232" y="3936"/>
                  </a:lnTo>
                  <a:lnTo>
                    <a:pt x="2190" y="3937"/>
                  </a:lnTo>
                  <a:lnTo>
                    <a:pt x="2145" y="3955"/>
                  </a:lnTo>
                  <a:lnTo>
                    <a:pt x="2116" y="3945"/>
                  </a:lnTo>
                  <a:lnTo>
                    <a:pt x="2083" y="3922"/>
                  </a:lnTo>
                  <a:lnTo>
                    <a:pt x="2064" y="3904"/>
                  </a:lnTo>
                  <a:lnTo>
                    <a:pt x="2026" y="3906"/>
                  </a:lnTo>
                  <a:lnTo>
                    <a:pt x="1993" y="3943"/>
                  </a:lnTo>
                  <a:lnTo>
                    <a:pt x="1956" y="3964"/>
                  </a:lnTo>
                  <a:lnTo>
                    <a:pt x="1944" y="3933"/>
                  </a:lnTo>
                  <a:lnTo>
                    <a:pt x="1909" y="3918"/>
                  </a:lnTo>
                  <a:lnTo>
                    <a:pt x="1860" y="3910"/>
                  </a:lnTo>
                  <a:lnTo>
                    <a:pt x="1839" y="3945"/>
                  </a:lnTo>
                  <a:lnTo>
                    <a:pt x="1854" y="3981"/>
                  </a:lnTo>
                  <a:lnTo>
                    <a:pt x="1872" y="4009"/>
                  </a:lnTo>
                  <a:lnTo>
                    <a:pt x="1912" y="4042"/>
                  </a:lnTo>
                  <a:lnTo>
                    <a:pt x="1933" y="4074"/>
                  </a:lnTo>
                  <a:lnTo>
                    <a:pt x="1965" y="4093"/>
                  </a:lnTo>
                  <a:lnTo>
                    <a:pt x="1909" y="4134"/>
                  </a:lnTo>
                  <a:lnTo>
                    <a:pt x="1911" y="4174"/>
                  </a:lnTo>
                  <a:lnTo>
                    <a:pt x="1867" y="4215"/>
                  </a:lnTo>
                  <a:lnTo>
                    <a:pt x="1810" y="4249"/>
                  </a:lnTo>
                  <a:lnTo>
                    <a:pt x="1770" y="4249"/>
                  </a:lnTo>
                  <a:lnTo>
                    <a:pt x="1734" y="4272"/>
                  </a:lnTo>
                  <a:lnTo>
                    <a:pt x="1711" y="4297"/>
                  </a:lnTo>
                  <a:lnTo>
                    <a:pt x="1690" y="4323"/>
                  </a:lnTo>
                  <a:lnTo>
                    <a:pt x="1749" y="4375"/>
                  </a:lnTo>
                  <a:lnTo>
                    <a:pt x="1789" y="4422"/>
                  </a:lnTo>
                  <a:lnTo>
                    <a:pt x="1821" y="4425"/>
                  </a:lnTo>
                  <a:lnTo>
                    <a:pt x="1854" y="4413"/>
                  </a:lnTo>
                  <a:lnTo>
                    <a:pt x="1890" y="4444"/>
                  </a:lnTo>
                  <a:lnTo>
                    <a:pt x="1930" y="4429"/>
                  </a:lnTo>
                  <a:lnTo>
                    <a:pt x="1942" y="4455"/>
                  </a:lnTo>
                  <a:lnTo>
                    <a:pt x="1990" y="4468"/>
                  </a:lnTo>
                  <a:lnTo>
                    <a:pt x="2001" y="4501"/>
                  </a:lnTo>
                  <a:lnTo>
                    <a:pt x="2010" y="4536"/>
                  </a:lnTo>
                  <a:lnTo>
                    <a:pt x="2052" y="4551"/>
                  </a:lnTo>
                  <a:lnTo>
                    <a:pt x="2098" y="4554"/>
                  </a:lnTo>
                  <a:lnTo>
                    <a:pt x="2220" y="4635"/>
                  </a:lnTo>
                  <a:lnTo>
                    <a:pt x="2230" y="4674"/>
                  </a:lnTo>
                  <a:lnTo>
                    <a:pt x="2259" y="4696"/>
                  </a:lnTo>
                  <a:lnTo>
                    <a:pt x="2301" y="4690"/>
                  </a:lnTo>
                  <a:lnTo>
                    <a:pt x="2352" y="4716"/>
                  </a:lnTo>
                  <a:lnTo>
                    <a:pt x="2379" y="4773"/>
                  </a:lnTo>
                  <a:lnTo>
                    <a:pt x="2394" y="4806"/>
                  </a:lnTo>
                  <a:lnTo>
                    <a:pt x="2430" y="4854"/>
                  </a:lnTo>
                  <a:lnTo>
                    <a:pt x="2478" y="4869"/>
                  </a:lnTo>
                  <a:lnTo>
                    <a:pt x="2512" y="4887"/>
                  </a:lnTo>
                  <a:lnTo>
                    <a:pt x="2574" y="4920"/>
                  </a:lnTo>
                  <a:lnTo>
                    <a:pt x="2727" y="4923"/>
                  </a:lnTo>
                  <a:lnTo>
                    <a:pt x="2922" y="4996"/>
                  </a:lnTo>
                  <a:lnTo>
                    <a:pt x="2983" y="5029"/>
                  </a:lnTo>
                  <a:lnTo>
                    <a:pt x="3030" y="5076"/>
                  </a:lnTo>
                  <a:lnTo>
                    <a:pt x="2994" y="5116"/>
                  </a:lnTo>
                  <a:lnTo>
                    <a:pt x="2956" y="5143"/>
                  </a:lnTo>
                  <a:lnTo>
                    <a:pt x="2962" y="5184"/>
                  </a:lnTo>
                  <a:lnTo>
                    <a:pt x="2935" y="5226"/>
                  </a:lnTo>
                  <a:lnTo>
                    <a:pt x="2967" y="5323"/>
                  </a:lnTo>
                  <a:lnTo>
                    <a:pt x="3009" y="5361"/>
                  </a:lnTo>
                  <a:lnTo>
                    <a:pt x="3012" y="5403"/>
                  </a:lnTo>
                  <a:lnTo>
                    <a:pt x="3045" y="5430"/>
                  </a:lnTo>
                  <a:lnTo>
                    <a:pt x="3069" y="5472"/>
                  </a:lnTo>
                  <a:lnTo>
                    <a:pt x="3099" y="5470"/>
                  </a:lnTo>
                  <a:lnTo>
                    <a:pt x="3157" y="5532"/>
                  </a:lnTo>
                  <a:lnTo>
                    <a:pt x="3166" y="5569"/>
                  </a:lnTo>
                  <a:lnTo>
                    <a:pt x="3202" y="5587"/>
                  </a:lnTo>
                  <a:lnTo>
                    <a:pt x="3223" y="5559"/>
                  </a:lnTo>
                  <a:lnTo>
                    <a:pt x="3274" y="5530"/>
                  </a:lnTo>
                  <a:lnTo>
                    <a:pt x="3306" y="5563"/>
                  </a:lnTo>
                  <a:lnTo>
                    <a:pt x="3346" y="5574"/>
                  </a:lnTo>
                  <a:lnTo>
                    <a:pt x="3408" y="5677"/>
                  </a:lnTo>
                  <a:lnTo>
                    <a:pt x="3448" y="5728"/>
                  </a:lnTo>
                  <a:lnTo>
                    <a:pt x="3447" y="5764"/>
                  </a:lnTo>
                  <a:lnTo>
                    <a:pt x="3463" y="5815"/>
                  </a:lnTo>
                  <a:lnTo>
                    <a:pt x="3465" y="5866"/>
                  </a:lnTo>
                  <a:lnTo>
                    <a:pt x="3472" y="5911"/>
                  </a:lnTo>
                  <a:lnTo>
                    <a:pt x="3496" y="5949"/>
                  </a:lnTo>
                  <a:lnTo>
                    <a:pt x="3523" y="5989"/>
                  </a:lnTo>
                  <a:lnTo>
                    <a:pt x="3559" y="6061"/>
                  </a:lnTo>
                  <a:lnTo>
                    <a:pt x="3586" y="6097"/>
                  </a:lnTo>
                  <a:lnTo>
                    <a:pt x="3610" y="6120"/>
                  </a:lnTo>
                  <a:lnTo>
                    <a:pt x="3675" y="6144"/>
                  </a:lnTo>
                  <a:lnTo>
                    <a:pt x="3732" y="6159"/>
                  </a:lnTo>
                  <a:lnTo>
                    <a:pt x="3790" y="6285"/>
                  </a:lnTo>
                  <a:lnTo>
                    <a:pt x="3825" y="6342"/>
                  </a:lnTo>
                  <a:lnTo>
                    <a:pt x="3856" y="6393"/>
                  </a:lnTo>
                  <a:lnTo>
                    <a:pt x="3918" y="6420"/>
                  </a:lnTo>
                  <a:lnTo>
                    <a:pt x="3939" y="6480"/>
                  </a:lnTo>
                  <a:lnTo>
                    <a:pt x="4000" y="6510"/>
                  </a:lnTo>
                  <a:lnTo>
                    <a:pt x="4051" y="6540"/>
                  </a:lnTo>
                  <a:lnTo>
                    <a:pt x="4101" y="6547"/>
                  </a:lnTo>
                  <a:lnTo>
                    <a:pt x="4140" y="6534"/>
                  </a:lnTo>
                  <a:lnTo>
                    <a:pt x="4186" y="6582"/>
                  </a:lnTo>
                  <a:lnTo>
                    <a:pt x="4195" y="6627"/>
                  </a:lnTo>
                  <a:lnTo>
                    <a:pt x="4225" y="6682"/>
                  </a:lnTo>
                  <a:lnTo>
                    <a:pt x="4269" y="6727"/>
                  </a:lnTo>
                  <a:lnTo>
                    <a:pt x="4294" y="6793"/>
                  </a:lnTo>
                  <a:lnTo>
                    <a:pt x="4320" y="6825"/>
                  </a:lnTo>
                  <a:lnTo>
                    <a:pt x="4336" y="6864"/>
                  </a:lnTo>
                  <a:lnTo>
                    <a:pt x="4414" y="6859"/>
                  </a:lnTo>
                  <a:lnTo>
                    <a:pt x="4410" y="6919"/>
                  </a:lnTo>
                  <a:lnTo>
                    <a:pt x="4405" y="6991"/>
                  </a:lnTo>
                  <a:lnTo>
                    <a:pt x="4389" y="7054"/>
                  </a:lnTo>
                  <a:lnTo>
                    <a:pt x="4419" y="7119"/>
                  </a:lnTo>
                  <a:lnTo>
                    <a:pt x="4435" y="7161"/>
                  </a:lnTo>
                  <a:lnTo>
                    <a:pt x="4474" y="7209"/>
                  </a:lnTo>
                  <a:lnTo>
                    <a:pt x="4521" y="7288"/>
                  </a:lnTo>
                  <a:lnTo>
                    <a:pt x="4518" y="7357"/>
                  </a:lnTo>
                  <a:lnTo>
                    <a:pt x="4549" y="7411"/>
                  </a:lnTo>
                  <a:lnTo>
                    <a:pt x="4605" y="7471"/>
                  </a:lnTo>
                  <a:lnTo>
                    <a:pt x="4641" y="7431"/>
                  </a:lnTo>
                  <a:lnTo>
                    <a:pt x="4674" y="7411"/>
                  </a:lnTo>
                  <a:lnTo>
                    <a:pt x="4683" y="7374"/>
                  </a:lnTo>
                  <a:lnTo>
                    <a:pt x="4732" y="7350"/>
                  </a:lnTo>
                  <a:lnTo>
                    <a:pt x="4762" y="7401"/>
                  </a:lnTo>
                  <a:lnTo>
                    <a:pt x="4770" y="7474"/>
                  </a:lnTo>
                  <a:lnTo>
                    <a:pt x="4918" y="7567"/>
                  </a:lnTo>
                  <a:lnTo>
                    <a:pt x="4968" y="7599"/>
                  </a:lnTo>
                  <a:lnTo>
                    <a:pt x="5013" y="7614"/>
                  </a:lnTo>
                  <a:lnTo>
                    <a:pt x="5019" y="7662"/>
                  </a:lnTo>
                  <a:lnTo>
                    <a:pt x="5037" y="7719"/>
                  </a:lnTo>
                  <a:lnTo>
                    <a:pt x="5070" y="7741"/>
                  </a:lnTo>
                  <a:lnTo>
                    <a:pt x="5163" y="7770"/>
                  </a:lnTo>
                  <a:lnTo>
                    <a:pt x="5208" y="7813"/>
                  </a:lnTo>
                  <a:lnTo>
                    <a:pt x="5263" y="7831"/>
                  </a:lnTo>
                  <a:lnTo>
                    <a:pt x="5311" y="7821"/>
                  </a:lnTo>
                  <a:lnTo>
                    <a:pt x="5359" y="7812"/>
                  </a:lnTo>
                  <a:lnTo>
                    <a:pt x="5401" y="7825"/>
                  </a:lnTo>
                  <a:lnTo>
                    <a:pt x="5364" y="7872"/>
                  </a:lnTo>
                  <a:lnTo>
                    <a:pt x="5343" y="7917"/>
                  </a:lnTo>
                  <a:lnTo>
                    <a:pt x="5310" y="7947"/>
                  </a:lnTo>
                  <a:lnTo>
                    <a:pt x="5266" y="7999"/>
                  </a:lnTo>
                  <a:lnTo>
                    <a:pt x="5220" y="8013"/>
                  </a:lnTo>
                  <a:lnTo>
                    <a:pt x="5157" y="8034"/>
                  </a:lnTo>
                  <a:lnTo>
                    <a:pt x="5085" y="8065"/>
                  </a:lnTo>
                  <a:lnTo>
                    <a:pt x="5070" y="8088"/>
                  </a:lnTo>
                  <a:lnTo>
                    <a:pt x="5085" y="8146"/>
                  </a:lnTo>
                  <a:lnTo>
                    <a:pt x="5142" y="8227"/>
                  </a:lnTo>
                  <a:lnTo>
                    <a:pt x="5191" y="8305"/>
                  </a:lnTo>
                  <a:lnTo>
                    <a:pt x="5230" y="8355"/>
                  </a:lnTo>
                  <a:lnTo>
                    <a:pt x="5281" y="8383"/>
                  </a:lnTo>
                  <a:lnTo>
                    <a:pt x="5325" y="8427"/>
                  </a:lnTo>
                  <a:lnTo>
                    <a:pt x="5371" y="8425"/>
                  </a:lnTo>
                  <a:lnTo>
                    <a:pt x="5401" y="8466"/>
                  </a:lnTo>
                  <a:lnTo>
                    <a:pt x="5439" y="8515"/>
                  </a:lnTo>
                  <a:lnTo>
                    <a:pt x="5499" y="8556"/>
                  </a:lnTo>
                  <a:lnTo>
                    <a:pt x="5544" y="8610"/>
                  </a:lnTo>
                  <a:lnTo>
                    <a:pt x="5575" y="8658"/>
                  </a:lnTo>
                  <a:lnTo>
                    <a:pt x="5586" y="8683"/>
                  </a:lnTo>
                  <a:lnTo>
                    <a:pt x="5590" y="8721"/>
                  </a:lnTo>
                  <a:lnTo>
                    <a:pt x="5575" y="8758"/>
                  </a:lnTo>
                  <a:lnTo>
                    <a:pt x="5535" y="8812"/>
                  </a:lnTo>
                  <a:lnTo>
                    <a:pt x="5524" y="8851"/>
                  </a:lnTo>
                  <a:lnTo>
                    <a:pt x="5497" y="8877"/>
                  </a:lnTo>
                  <a:lnTo>
                    <a:pt x="5464" y="8887"/>
                  </a:lnTo>
                  <a:lnTo>
                    <a:pt x="5416" y="8917"/>
                  </a:lnTo>
                  <a:lnTo>
                    <a:pt x="5386" y="8959"/>
                  </a:lnTo>
                  <a:lnTo>
                    <a:pt x="5421" y="9030"/>
                  </a:lnTo>
                  <a:lnTo>
                    <a:pt x="5460" y="9057"/>
                  </a:lnTo>
                  <a:lnTo>
                    <a:pt x="5490" y="9091"/>
                  </a:lnTo>
                  <a:lnTo>
                    <a:pt x="5415" y="9159"/>
                  </a:lnTo>
                  <a:lnTo>
                    <a:pt x="5418" y="9205"/>
                  </a:lnTo>
                  <a:lnTo>
                    <a:pt x="5439" y="9243"/>
                  </a:lnTo>
                  <a:lnTo>
                    <a:pt x="5464" y="9357"/>
                  </a:lnTo>
                  <a:lnTo>
                    <a:pt x="5454" y="9400"/>
                  </a:lnTo>
                  <a:lnTo>
                    <a:pt x="5445" y="9451"/>
                  </a:lnTo>
                  <a:lnTo>
                    <a:pt x="5421" y="9502"/>
                  </a:lnTo>
                  <a:lnTo>
                    <a:pt x="5404" y="9529"/>
                  </a:lnTo>
                  <a:lnTo>
                    <a:pt x="5362" y="9574"/>
                  </a:lnTo>
                  <a:lnTo>
                    <a:pt x="5325" y="9609"/>
                  </a:lnTo>
                  <a:lnTo>
                    <a:pt x="5293" y="9651"/>
                  </a:lnTo>
                  <a:lnTo>
                    <a:pt x="5272" y="9738"/>
                  </a:lnTo>
                  <a:lnTo>
                    <a:pt x="5271" y="9783"/>
                  </a:lnTo>
                  <a:lnTo>
                    <a:pt x="5248" y="9865"/>
                  </a:lnTo>
                  <a:lnTo>
                    <a:pt x="5281" y="9943"/>
                  </a:lnTo>
                  <a:lnTo>
                    <a:pt x="5313" y="9991"/>
                  </a:lnTo>
                  <a:lnTo>
                    <a:pt x="5334" y="10045"/>
                  </a:lnTo>
                  <a:lnTo>
                    <a:pt x="5374" y="10065"/>
                  </a:lnTo>
                  <a:lnTo>
                    <a:pt x="5386" y="10122"/>
                  </a:lnTo>
                  <a:lnTo>
                    <a:pt x="5343" y="10167"/>
                  </a:lnTo>
                  <a:lnTo>
                    <a:pt x="5359" y="10225"/>
                  </a:lnTo>
                  <a:lnTo>
                    <a:pt x="5379" y="10293"/>
                  </a:lnTo>
                  <a:lnTo>
                    <a:pt x="5422" y="10351"/>
                  </a:lnTo>
                  <a:lnTo>
                    <a:pt x="5455" y="10410"/>
                  </a:lnTo>
                  <a:lnTo>
                    <a:pt x="5482" y="10453"/>
                  </a:lnTo>
                  <a:lnTo>
                    <a:pt x="5526" y="10489"/>
                  </a:lnTo>
                  <a:lnTo>
                    <a:pt x="5547" y="10549"/>
                  </a:lnTo>
                  <a:lnTo>
                    <a:pt x="5566" y="10579"/>
                  </a:lnTo>
                  <a:lnTo>
                    <a:pt x="5566" y="10632"/>
                  </a:lnTo>
                  <a:lnTo>
                    <a:pt x="5545" y="10693"/>
                  </a:lnTo>
                  <a:lnTo>
                    <a:pt x="5566" y="10729"/>
                  </a:lnTo>
                  <a:lnTo>
                    <a:pt x="5542" y="10753"/>
                  </a:lnTo>
                  <a:lnTo>
                    <a:pt x="5526" y="10794"/>
                  </a:lnTo>
                  <a:lnTo>
                    <a:pt x="5496" y="10830"/>
                  </a:lnTo>
                  <a:lnTo>
                    <a:pt x="5466" y="10897"/>
                  </a:lnTo>
                  <a:lnTo>
                    <a:pt x="5442" y="10941"/>
                  </a:lnTo>
                  <a:lnTo>
                    <a:pt x="5446" y="10987"/>
                  </a:lnTo>
                  <a:lnTo>
                    <a:pt x="5425" y="11023"/>
                  </a:lnTo>
                  <a:lnTo>
                    <a:pt x="5410" y="11071"/>
                  </a:lnTo>
                  <a:lnTo>
                    <a:pt x="5416" y="11116"/>
                  </a:lnTo>
                  <a:lnTo>
                    <a:pt x="5418" y="11145"/>
                  </a:lnTo>
                  <a:lnTo>
                    <a:pt x="5410" y="11169"/>
                  </a:lnTo>
                  <a:lnTo>
                    <a:pt x="5404" y="11199"/>
                  </a:lnTo>
                  <a:lnTo>
                    <a:pt x="5419" y="11227"/>
                  </a:lnTo>
                  <a:lnTo>
                    <a:pt x="5437" y="11280"/>
                  </a:lnTo>
                  <a:lnTo>
                    <a:pt x="5454" y="11323"/>
                  </a:lnTo>
                  <a:lnTo>
                    <a:pt x="5476" y="11359"/>
                  </a:lnTo>
                  <a:lnTo>
                    <a:pt x="5481" y="11406"/>
                  </a:lnTo>
                  <a:lnTo>
                    <a:pt x="5482" y="11446"/>
                  </a:lnTo>
                  <a:lnTo>
                    <a:pt x="5508" y="11488"/>
                  </a:lnTo>
                  <a:lnTo>
                    <a:pt x="5502" y="11574"/>
                  </a:lnTo>
                  <a:lnTo>
                    <a:pt x="5469" y="11661"/>
                  </a:lnTo>
                  <a:lnTo>
                    <a:pt x="5482" y="11700"/>
                  </a:lnTo>
                  <a:lnTo>
                    <a:pt x="5455" y="11760"/>
                  </a:lnTo>
                  <a:lnTo>
                    <a:pt x="5425" y="11796"/>
                  </a:lnTo>
                  <a:lnTo>
                    <a:pt x="5379" y="11839"/>
                  </a:lnTo>
                  <a:lnTo>
                    <a:pt x="5340" y="11875"/>
                  </a:lnTo>
                  <a:lnTo>
                    <a:pt x="5301" y="11845"/>
                  </a:lnTo>
                  <a:lnTo>
                    <a:pt x="5229" y="11808"/>
                  </a:lnTo>
                  <a:lnTo>
                    <a:pt x="5175" y="11827"/>
                  </a:lnTo>
                  <a:lnTo>
                    <a:pt x="5128" y="11856"/>
                  </a:lnTo>
                  <a:lnTo>
                    <a:pt x="5095" y="11892"/>
                  </a:lnTo>
                  <a:lnTo>
                    <a:pt x="5047" y="11907"/>
                  </a:lnTo>
                  <a:lnTo>
                    <a:pt x="5019" y="11943"/>
                  </a:lnTo>
                  <a:lnTo>
                    <a:pt x="4990" y="11982"/>
                  </a:lnTo>
                  <a:lnTo>
                    <a:pt x="4971" y="12019"/>
                  </a:lnTo>
                  <a:lnTo>
                    <a:pt x="4929" y="12045"/>
                  </a:lnTo>
                  <a:lnTo>
                    <a:pt x="4885" y="12075"/>
                  </a:lnTo>
                  <a:lnTo>
                    <a:pt x="4836" y="12093"/>
                  </a:lnTo>
                  <a:lnTo>
                    <a:pt x="4747" y="12102"/>
                  </a:lnTo>
                  <a:lnTo>
                    <a:pt x="4675" y="12117"/>
                  </a:lnTo>
                  <a:lnTo>
                    <a:pt x="4572" y="12187"/>
                  </a:lnTo>
                  <a:lnTo>
                    <a:pt x="4521" y="12198"/>
                  </a:lnTo>
                  <a:lnTo>
                    <a:pt x="4479" y="12181"/>
                  </a:lnTo>
                  <a:lnTo>
                    <a:pt x="4410" y="12175"/>
                  </a:lnTo>
                  <a:lnTo>
                    <a:pt x="4351" y="12198"/>
                  </a:lnTo>
                  <a:lnTo>
                    <a:pt x="4291" y="12189"/>
                  </a:lnTo>
                  <a:lnTo>
                    <a:pt x="4266" y="12211"/>
                  </a:lnTo>
                  <a:lnTo>
                    <a:pt x="4324" y="12330"/>
                  </a:lnTo>
                  <a:lnTo>
                    <a:pt x="4303" y="12366"/>
                  </a:lnTo>
                  <a:lnTo>
                    <a:pt x="4287" y="12403"/>
                  </a:lnTo>
                  <a:lnTo>
                    <a:pt x="4290" y="12450"/>
                  </a:lnTo>
                  <a:lnTo>
                    <a:pt x="4312" y="12487"/>
                  </a:lnTo>
                  <a:lnTo>
                    <a:pt x="4317" y="12529"/>
                  </a:lnTo>
                  <a:lnTo>
                    <a:pt x="4249" y="12505"/>
                  </a:lnTo>
                  <a:lnTo>
                    <a:pt x="4203" y="12499"/>
                  </a:lnTo>
                  <a:lnTo>
                    <a:pt x="4161" y="12499"/>
                  </a:lnTo>
                  <a:lnTo>
                    <a:pt x="4083" y="12460"/>
                  </a:lnTo>
                  <a:lnTo>
                    <a:pt x="4002" y="12427"/>
                  </a:lnTo>
                  <a:lnTo>
                    <a:pt x="3936" y="12421"/>
                  </a:lnTo>
                  <a:lnTo>
                    <a:pt x="3873" y="12441"/>
                  </a:lnTo>
                  <a:lnTo>
                    <a:pt x="3829" y="12481"/>
                  </a:lnTo>
                  <a:lnTo>
                    <a:pt x="3801" y="12508"/>
                  </a:lnTo>
                  <a:lnTo>
                    <a:pt x="3759" y="12540"/>
                  </a:lnTo>
                  <a:lnTo>
                    <a:pt x="3708" y="12529"/>
                  </a:lnTo>
                  <a:lnTo>
                    <a:pt x="3666" y="12546"/>
                  </a:lnTo>
                  <a:lnTo>
                    <a:pt x="3627" y="12567"/>
                  </a:lnTo>
                  <a:lnTo>
                    <a:pt x="3616" y="12616"/>
                  </a:lnTo>
                  <a:lnTo>
                    <a:pt x="3634" y="12666"/>
                  </a:lnTo>
                  <a:lnTo>
                    <a:pt x="3687" y="12702"/>
                  </a:lnTo>
                  <a:lnTo>
                    <a:pt x="3690" y="12742"/>
                  </a:lnTo>
                  <a:lnTo>
                    <a:pt x="3700" y="12787"/>
                  </a:lnTo>
                  <a:lnTo>
                    <a:pt x="3682" y="12820"/>
                  </a:lnTo>
                  <a:lnTo>
                    <a:pt x="3688" y="12888"/>
                  </a:lnTo>
                  <a:lnTo>
                    <a:pt x="3676" y="12942"/>
                  </a:lnTo>
                  <a:lnTo>
                    <a:pt x="3750" y="13035"/>
                  </a:lnTo>
                  <a:lnTo>
                    <a:pt x="3813" y="13068"/>
                  </a:lnTo>
                  <a:lnTo>
                    <a:pt x="3871" y="13119"/>
                  </a:lnTo>
                  <a:lnTo>
                    <a:pt x="3897" y="13152"/>
                  </a:lnTo>
                  <a:lnTo>
                    <a:pt x="3928" y="13179"/>
                  </a:lnTo>
                  <a:lnTo>
                    <a:pt x="3982" y="13170"/>
                  </a:lnTo>
                  <a:lnTo>
                    <a:pt x="4026" y="13242"/>
                  </a:lnTo>
                  <a:lnTo>
                    <a:pt x="4009" y="13276"/>
                  </a:lnTo>
                  <a:lnTo>
                    <a:pt x="3976" y="13315"/>
                  </a:lnTo>
                  <a:lnTo>
                    <a:pt x="3988" y="13350"/>
                  </a:lnTo>
                  <a:lnTo>
                    <a:pt x="4009" y="13389"/>
                  </a:lnTo>
                  <a:lnTo>
                    <a:pt x="4023" y="13420"/>
                  </a:lnTo>
                  <a:lnTo>
                    <a:pt x="4000" y="13447"/>
                  </a:lnTo>
                  <a:lnTo>
                    <a:pt x="3961" y="13480"/>
                  </a:lnTo>
                  <a:lnTo>
                    <a:pt x="3907" y="13486"/>
                  </a:lnTo>
                  <a:lnTo>
                    <a:pt x="3879" y="13483"/>
                  </a:lnTo>
                  <a:lnTo>
                    <a:pt x="3831" y="13398"/>
                  </a:lnTo>
                  <a:lnTo>
                    <a:pt x="3783" y="13363"/>
                  </a:lnTo>
                  <a:lnTo>
                    <a:pt x="3720" y="13392"/>
                  </a:lnTo>
                  <a:lnTo>
                    <a:pt x="3681" y="13381"/>
                  </a:lnTo>
                  <a:lnTo>
                    <a:pt x="3663" y="13344"/>
                  </a:lnTo>
                  <a:lnTo>
                    <a:pt x="3625" y="13308"/>
                  </a:lnTo>
                  <a:lnTo>
                    <a:pt x="3603" y="13258"/>
                  </a:lnTo>
                  <a:lnTo>
                    <a:pt x="3565" y="13219"/>
                  </a:lnTo>
                  <a:lnTo>
                    <a:pt x="3510" y="13234"/>
                  </a:lnTo>
                  <a:lnTo>
                    <a:pt x="3480" y="13252"/>
                  </a:lnTo>
                  <a:lnTo>
                    <a:pt x="3429" y="13263"/>
                  </a:lnTo>
                  <a:lnTo>
                    <a:pt x="3409" y="13281"/>
                  </a:lnTo>
                  <a:lnTo>
                    <a:pt x="3370" y="13276"/>
                  </a:lnTo>
                  <a:lnTo>
                    <a:pt x="3360" y="13303"/>
                  </a:lnTo>
                  <a:lnTo>
                    <a:pt x="3312" y="13303"/>
                  </a:lnTo>
                  <a:lnTo>
                    <a:pt x="3264" y="13290"/>
                  </a:lnTo>
                  <a:lnTo>
                    <a:pt x="3225" y="13290"/>
                  </a:lnTo>
                  <a:lnTo>
                    <a:pt x="3186" y="13293"/>
                  </a:lnTo>
                  <a:lnTo>
                    <a:pt x="3160" y="13323"/>
                  </a:lnTo>
                  <a:lnTo>
                    <a:pt x="3145" y="13356"/>
                  </a:lnTo>
                  <a:lnTo>
                    <a:pt x="3130" y="13383"/>
                  </a:lnTo>
                  <a:lnTo>
                    <a:pt x="3106" y="13404"/>
                  </a:lnTo>
                  <a:lnTo>
                    <a:pt x="3057" y="13375"/>
                  </a:lnTo>
                  <a:lnTo>
                    <a:pt x="3024" y="13350"/>
                  </a:lnTo>
                  <a:lnTo>
                    <a:pt x="2967" y="13344"/>
                  </a:lnTo>
                  <a:lnTo>
                    <a:pt x="2901" y="13317"/>
                  </a:lnTo>
                  <a:lnTo>
                    <a:pt x="2856" y="13323"/>
                  </a:lnTo>
                  <a:lnTo>
                    <a:pt x="2820" y="13336"/>
                  </a:lnTo>
                  <a:lnTo>
                    <a:pt x="2824" y="13368"/>
                  </a:lnTo>
                  <a:lnTo>
                    <a:pt x="2826" y="13411"/>
                  </a:lnTo>
                  <a:lnTo>
                    <a:pt x="2817" y="13452"/>
                  </a:lnTo>
                  <a:lnTo>
                    <a:pt x="2838" y="13500"/>
                  </a:lnTo>
                  <a:lnTo>
                    <a:pt x="2820" y="13555"/>
                  </a:lnTo>
                  <a:lnTo>
                    <a:pt x="2785" y="13585"/>
                  </a:lnTo>
                  <a:lnTo>
                    <a:pt x="2754" y="13615"/>
                  </a:lnTo>
                  <a:lnTo>
                    <a:pt x="2713" y="13660"/>
                  </a:lnTo>
                  <a:lnTo>
                    <a:pt x="2674" y="13680"/>
                  </a:lnTo>
                  <a:lnTo>
                    <a:pt x="2620" y="13725"/>
                  </a:lnTo>
                  <a:lnTo>
                    <a:pt x="2572" y="13728"/>
                  </a:lnTo>
                  <a:lnTo>
                    <a:pt x="2535" y="13759"/>
                  </a:lnTo>
                  <a:lnTo>
                    <a:pt x="2533" y="13783"/>
                  </a:lnTo>
                  <a:lnTo>
                    <a:pt x="2473" y="13764"/>
                  </a:lnTo>
                  <a:lnTo>
                    <a:pt x="2439" y="13729"/>
                  </a:lnTo>
                  <a:lnTo>
                    <a:pt x="2346" y="13767"/>
                  </a:lnTo>
                  <a:lnTo>
                    <a:pt x="2313" y="13791"/>
                  </a:lnTo>
                  <a:lnTo>
                    <a:pt x="2259" y="13815"/>
                  </a:lnTo>
                  <a:lnTo>
                    <a:pt x="2232" y="13866"/>
                  </a:lnTo>
                  <a:lnTo>
                    <a:pt x="2212" y="13912"/>
                  </a:lnTo>
                  <a:lnTo>
                    <a:pt x="2223" y="13963"/>
                  </a:lnTo>
                  <a:lnTo>
                    <a:pt x="2260" y="13999"/>
                  </a:lnTo>
                  <a:lnTo>
                    <a:pt x="2296" y="14004"/>
                  </a:lnTo>
                  <a:lnTo>
                    <a:pt x="2307" y="14055"/>
                  </a:lnTo>
                  <a:lnTo>
                    <a:pt x="2308" y="14100"/>
                  </a:lnTo>
                  <a:lnTo>
                    <a:pt x="2332" y="14137"/>
                  </a:lnTo>
                  <a:lnTo>
                    <a:pt x="2350" y="14179"/>
                  </a:lnTo>
                  <a:lnTo>
                    <a:pt x="2398" y="14163"/>
                  </a:lnTo>
                  <a:lnTo>
                    <a:pt x="2427" y="14106"/>
                  </a:lnTo>
                  <a:lnTo>
                    <a:pt x="2475" y="14097"/>
                  </a:lnTo>
                  <a:lnTo>
                    <a:pt x="2520" y="14095"/>
                  </a:lnTo>
                  <a:lnTo>
                    <a:pt x="2562" y="14127"/>
                  </a:lnTo>
                  <a:lnTo>
                    <a:pt x="2599" y="14163"/>
                  </a:lnTo>
                  <a:lnTo>
                    <a:pt x="2613" y="14206"/>
                  </a:lnTo>
                  <a:lnTo>
                    <a:pt x="2722" y="14262"/>
                  </a:lnTo>
                  <a:lnTo>
                    <a:pt x="2818" y="14322"/>
                  </a:lnTo>
                  <a:lnTo>
                    <a:pt x="2823" y="14385"/>
                  </a:lnTo>
                  <a:lnTo>
                    <a:pt x="2793" y="14428"/>
                  </a:lnTo>
                  <a:lnTo>
                    <a:pt x="2764" y="14443"/>
                  </a:lnTo>
                  <a:lnTo>
                    <a:pt x="2728" y="14466"/>
                  </a:lnTo>
                  <a:lnTo>
                    <a:pt x="2677" y="14505"/>
                  </a:lnTo>
                  <a:lnTo>
                    <a:pt x="2608" y="14593"/>
                  </a:lnTo>
                  <a:lnTo>
                    <a:pt x="2601" y="14653"/>
                  </a:lnTo>
                  <a:lnTo>
                    <a:pt x="2571" y="14755"/>
                  </a:lnTo>
                  <a:lnTo>
                    <a:pt x="2571" y="14862"/>
                  </a:lnTo>
                  <a:lnTo>
                    <a:pt x="2572" y="14904"/>
                  </a:lnTo>
                  <a:lnTo>
                    <a:pt x="2559" y="14955"/>
                  </a:lnTo>
                  <a:lnTo>
                    <a:pt x="2548" y="15097"/>
                  </a:lnTo>
                  <a:lnTo>
                    <a:pt x="2553" y="15156"/>
                  </a:lnTo>
                  <a:lnTo>
                    <a:pt x="2530" y="15234"/>
                  </a:lnTo>
                  <a:lnTo>
                    <a:pt x="2536" y="15285"/>
                  </a:lnTo>
                  <a:lnTo>
                    <a:pt x="2557" y="15351"/>
                  </a:lnTo>
                  <a:lnTo>
                    <a:pt x="2505" y="15456"/>
                  </a:lnTo>
                  <a:lnTo>
                    <a:pt x="2508" y="15636"/>
                  </a:lnTo>
                  <a:lnTo>
                    <a:pt x="2550" y="15633"/>
                  </a:lnTo>
                  <a:lnTo>
                    <a:pt x="2601" y="15613"/>
                  </a:lnTo>
                  <a:lnTo>
                    <a:pt x="2626" y="15640"/>
                  </a:lnTo>
                  <a:lnTo>
                    <a:pt x="2586" y="15681"/>
                  </a:lnTo>
                  <a:lnTo>
                    <a:pt x="2566" y="15729"/>
                  </a:lnTo>
                  <a:lnTo>
                    <a:pt x="2518" y="15775"/>
                  </a:lnTo>
                  <a:lnTo>
                    <a:pt x="2454" y="15825"/>
                  </a:lnTo>
                  <a:lnTo>
                    <a:pt x="2502" y="15855"/>
                  </a:lnTo>
                  <a:lnTo>
                    <a:pt x="2544" y="15858"/>
                  </a:lnTo>
                  <a:lnTo>
                    <a:pt x="2592" y="15895"/>
                  </a:lnTo>
                  <a:lnTo>
                    <a:pt x="2634" y="15867"/>
                  </a:lnTo>
                  <a:lnTo>
                    <a:pt x="2700" y="15856"/>
                  </a:lnTo>
                  <a:lnTo>
                    <a:pt x="2779" y="15836"/>
                  </a:lnTo>
                  <a:lnTo>
                    <a:pt x="2842" y="15823"/>
                  </a:lnTo>
                  <a:lnTo>
                    <a:pt x="2893" y="15769"/>
                  </a:lnTo>
                  <a:lnTo>
                    <a:pt x="2940" y="15739"/>
                  </a:lnTo>
                  <a:lnTo>
                    <a:pt x="3076" y="15633"/>
                  </a:lnTo>
                  <a:lnTo>
                    <a:pt x="3109" y="15567"/>
                  </a:lnTo>
                  <a:lnTo>
                    <a:pt x="3148" y="15511"/>
                  </a:lnTo>
                  <a:lnTo>
                    <a:pt x="3168" y="15460"/>
                  </a:lnTo>
                  <a:lnTo>
                    <a:pt x="3174" y="15417"/>
                  </a:lnTo>
                  <a:lnTo>
                    <a:pt x="3190" y="15376"/>
                  </a:lnTo>
                  <a:lnTo>
                    <a:pt x="3225" y="15339"/>
                  </a:lnTo>
                  <a:lnTo>
                    <a:pt x="3273" y="15300"/>
                  </a:lnTo>
                  <a:lnTo>
                    <a:pt x="3370" y="15280"/>
                  </a:lnTo>
                  <a:lnTo>
                    <a:pt x="3442" y="15270"/>
                  </a:lnTo>
                  <a:lnTo>
                    <a:pt x="3502" y="15253"/>
                  </a:lnTo>
                  <a:lnTo>
                    <a:pt x="3567" y="15232"/>
                  </a:lnTo>
                  <a:lnTo>
                    <a:pt x="3627" y="15199"/>
                  </a:lnTo>
                  <a:lnTo>
                    <a:pt x="3672" y="15162"/>
                  </a:lnTo>
                  <a:lnTo>
                    <a:pt x="3721" y="15141"/>
                  </a:lnTo>
                  <a:lnTo>
                    <a:pt x="3781" y="15105"/>
                  </a:lnTo>
                  <a:lnTo>
                    <a:pt x="3847" y="15087"/>
                  </a:lnTo>
                  <a:lnTo>
                    <a:pt x="3906" y="15061"/>
                  </a:lnTo>
                  <a:lnTo>
                    <a:pt x="3955" y="15052"/>
                  </a:lnTo>
                  <a:lnTo>
                    <a:pt x="3996" y="15031"/>
                  </a:lnTo>
                  <a:lnTo>
                    <a:pt x="4042" y="14956"/>
                  </a:lnTo>
                  <a:lnTo>
                    <a:pt x="4032" y="14916"/>
                  </a:lnTo>
                  <a:lnTo>
                    <a:pt x="4024" y="14866"/>
                  </a:lnTo>
                  <a:lnTo>
                    <a:pt x="4006" y="14814"/>
                  </a:lnTo>
                  <a:lnTo>
                    <a:pt x="3972" y="14727"/>
                  </a:lnTo>
                  <a:lnTo>
                    <a:pt x="3952" y="14649"/>
                  </a:lnTo>
                  <a:lnTo>
                    <a:pt x="3874" y="14605"/>
                  </a:lnTo>
                  <a:lnTo>
                    <a:pt x="3825" y="14571"/>
                  </a:lnTo>
                  <a:lnTo>
                    <a:pt x="3807" y="14521"/>
                  </a:lnTo>
                  <a:lnTo>
                    <a:pt x="3777" y="14470"/>
                  </a:lnTo>
                  <a:lnTo>
                    <a:pt x="3910" y="14580"/>
                  </a:lnTo>
                  <a:lnTo>
                    <a:pt x="3976" y="14604"/>
                  </a:lnTo>
                  <a:lnTo>
                    <a:pt x="3993" y="14658"/>
                  </a:lnTo>
                  <a:lnTo>
                    <a:pt x="4035" y="14715"/>
                  </a:lnTo>
                  <a:lnTo>
                    <a:pt x="4084" y="14776"/>
                  </a:lnTo>
                  <a:lnTo>
                    <a:pt x="4146" y="14812"/>
                  </a:lnTo>
                  <a:lnTo>
                    <a:pt x="4263" y="14851"/>
                  </a:lnTo>
                  <a:lnTo>
                    <a:pt x="4323" y="14838"/>
                  </a:lnTo>
                  <a:lnTo>
                    <a:pt x="4359" y="14779"/>
                  </a:lnTo>
                  <a:lnTo>
                    <a:pt x="4408" y="14757"/>
                  </a:lnTo>
                  <a:lnTo>
                    <a:pt x="4432" y="14709"/>
                  </a:lnTo>
                  <a:lnTo>
                    <a:pt x="4464" y="14659"/>
                  </a:lnTo>
                  <a:lnTo>
                    <a:pt x="4458" y="14610"/>
                  </a:lnTo>
                  <a:lnTo>
                    <a:pt x="4420" y="14574"/>
                  </a:lnTo>
                  <a:lnTo>
                    <a:pt x="4366" y="14539"/>
                  </a:lnTo>
                  <a:lnTo>
                    <a:pt x="4287" y="14514"/>
                  </a:lnTo>
                  <a:lnTo>
                    <a:pt x="4264" y="14464"/>
                  </a:lnTo>
                  <a:lnTo>
                    <a:pt x="4242" y="14374"/>
                  </a:lnTo>
                  <a:lnTo>
                    <a:pt x="4293" y="14419"/>
                  </a:lnTo>
                  <a:lnTo>
                    <a:pt x="4342" y="14449"/>
                  </a:lnTo>
                  <a:lnTo>
                    <a:pt x="4375" y="14479"/>
                  </a:lnTo>
                  <a:lnTo>
                    <a:pt x="4420" y="14517"/>
                  </a:lnTo>
                  <a:lnTo>
                    <a:pt x="4470" y="14512"/>
                  </a:lnTo>
                  <a:lnTo>
                    <a:pt x="4507" y="14488"/>
                  </a:lnTo>
                  <a:lnTo>
                    <a:pt x="4533" y="14443"/>
                  </a:lnTo>
                  <a:lnTo>
                    <a:pt x="4524" y="14412"/>
                  </a:lnTo>
                  <a:lnTo>
                    <a:pt x="4488" y="14382"/>
                  </a:lnTo>
                  <a:lnTo>
                    <a:pt x="4474" y="14335"/>
                  </a:lnTo>
                  <a:lnTo>
                    <a:pt x="4531" y="14331"/>
                  </a:lnTo>
                  <a:lnTo>
                    <a:pt x="4588" y="14311"/>
                  </a:lnTo>
                  <a:lnTo>
                    <a:pt x="4627" y="14256"/>
                  </a:lnTo>
                  <a:lnTo>
                    <a:pt x="4674" y="14205"/>
                  </a:lnTo>
                  <a:lnTo>
                    <a:pt x="4660" y="14139"/>
                  </a:lnTo>
                  <a:lnTo>
                    <a:pt x="4585" y="14062"/>
                  </a:lnTo>
                  <a:lnTo>
                    <a:pt x="4621" y="14026"/>
                  </a:lnTo>
                  <a:lnTo>
                    <a:pt x="4657" y="14004"/>
                  </a:lnTo>
                  <a:lnTo>
                    <a:pt x="4684" y="13947"/>
                  </a:lnTo>
                  <a:lnTo>
                    <a:pt x="4672" y="13918"/>
                  </a:lnTo>
                  <a:lnTo>
                    <a:pt x="4719" y="13891"/>
                  </a:lnTo>
                  <a:lnTo>
                    <a:pt x="4752" y="13905"/>
                  </a:lnTo>
                  <a:lnTo>
                    <a:pt x="4783" y="13921"/>
                  </a:lnTo>
                  <a:lnTo>
                    <a:pt x="4821" y="13878"/>
                  </a:lnTo>
                  <a:lnTo>
                    <a:pt x="4854" y="13849"/>
                  </a:lnTo>
                  <a:lnTo>
                    <a:pt x="4881" y="13803"/>
                  </a:lnTo>
                  <a:lnTo>
                    <a:pt x="4923" y="13822"/>
                  </a:lnTo>
                  <a:lnTo>
                    <a:pt x="4942" y="13846"/>
                  </a:lnTo>
                  <a:lnTo>
                    <a:pt x="4971" y="13845"/>
                  </a:lnTo>
                  <a:lnTo>
                    <a:pt x="4984" y="13873"/>
                  </a:lnTo>
                  <a:lnTo>
                    <a:pt x="4957" y="13894"/>
                  </a:lnTo>
                  <a:lnTo>
                    <a:pt x="4935" y="13920"/>
                  </a:lnTo>
                  <a:lnTo>
                    <a:pt x="4932" y="13948"/>
                  </a:lnTo>
                  <a:lnTo>
                    <a:pt x="4959" y="13978"/>
                  </a:lnTo>
                  <a:lnTo>
                    <a:pt x="5007" y="13954"/>
                  </a:lnTo>
                  <a:lnTo>
                    <a:pt x="5061" y="13921"/>
                  </a:lnTo>
                  <a:lnTo>
                    <a:pt x="5137" y="13923"/>
                  </a:lnTo>
                  <a:lnTo>
                    <a:pt x="5202" y="13887"/>
                  </a:lnTo>
                  <a:lnTo>
                    <a:pt x="5248" y="13842"/>
                  </a:lnTo>
                  <a:lnTo>
                    <a:pt x="5301" y="13849"/>
                  </a:lnTo>
                  <a:lnTo>
                    <a:pt x="5355" y="13816"/>
                  </a:lnTo>
                  <a:lnTo>
                    <a:pt x="5430" y="13782"/>
                  </a:lnTo>
                  <a:lnTo>
                    <a:pt x="5466" y="13753"/>
                  </a:lnTo>
                  <a:lnTo>
                    <a:pt x="5503" y="13756"/>
                  </a:lnTo>
                  <a:lnTo>
                    <a:pt x="5526" y="13720"/>
                  </a:lnTo>
                  <a:lnTo>
                    <a:pt x="5562" y="13705"/>
                  </a:lnTo>
                  <a:lnTo>
                    <a:pt x="5611" y="13675"/>
                  </a:lnTo>
                  <a:lnTo>
                    <a:pt x="5790" y="13575"/>
                  </a:lnTo>
                  <a:lnTo>
                    <a:pt x="5851" y="13569"/>
                  </a:lnTo>
                  <a:lnTo>
                    <a:pt x="5928" y="13555"/>
                  </a:lnTo>
                  <a:lnTo>
                    <a:pt x="5967" y="13513"/>
                  </a:lnTo>
                  <a:lnTo>
                    <a:pt x="5983" y="13474"/>
                  </a:lnTo>
                  <a:lnTo>
                    <a:pt x="6033" y="13438"/>
                  </a:lnTo>
                  <a:lnTo>
                    <a:pt x="6030" y="13399"/>
                  </a:lnTo>
                  <a:lnTo>
                    <a:pt x="6064" y="13369"/>
                  </a:lnTo>
                  <a:lnTo>
                    <a:pt x="6105" y="13344"/>
                  </a:lnTo>
                  <a:lnTo>
                    <a:pt x="6154" y="13326"/>
                  </a:lnTo>
                  <a:lnTo>
                    <a:pt x="6226" y="13329"/>
                  </a:lnTo>
                  <a:lnTo>
                    <a:pt x="6270" y="13297"/>
                  </a:lnTo>
                  <a:lnTo>
                    <a:pt x="6387" y="13263"/>
                  </a:lnTo>
                  <a:lnTo>
                    <a:pt x="6417" y="13213"/>
                  </a:lnTo>
                  <a:lnTo>
                    <a:pt x="6480" y="13159"/>
                  </a:lnTo>
                  <a:lnTo>
                    <a:pt x="6493" y="13120"/>
                  </a:lnTo>
                  <a:lnTo>
                    <a:pt x="6544" y="13080"/>
                  </a:lnTo>
                  <a:lnTo>
                    <a:pt x="6598" y="13063"/>
                  </a:lnTo>
                  <a:lnTo>
                    <a:pt x="6648" y="13057"/>
                  </a:lnTo>
                  <a:lnTo>
                    <a:pt x="6705" y="13042"/>
                  </a:lnTo>
                  <a:lnTo>
                    <a:pt x="6756" y="12999"/>
                  </a:lnTo>
                  <a:lnTo>
                    <a:pt x="6769" y="12957"/>
                  </a:lnTo>
                  <a:lnTo>
                    <a:pt x="6798" y="12918"/>
                  </a:lnTo>
                  <a:lnTo>
                    <a:pt x="6847" y="12913"/>
                  </a:lnTo>
                  <a:lnTo>
                    <a:pt x="6900" y="12910"/>
                  </a:lnTo>
                  <a:lnTo>
                    <a:pt x="6954" y="12934"/>
                  </a:lnTo>
                  <a:lnTo>
                    <a:pt x="7000" y="12892"/>
                  </a:lnTo>
                  <a:lnTo>
                    <a:pt x="7038" y="12837"/>
                  </a:lnTo>
                  <a:lnTo>
                    <a:pt x="7068" y="12792"/>
                  </a:lnTo>
                  <a:lnTo>
                    <a:pt x="7041" y="12762"/>
                  </a:lnTo>
                  <a:lnTo>
                    <a:pt x="7036" y="12718"/>
                  </a:lnTo>
                  <a:lnTo>
                    <a:pt x="7036" y="12660"/>
                  </a:lnTo>
                  <a:lnTo>
                    <a:pt x="7090" y="12618"/>
                  </a:lnTo>
                  <a:lnTo>
                    <a:pt x="7143" y="12603"/>
                  </a:lnTo>
                  <a:lnTo>
                    <a:pt x="7186" y="12559"/>
                  </a:lnTo>
                  <a:lnTo>
                    <a:pt x="7240" y="12454"/>
                  </a:lnTo>
                  <a:lnTo>
                    <a:pt x="7237" y="12381"/>
                  </a:lnTo>
                  <a:lnTo>
                    <a:pt x="7203" y="12354"/>
                  </a:lnTo>
                  <a:lnTo>
                    <a:pt x="7173" y="12279"/>
                  </a:lnTo>
                  <a:lnTo>
                    <a:pt x="7221" y="12270"/>
                  </a:lnTo>
                  <a:lnTo>
                    <a:pt x="7258" y="12279"/>
                  </a:lnTo>
                  <a:lnTo>
                    <a:pt x="7285" y="12252"/>
                  </a:lnTo>
                  <a:lnTo>
                    <a:pt x="7306" y="12208"/>
                  </a:lnTo>
                  <a:lnTo>
                    <a:pt x="7278" y="12171"/>
                  </a:lnTo>
                  <a:lnTo>
                    <a:pt x="7227" y="12141"/>
                  </a:lnTo>
                  <a:lnTo>
                    <a:pt x="7246" y="12093"/>
                  </a:lnTo>
                  <a:lnTo>
                    <a:pt x="7258" y="12045"/>
                  </a:lnTo>
                  <a:lnTo>
                    <a:pt x="7260" y="12013"/>
                  </a:lnTo>
                  <a:lnTo>
                    <a:pt x="7228" y="11952"/>
                  </a:lnTo>
                  <a:lnTo>
                    <a:pt x="7224" y="11893"/>
                  </a:lnTo>
                  <a:lnTo>
                    <a:pt x="7198" y="11833"/>
                  </a:lnTo>
                  <a:lnTo>
                    <a:pt x="7203" y="11737"/>
                  </a:lnTo>
                  <a:lnTo>
                    <a:pt x="7287" y="11754"/>
                  </a:lnTo>
                  <a:lnTo>
                    <a:pt x="7342" y="11728"/>
                  </a:lnTo>
                  <a:lnTo>
                    <a:pt x="7326" y="11670"/>
                  </a:lnTo>
                  <a:lnTo>
                    <a:pt x="7303" y="11628"/>
                  </a:lnTo>
                  <a:lnTo>
                    <a:pt x="7270" y="11586"/>
                  </a:lnTo>
                  <a:lnTo>
                    <a:pt x="7257" y="11536"/>
                  </a:lnTo>
                  <a:lnTo>
                    <a:pt x="7254" y="11493"/>
                  </a:lnTo>
                  <a:lnTo>
                    <a:pt x="7273" y="11440"/>
                  </a:lnTo>
                  <a:lnTo>
                    <a:pt x="7314" y="11398"/>
                  </a:lnTo>
                  <a:lnTo>
                    <a:pt x="7359" y="11343"/>
                  </a:lnTo>
                  <a:lnTo>
                    <a:pt x="7402" y="11263"/>
                  </a:lnTo>
                  <a:lnTo>
                    <a:pt x="7465" y="11244"/>
                  </a:lnTo>
                  <a:lnTo>
                    <a:pt x="7467" y="11184"/>
                  </a:lnTo>
                  <a:lnTo>
                    <a:pt x="7432" y="11131"/>
                  </a:lnTo>
                  <a:lnTo>
                    <a:pt x="7419" y="11073"/>
                  </a:lnTo>
                  <a:lnTo>
                    <a:pt x="7389" y="11034"/>
                  </a:lnTo>
                  <a:lnTo>
                    <a:pt x="7366" y="10990"/>
                  </a:lnTo>
                  <a:lnTo>
                    <a:pt x="7329" y="10957"/>
                  </a:lnTo>
                  <a:lnTo>
                    <a:pt x="7308" y="10903"/>
                  </a:lnTo>
                  <a:lnTo>
                    <a:pt x="7312" y="10848"/>
                  </a:lnTo>
                  <a:lnTo>
                    <a:pt x="7291" y="10753"/>
                  </a:lnTo>
                  <a:lnTo>
                    <a:pt x="7273" y="10686"/>
                  </a:lnTo>
                  <a:lnTo>
                    <a:pt x="7245" y="10618"/>
                  </a:lnTo>
                  <a:lnTo>
                    <a:pt x="7254" y="10566"/>
                  </a:lnTo>
                  <a:lnTo>
                    <a:pt x="7248" y="10509"/>
                  </a:lnTo>
                  <a:lnTo>
                    <a:pt x="7215" y="10468"/>
                  </a:lnTo>
                  <a:lnTo>
                    <a:pt x="7216" y="10407"/>
                  </a:lnTo>
                  <a:lnTo>
                    <a:pt x="7236" y="10344"/>
                  </a:lnTo>
                  <a:lnTo>
                    <a:pt x="7263" y="10279"/>
                  </a:lnTo>
                  <a:lnTo>
                    <a:pt x="7275" y="10233"/>
                  </a:lnTo>
                  <a:lnTo>
                    <a:pt x="7282" y="10155"/>
                  </a:lnTo>
                  <a:lnTo>
                    <a:pt x="7258" y="10068"/>
                  </a:lnTo>
                  <a:lnTo>
                    <a:pt x="7258" y="9994"/>
                  </a:lnTo>
                  <a:lnTo>
                    <a:pt x="7222" y="9961"/>
                  </a:lnTo>
                  <a:lnTo>
                    <a:pt x="7186" y="9850"/>
                  </a:lnTo>
                  <a:lnTo>
                    <a:pt x="7185" y="9775"/>
                  </a:lnTo>
                  <a:lnTo>
                    <a:pt x="7153" y="9712"/>
                  </a:lnTo>
                  <a:lnTo>
                    <a:pt x="7132" y="9664"/>
                  </a:lnTo>
                  <a:lnTo>
                    <a:pt x="7099" y="9588"/>
                  </a:lnTo>
                  <a:lnTo>
                    <a:pt x="7074" y="9540"/>
                  </a:lnTo>
                  <a:lnTo>
                    <a:pt x="7060" y="9486"/>
                  </a:lnTo>
                  <a:lnTo>
                    <a:pt x="7042" y="9418"/>
                  </a:lnTo>
                  <a:lnTo>
                    <a:pt x="7047" y="9367"/>
                  </a:lnTo>
                  <a:lnTo>
                    <a:pt x="7038" y="9280"/>
                  </a:lnTo>
                  <a:lnTo>
                    <a:pt x="7035" y="9234"/>
                  </a:lnTo>
                  <a:lnTo>
                    <a:pt x="7032" y="9160"/>
                  </a:lnTo>
                  <a:lnTo>
                    <a:pt x="7005" y="9112"/>
                  </a:lnTo>
                  <a:lnTo>
                    <a:pt x="6969" y="9075"/>
                  </a:lnTo>
                  <a:lnTo>
                    <a:pt x="6946" y="9048"/>
                  </a:lnTo>
                  <a:lnTo>
                    <a:pt x="6928" y="8985"/>
                  </a:lnTo>
                  <a:lnTo>
                    <a:pt x="6904" y="8952"/>
                  </a:lnTo>
                  <a:lnTo>
                    <a:pt x="6889" y="8872"/>
                  </a:lnTo>
                  <a:lnTo>
                    <a:pt x="6880" y="8784"/>
                  </a:lnTo>
                  <a:lnTo>
                    <a:pt x="6882" y="8727"/>
                  </a:lnTo>
                  <a:lnTo>
                    <a:pt x="6843" y="8617"/>
                  </a:lnTo>
                  <a:lnTo>
                    <a:pt x="6834" y="8557"/>
                  </a:lnTo>
                  <a:lnTo>
                    <a:pt x="6757" y="8509"/>
                  </a:lnTo>
                  <a:lnTo>
                    <a:pt x="6729" y="8526"/>
                  </a:lnTo>
                  <a:lnTo>
                    <a:pt x="6693" y="8502"/>
                  </a:lnTo>
                  <a:lnTo>
                    <a:pt x="6592" y="8412"/>
                  </a:lnTo>
                  <a:lnTo>
                    <a:pt x="6532" y="8379"/>
                  </a:lnTo>
                  <a:lnTo>
                    <a:pt x="6453" y="8283"/>
                  </a:lnTo>
                  <a:lnTo>
                    <a:pt x="6430" y="8235"/>
                  </a:lnTo>
                  <a:lnTo>
                    <a:pt x="6394" y="8184"/>
                  </a:lnTo>
                  <a:lnTo>
                    <a:pt x="6354" y="8074"/>
                  </a:lnTo>
                  <a:lnTo>
                    <a:pt x="6312" y="8026"/>
                  </a:lnTo>
                  <a:lnTo>
                    <a:pt x="6292" y="7996"/>
                  </a:lnTo>
                  <a:lnTo>
                    <a:pt x="6252" y="7936"/>
                  </a:lnTo>
                  <a:lnTo>
                    <a:pt x="6235" y="7900"/>
                  </a:lnTo>
                  <a:lnTo>
                    <a:pt x="6213" y="7878"/>
                  </a:lnTo>
                  <a:lnTo>
                    <a:pt x="6193" y="7846"/>
                  </a:lnTo>
                  <a:lnTo>
                    <a:pt x="6130" y="7810"/>
                  </a:lnTo>
                  <a:lnTo>
                    <a:pt x="6097" y="7800"/>
                  </a:lnTo>
                  <a:lnTo>
                    <a:pt x="6073" y="7729"/>
                  </a:lnTo>
                  <a:lnTo>
                    <a:pt x="6033" y="7671"/>
                  </a:lnTo>
                  <a:lnTo>
                    <a:pt x="6013" y="7632"/>
                  </a:lnTo>
                  <a:lnTo>
                    <a:pt x="6000" y="7600"/>
                  </a:lnTo>
                  <a:lnTo>
                    <a:pt x="5964" y="7567"/>
                  </a:lnTo>
                  <a:lnTo>
                    <a:pt x="5929" y="7524"/>
                  </a:lnTo>
                  <a:lnTo>
                    <a:pt x="5890" y="7525"/>
                  </a:lnTo>
                  <a:lnTo>
                    <a:pt x="5796" y="7543"/>
                  </a:lnTo>
                  <a:lnTo>
                    <a:pt x="5754" y="7521"/>
                  </a:lnTo>
                  <a:lnTo>
                    <a:pt x="5716" y="7495"/>
                  </a:lnTo>
                  <a:lnTo>
                    <a:pt x="5659" y="7383"/>
                  </a:lnTo>
                  <a:lnTo>
                    <a:pt x="5586" y="7341"/>
                  </a:lnTo>
                  <a:lnTo>
                    <a:pt x="5512" y="7288"/>
                  </a:lnTo>
                  <a:lnTo>
                    <a:pt x="5409" y="7234"/>
                  </a:lnTo>
                  <a:lnTo>
                    <a:pt x="5364" y="7138"/>
                  </a:lnTo>
                  <a:lnTo>
                    <a:pt x="5320" y="7087"/>
                  </a:lnTo>
                  <a:lnTo>
                    <a:pt x="5206" y="6963"/>
                  </a:lnTo>
                  <a:lnTo>
                    <a:pt x="5095" y="6913"/>
                  </a:lnTo>
                  <a:lnTo>
                    <a:pt x="5058" y="6880"/>
                  </a:lnTo>
                  <a:lnTo>
                    <a:pt x="5013" y="6765"/>
                  </a:lnTo>
                  <a:lnTo>
                    <a:pt x="5004" y="6706"/>
                  </a:lnTo>
                  <a:lnTo>
                    <a:pt x="4885" y="6660"/>
                  </a:lnTo>
                  <a:lnTo>
                    <a:pt x="4825" y="6613"/>
                  </a:lnTo>
                  <a:lnTo>
                    <a:pt x="4777" y="6547"/>
                  </a:lnTo>
                  <a:lnTo>
                    <a:pt x="4717" y="6514"/>
                  </a:lnTo>
                  <a:lnTo>
                    <a:pt x="4653" y="6457"/>
                  </a:lnTo>
                  <a:lnTo>
                    <a:pt x="4536" y="6372"/>
                  </a:lnTo>
                  <a:lnTo>
                    <a:pt x="4486" y="6298"/>
                  </a:lnTo>
                  <a:lnTo>
                    <a:pt x="4465" y="6219"/>
                  </a:lnTo>
                  <a:lnTo>
                    <a:pt x="4417" y="6177"/>
                  </a:lnTo>
                  <a:lnTo>
                    <a:pt x="4378" y="6124"/>
                  </a:lnTo>
                  <a:lnTo>
                    <a:pt x="4351" y="6057"/>
                  </a:lnTo>
                  <a:lnTo>
                    <a:pt x="4323" y="5998"/>
                  </a:lnTo>
                  <a:lnTo>
                    <a:pt x="4347" y="5902"/>
                  </a:lnTo>
                  <a:lnTo>
                    <a:pt x="4383" y="5871"/>
                  </a:lnTo>
                  <a:lnTo>
                    <a:pt x="4387" y="5812"/>
                  </a:lnTo>
                  <a:lnTo>
                    <a:pt x="4351" y="5757"/>
                  </a:lnTo>
                  <a:lnTo>
                    <a:pt x="4332" y="5695"/>
                  </a:lnTo>
                  <a:lnTo>
                    <a:pt x="4309" y="5655"/>
                  </a:lnTo>
                  <a:lnTo>
                    <a:pt x="4270" y="5641"/>
                  </a:lnTo>
                  <a:lnTo>
                    <a:pt x="4219" y="5649"/>
                  </a:lnTo>
                  <a:lnTo>
                    <a:pt x="4159" y="5572"/>
                  </a:lnTo>
                  <a:lnTo>
                    <a:pt x="4101" y="5527"/>
                  </a:lnTo>
                  <a:lnTo>
                    <a:pt x="4086" y="5497"/>
                  </a:lnTo>
                  <a:lnTo>
                    <a:pt x="4038" y="5478"/>
                  </a:lnTo>
                  <a:lnTo>
                    <a:pt x="3982" y="5442"/>
                  </a:lnTo>
                  <a:lnTo>
                    <a:pt x="3936" y="5428"/>
                  </a:lnTo>
                  <a:lnTo>
                    <a:pt x="3916" y="5394"/>
                  </a:lnTo>
                  <a:lnTo>
                    <a:pt x="3883" y="5356"/>
                  </a:lnTo>
                  <a:lnTo>
                    <a:pt x="3852" y="5313"/>
                  </a:lnTo>
                  <a:lnTo>
                    <a:pt x="3813" y="5280"/>
                  </a:lnTo>
                  <a:lnTo>
                    <a:pt x="3784" y="5242"/>
                  </a:lnTo>
                  <a:lnTo>
                    <a:pt x="3744" y="5230"/>
                  </a:lnTo>
                  <a:lnTo>
                    <a:pt x="3733" y="5199"/>
                  </a:lnTo>
                  <a:lnTo>
                    <a:pt x="3714" y="5172"/>
                  </a:lnTo>
                  <a:lnTo>
                    <a:pt x="3717" y="5137"/>
                  </a:lnTo>
                  <a:lnTo>
                    <a:pt x="3688" y="5103"/>
                  </a:lnTo>
                  <a:lnTo>
                    <a:pt x="3679" y="5059"/>
                  </a:lnTo>
                  <a:lnTo>
                    <a:pt x="3658" y="5020"/>
                  </a:lnTo>
                  <a:lnTo>
                    <a:pt x="3630" y="4993"/>
                  </a:lnTo>
                  <a:lnTo>
                    <a:pt x="3618" y="4951"/>
                  </a:lnTo>
                  <a:lnTo>
                    <a:pt x="3598" y="4899"/>
                  </a:lnTo>
                  <a:lnTo>
                    <a:pt x="3567" y="4873"/>
                  </a:lnTo>
                  <a:lnTo>
                    <a:pt x="3529" y="4848"/>
                  </a:lnTo>
                  <a:lnTo>
                    <a:pt x="3510" y="4821"/>
                  </a:lnTo>
                  <a:lnTo>
                    <a:pt x="3492" y="4774"/>
                  </a:lnTo>
                  <a:lnTo>
                    <a:pt x="3451" y="4722"/>
                  </a:lnTo>
                  <a:lnTo>
                    <a:pt x="3463" y="4671"/>
                  </a:lnTo>
                  <a:lnTo>
                    <a:pt x="3487" y="4623"/>
                  </a:lnTo>
                  <a:lnTo>
                    <a:pt x="3534" y="4602"/>
                  </a:lnTo>
                  <a:lnTo>
                    <a:pt x="3562" y="4569"/>
                  </a:lnTo>
                  <a:lnTo>
                    <a:pt x="3589" y="4528"/>
                  </a:lnTo>
                  <a:lnTo>
                    <a:pt x="3585" y="4495"/>
                  </a:lnTo>
                  <a:lnTo>
                    <a:pt x="3622" y="4455"/>
                  </a:lnTo>
                  <a:lnTo>
                    <a:pt x="3657" y="4432"/>
                  </a:lnTo>
                  <a:lnTo>
                    <a:pt x="3666" y="4368"/>
                  </a:lnTo>
                  <a:lnTo>
                    <a:pt x="3669" y="4329"/>
                  </a:lnTo>
                  <a:lnTo>
                    <a:pt x="3654" y="4308"/>
                  </a:lnTo>
                  <a:lnTo>
                    <a:pt x="3645" y="4279"/>
                  </a:lnTo>
                  <a:lnTo>
                    <a:pt x="3643" y="4249"/>
                  </a:lnTo>
                  <a:lnTo>
                    <a:pt x="3673" y="4204"/>
                  </a:lnTo>
                  <a:lnTo>
                    <a:pt x="3693" y="4158"/>
                  </a:lnTo>
                  <a:lnTo>
                    <a:pt x="3687" y="4140"/>
                  </a:lnTo>
                  <a:lnTo>
                    <a:pt x="3670" y="4126"/>
                  </a:lnTo>
                  <a:lnTo>
                    <a:pt x="3667" y="4095"/>
                  </a:lnTo>
                  <a:lnTo>
                    <a:pt x="3658" y="4060"/>
                  </a:lnTo>
                  <a:lnTo>
                    <a:pt x="3676" y="4024"/>
                  </a:lnTo>
                  <a:lnTo>
                    <a:pt x="3732" y="3976"/>
                  </a:lnTo>
                  <a:lnTo>
                    <a:pt x="3762" y="3933"/>
                  </a:lnTo>
                  <a:lnTo>
                    <a:pt x="3777" y="3879"/>
                  </a:lnTo>
                  <a:lnTo>
                    <a:pt x="3780" y="3837"/>
                  </a:lnTo>
                  <a:lnTo>
                    <a:pt x="3790" y="3784"/>
                  </a:lnTo>
                  <a:lnTo>
                    <a:pt x="3823" y="3768"/>
                  </a:lnTo>
                  <a:lnTo>
                    <a:pt x="3832" y="3738"/>
                  </a:lnTo>
                  <a:lnTo>
                    <a:pt x="3826" y="3706"/>
                  </a:lnTo>
                  <a:lnTo>
                    <a:pt x="3858" y="3691"/>
                  </a:lnTo>
                  <a:lnTo>
                    <a:pt x="3901" y="3637"/>
                  </a:lnTo>
                  <a:lnTo>
                    <a:pt x="3916" y="3645"/>
                  </a:lnTo>
                  <a:lnTo>
                    <a:pt x="3943" y="3627"/>
                  </a:lnTo>
                  <a:lnTo>
                    <a:pt x="3975" y="3639"/>
                  </a:lnTo>
                  <a:lnTo>
                    <a:pt x="4012" y="3639"/>
                  </a:lnTo>
                  <a:lnTo>
                    <a:pt x="4063" y="3622"/>
                  </a:lnTo>
                  <a:lnTo>
                    <a:pt x="4101" y="3591"/>
                  </a:lnTo>
                  <a:lnTo>
                    <a:pt x="4120" y="3553"/>
                  </a:lnTo>
                  <a:lnTo>
                    <a:pt x="4167" y="3522"/>
                  </a:lnTo>
                  <a:lnTo>
                    <a:pt x="4203" y="3481"/>
                  </a:lnTo>
                  <a:lnTo>
                    <a:pt x="4243" y="3426"/>
                  </a:lnTo>
                  <a:lnTo>
                    <a:pt x="4284" y="3387"/>
                  </a:lnTo>
                  <a:lnTo>
                    <a:pt x="4329" y="3378"/>
                  </a:lnTo>
                  <a:lnTo>
                    <a:pt x="4384" y="3345"/>
                  </a:lnTo>
                  <a:lnTo>
                    <a:pt x="4423" y="3309"/>
                  </a:lnTo>
                  <a:lnTo>
                    <a:pt x="4456" y="3259"/>
                  </a:lnTo>
                  <a:lnTo>
                    <a:pt x="4462" y="3184"/>
                  </a:lnTo>
                  <a:lnTo>
                    <a:pt x="4449" y="3123"/>
                  </a:lnTo>
                  <a:lnTo>
                    <a:pt x="4458" y="3091"/>
                  </a:lnTo>
                  <a:lnTo>
                    <a:pt x="4470" y="3049"/>
                  </a:lnTo>
                  <a:lnTo>
                    <a:pt x="4504" y="3012"/>
                  </a:lnTo>
                  <a:lnTo>
                    <a:pt x="4486" y="2956"/>
                  </a:lnTo>
                  <a:lnTo>
                    <a:pt x="4522" y="2916"/>
                  </a:lnTo>
                  <a:lnTo>
                    <a:pt x="4590" y="2899"/>
                  </a:lnTo>
                  <a:lnTo>
                    <a:pt x="4623" y="2865"/>
                  </a:lnTo>
                  <a:lnTo>
                    <a:pt x="4690" y="2845"/>
                  </a:lnTo>
                  <a:lnTo>
                    <a:pt x="4726" y="2794"/>
                  </a:lnTo>
                  <a:lnTo>
                    <a:pt x="4728" y="2734"/>
                  </a:lnTo>
                  <a:lnTo>
                    <a:pt x="4764" y="2721"/>
                  </a:lnTo>
                  <a:lnTo>
                    <a:pt x="4824" y="2673"/>
                  </a:lnTo>
                  <a:lnTo>
                    <a:pt x="4798" y="2641"/>
                  </a:lnTo>
                  <a:lnTo>
                    <a:pt x="4750" y="2640"/>
                  </a:lnTo>
                  <a:lnTo>
                    <a:pt x="4750" y="2619"/>
                  </a:lnTo>
                  <a:lnTo>
                    <a:pt x="4800" y="2604"/>
                  </a:lnTo>
                  <a:lnTo>
                    <a:pt x="4845" y="2617"/>
                  </a:lnTo>
                  <a:lnTo>
                    <a:pt x="4900" y="2584"/>
                  </a:lnTo>
                  <a:lnTo>
                    <a:pt x="4900" y="2551"/>
                  </a:lnTo>
                  <a:lnTo>
                    <a:pt x="4929" y="2491"/>
                  </a:lnTo>
                  <a:lnTo>
                    <a:pt x="4966" y="2521"/>
                  </a:lnTo>
                  <a:lnTo>
                    <a:pt x="4966" y="2571"/>
                  </a:lnTo>
                  <a:lnTo>
                    <a:pt x="4977" y="2605"/>
                  </a:lnTo>
                  <a:lnTo>
                    <a:pt x="5010" y="2622"/>
                  </a:lnTo>
                  <a:lnTo>
                    <a:pt x="5056" y="2617"/>
                  </a:lnTo>
                  <a:lnTo>
                    <a:pt x="5098" y="2593"/>
                  </a:lnTo>
                  <a:lnTo>
                    <a:pt x="5128" y="2560"/>
                  </a:lnTo>
                  <a:lnTo>
                    <a:pt x="5184" y="2526"/>
                  </a:lnTo>
                  <a:lnTo>
                    <a:pt x="5235" y="2511"/>
                  </a:lnTo>
                  <a:lnTo>
                    <a:pt x="5238" y="2461"/>
                  </a:lnTo>
                  <a:lnTo>
                    <a:pt x="5247" y="2428"/>
                  </a:lnTo>
                  <a:lnTo>
                    <a:pt x="5260" y="2391"/>
                  </a:lnTo>
                  <a:lnTo>
                    <a:pt x="5212" y="2370"/>
                  </a:lnTo>
                  <a:lnTo>
                    <a:pt x="5214" y="2316"/>
                  </a:lnTo>
                  <a:lnTo>
                    <a:pt x="5223" y="2283"/>
                  </a:lnTo>
                  <a:lnTo>
                    <a:pt x="5263" y="2250"/>
                  </a:lnTo>
                  <a:lnTo>
                    <a:pt x="5295" y="2233"/>
                  </a:lnTo>
                  <a:lnTo>
                    <a:pt x="5331" y="2221"/>
                  </a:lnTo>
                  <a:lnTo>
                    <a:pt x="5398" y="2241"/>
                  </a:lnTo>
                  <a:lnTo>
                    <a:pt x="5463" y="2217"/>
                  </a:lnTo>
                  <a:lnTo>
                    <a:pt x="5488" y="2166"/>
                  </a:lnTo>
                  <a:lnTo>
                    <a:pt x="5538" y="2137"/>
                  </a:lnTo>
                  <a:lnTo>
                    <a:pt x="5596" y="2125"/>
                  </a:lnTo>
                  <a:lnTo>
                    <a:pt x="5622" y="2088"/>
                  </a:lnTo>
                  <a:lnTo>
                    <a:pt x="5647" y="2083"/>
                  </a:lnTo>
                  <a:lnTo>
                    <a:pt x="5652" y="2040"/>
                  </a:lnTo>
                  <a:lnTo>
                    <a:pt x="5697" y="2025"/>
                  </a:lnTo>
                  <a:lnTo>
                    <a:pt x="5740" y="1993"/>
                  </a:lnTo>
                  <a:lnTo>
                    <a:pt x="5779" y="2025"/>
                  </a:lnTo>
                  <a:lnTo>
                    <a:pt x="5814" y="2065"/>
                  </a:lnTo>
                  <a:lnTo>
                    <a:pt x="5865" y="2071"/>
                  </a:lnTo>
                  <a:lnTo>
                    <a:pt x="5899" y="1987"/>
                  </a:lnTo>
                  <a:lnTo>
                    <a:pt x="5845" y="1956"/>
                  </a:lnTo>
                  <a:lnTo>
                    <a:pt x="5788" y="1899"/>
                  </a:lnTo>
                  <a:lnTo>
                    <a:pt x="5724" y="1839"/>
                  </a:lnTo>
                  <a:lnTo>
                    <a:pt x="5685" y="1830"/>
                  </a:lnTo>
                  <a:lnTo>
                    <a:pt x="5644" y="1824"/>
                  </a:lnTo>
                  <a:close/>
                </a:path>
              </a:pathLst>
            </a:custGeom>
            <a:solidFill>
              <a:schemeClr val="accent5"/>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zh-CN" sz="1400" kern="0">
                <a:solidFill>
                  <a:sysClr val="windowText" lastClr="000000"/>
                </a:solidFill>
              </a:endParaRPr>
            </a:p>
          </p:txBody>
        </p:sp>
        <p:sp>
          <p:nvSpPr>
            <p:cNvPr id="8" name="椭圆 91"/>
            <p:cNvSpPr/>
            <p:nvPr/>
          </p:nvSpPr>
          <p:spPr>
            <a:xfrm>
              <a:off x="5553020" y="2040675"/>
              <a:ext cx="144000" cy="144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400"/>
            </a:p>
          </p:txBody>
        </p:sp>
        <p:sp>
          <p:nvSpPr>
            <p:cNvPr id="9" name="Oval 25"/>
            <p:cNvSpPr>
              <a:spLocks noChangeArrowheads="1"/>
            </p:cNvSpPr>
            <p:nvPr/>
          </p:nvSpPr>
          <p:spPr bwMode="gray">
            <a:xfrm>
              <a:off x="6330197" y="3845606"/>
              <a:ext cx="108821" cy="108821"/>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400" kern="0" dirty="0">
                <a:solidFill>
                  <a:sysClr val="windowText" lastClr="000000"/>
                </a:solidFill>
                <a:latin typeface="Calibri" pitchFamily="34" charset="0"/>
              </a:endParaRPr>
            </a:p>
          </p:txBody>
        </p:sp>
        <p:sp>
          <p:nvSpPr>
            <p:cNvPr id="10" name="Oval 25"/>
            <p:cNvSpPr>
              <a:spLocks noChangeArrowheads="1"/>
            </p:cNvSpPr>
            <p:nvPr/>
          </p:nvSpPr>
          <p:spPr bwMode="gray">
            <a:xfrm>
              <a:off x="5879671" y="5766800"/>
              <a:ext cx="108821" cy="108821"/>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zh-CN" altLang="en-US" sz="1400" kern="0" dirty="0">
                <a:solidFill>
                  <a:sysClr val="windowText" lastClr="000000"/>
                </a:solidFill>
                <a:latin typeface="Calibri" pitchFamily="34" charset="0"/>
              </a:endParaRPr>
            </a:p>
          </p:txBody>
        </p:sp>
        <p:sp>
          <p:nvSpPr>
            <p:cNvPr id="11" name="Oval 25"/>
            <p:cNvSpPr>
              <a:spLocks noChangeArrowheads="1"/>
            </p:cNvSpPr>
            <p:nvPr/>
          </p:nvSpPr>
          <p:spPr bwMode="gray">
            <a:xfrm>
              <a:off x="5521539" y="5969670"/>
              <a:ext cx="108821" cy="108821"/>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sz="1400" kern="0" dirty="0">
                <a:solidFill>
                  <a:sysClr val="windowText" lastClr="000000"/>
                </a:solidFill>
                <a:latin typeface="Calibri" pitchFamily="34" charset="0"/>
              </a:endParaRPr>
            </a:p>
          </p:txBody>
        </p:sp>
      </p:grpSp>
      <p:sp>
        <p:nvSpPr>
          <p:cNvPr id="14" name="Rectangle 13"/>
          <p:cNvSpPr/>
          <p:nvPr/>
        </p:nvSpPr>
        <p:spPr>
          <a:xfrm>
            <a:off x="388990" y="2313093"/>
            <a:ext cx="699230" cy="523220"/>
          </a:xfrm>
          <a:prstGeom prst="rect">
            <a:avLst/>
          </a:prstGeom>
        </p:spPr>
        <p:txBody>
          <a:bodyPr wrap="none">
            <a:spAutoFit/>
          </a:bodyPr>
          <a:lstStyle/>
          <a:p>
            <a:r>
              <a:rPr lang="en-US" sz="1400"/>
              <a:t>Hanoi</a:t>
            </a:r>
            <a:endParaRPr lang="en-US" sz="1400" smtClean="0"/>
          </a:p>
          <a:p>
            <a:r>
              <a:rPr lang="en-US" sz="1400" smtClean="0"/>
              <a:t>94%</a:t>
            </a:r>
          </a:p>
        </p:txBody>
      </p:sp>
      <p:sp>
        <p:nvSpPr>
          <p:cNvPr id="15" name="Rectangle 14"/>
          <p:cNvSpPr/>
          <p:nvPr/>
        </p:nvSpPr>
        <p:spPr>
          <a:xfrm>
            <a:off x="914584" y="3547110"/>
            <a:ext cx="939681" cy="738664"/>
          </a:xfrm>
          <a:prstGeom prst="rect">
            <a:avLst/>
          </a:prstGeom>
        </p:spPr>
        <p:txBody>
          <a:bodyPr wrap="none">
            <a:spAutoFit/>
          </a:bodyPr>
          <a:lstStyle/>
          <a:p>
            <a:r>
              <a:rPr lang="en-US" sz="1400"/>
              <a:t>Danang </a:t>
            </a:r>
            <a:endParaRPr lang="en-US" sz="1400" smtClean="0"/>
          </a:p>
          <a:p>
            <a:r>
              <a:rPr lang="en-US" sz="1400" smtClean="0"/>
              <a:t>94</a:t>
            </a:r>
            <a:r>
              <a:rPr lang="en-US" sz="1400"/>
              <a:t>% </a:t>
            </a:r>
            <a:endParaRPr lang="en-US" sz="1400" smtClean="0"/>
          </a:p>
          <a:p>
            <a:endParaRPr lang="en-US" sz="1400"/>
          </a:p>
        </p:txBody>
      </p:sp>
      <p:sp>
        <p:nvSpPr>
          <p:cNvPr id="16" name="Rectangle 15"/>
          <p:cNvSpPr/>
          <p:nvPr/>
        </p:nvSpPr>
        <p:spPr>
          <a:xfrm>
            <a:off x="632665" y="4561144"/>
            <a:ext cx="782587" cy="738664"/>
          </a:xfrm>
          <a:prstGeom prst="rect">
            <a:avLst/>
          </a:prstGeom>
        </p:spPr>
        <p:txBody>
          <a:bodyPr wrap="none">
            <a:spAutoFit/>
          </a:bodyPr>
          <a:lstStyle/>
          <a:p>
            <a:r>
              <a:rPr lang="en-US" sz="1400"/>
              <a:t>HCMC </a:t>
            </a:r>
            <a:endParaRPr lang="en-US" sz="1400" smtClean="0"/>
          </a:p>
          <a:p>
            <a:r>
              <a:rPr lang="en-US" sz="1400" smtClean="0"/>
              <a:t>92%</a:t>
            </a:r>
          </a:p>
          <a:p>
            <a:endParaRPr lang="en-US" sz="1400"/>
          </a:p>
        </p:txBody>
      </p:sp>
      <p:sp>
        <p:nvSpPr>
          <p:cNvPr id="17" name="Rectangle 16"/>
          <p:cNvSpPr/>
          <p:nvPr/>
        </p:nvSpPr>
        <p:spPr>
          <a:xfrm>
            <a:off x="88329" y="5103771"/>
            <a:ext cx="989373" cy="523220"/>
          </a:xfrm>
          <a:prstGeom prst="rect">
            <a:avLst/>
          </a:prstGeom>
        </p:spPr>
        <p:txBody>
          <a:bodyPr wrap="none">
            <a:spAutoFit/>
          </a:bodyPr>
          <a:lstStyle/>
          <a:p>
            <a:r>
              <a:rPr lang="en-US" sz="1400"/>
              <a:t>Can Tho </a:t>
            </a:r>
          </a:p>
          <a:p>
            <a:r>
              <a:rPr lang="en-US" sz="1400" smtClean="0"/>
              <a:t>80%</a:t>
            </a:r>
          </a:p>
        </p:txBody>
      </p:sp>
      <p:grpSp>
        <p:nvGrpSpPr>
          <p:cNvPr id="92" name="Group 91"/>
          <p:cNvGrpSpPr/>
          <p:nvPr/>
        </p:nvGrpSpPr>
        <p:grpSpPr>
          <a:xfrm>
            <a:off x="1789433" y="2011008"/>
            <a:ext cx="1677046" cy="3573307"/>
            <a:chOff x="2708806" y="2183728"/>
            <a:chExt cx="1677046" cy="3573307"/>
          </a:xfrm>
        </p:grpSpPr>
        <p:sp>
          <p:nvSpPr>
            <p:cNvPr id="19" name="Freeform 95"/>
            <p:cNvSpPr>
              <a:spLocks/>
            </p:cNvSpPr>
            <p:nvPr/>
          </p:nvSpPr>
          <p:spPr bwMode="auto">
            <a:xfrm>
              <a:off x="2708806" y="2373786"/>
              <a:ext cx="316404" cy="402793"/>
            </a:xfrm>
            <a:custGeom>
              <a:avLst/>
              <a:gdLst>
                <a:gd name="T0" fmla="*/ 43514 w 1411"/>
                <a:gd name="T1" fmla="*/ 18835 h 1792"/>
                <a:gd name="T2" fmla="*/ 17801 w 1411"/>
                <a:gd name="T3" fmla="*/ 43617 h 1792"/>
                <a:gd name="T4" fmla="*/ 989 w 1411"/>
                <a:gd name="T5" fmla="*/ 53530 h 1792"/>
                <a:gd name="T6" fmla="*/ 9890 w 1411"/>
                <a:gd name="T7" fmla="*/ 75339 h 1792"/>
                <a:gd name="T8" fmla="*/ 25713 w 1411"/>
                <a:gd name="T9" fmla="*/ 100121 h 1792"/>
                <a:gd name="T10" fmla="*/ 57359 w 1411"/>
                <a:gd name="T11" fmla="*/ 119947 h 1792"/>
                <a:gd name="T12" fmla="*/ 88017 w 1411"/>
                <a:gd name="T13" fmla="*/ 145721 h 1792"/>
                <a:gd name="T14" fmla="*/ 103840 w 1411"/>
                <a:gd name="T15" fmla="*/ 178434 h 1792"/>
                <a:gd name="T16" fmla="*/ 129553 w 1411"/>
                <a:gd name="T17" fmla="*/ 202225 h 1792"/>
                <a:gd name="T18" fmla="*/ 153288 w 1411"/>
                <a:gd name="T19" fmla="*/ 234938 h 1792"/>
                <a:gd name="T20" fmla="*/ 159222 w 1411"/>
                <a:gd name="T21" fmla="*/ 268643 h 1792"/>
                <a:gd name="T22" fmla="*/ 172078 w 1411"/>
                <a:gd name="T23" fmla="*/ 301355 h 1792"/>
                <a:gd name="T24" fmla="*/ 194824 w 1411"/>
                <a:gd name="T25" fmla="*/ 314242 h 1792"/>
                <a:gd name="T26" fmla="*/ 205702 w 1411"/>
                <a:gd name="T27" fmla="*/ 268643 h 1792"/>
                <a:gd name="T28" fmla="*/ 231415 w 1411"/>
                <a:gd name="T29" fmla="*/ 263686 h 1792"/>
                <a:gd name="T30" fmla="*/ 243283 w 1411"/>
                <a:gd name="T31" fmla="*/ 298382 h 1792"/>
                <a:gd name="T32" fmla="*/ 274929 w 1411"/>
                <a:gd name="T33" fmla="*/ 307303 h 1792"/>
                <a:gd name="T34" fmla="*/ 272951 w 1411"/>
                <a:gd name="T35" fmla="*/ 351581 h 1792"/>
                <a:gd name="T36" fmla="*/ 256139 w 1411"/>
                <a:gd name="T37" fmla="*/ 408416 h 1792"/>
                <a:gd name="T38" fmla="*/ 216581 w 1411"/>
                <a:gd name="T39" fmla="*/ 452033 h 1792"/>
                <a:gd name="T40" fmla="*/ 238338 w 1411"/>
                <a:gd name="T41" fmla="*/ 470868 h 1792"/>
                <a:gd name="T42" fmla="*/ 251194 w 1411"/>
                <a:gd name="T43" fmla="*/ 504572 h 1792"/>
                <a:gd name="T44" fmla="*/ 264710 w 1411"/>
                <a:gd name="T45" fmla="*/ 536624 h 1792"/>
                <a:gd name="T46" fmla="*/ 284489 w 1411"/>
                <a:gd name="T47" fmla="*/ 567024 h 1792"/>
                <a:gd name="T48" fmla="*/ 313498 w 1411"/>
                <a:gd name="T49" fmla="*/ 590815 h 1792"/>
                <a:gd name="T50" fmla="*/ 339871 w 1411"/>
                <a:gd name="T51" fmla="*/ 580241 h 1792"/>
                <a:gd name="T52" fmla="*/ 368880 w 1411"/>
                <a:gd name="T53" fmla="*/ 544555 h 1792"/>
                <a:gd name="T54" fmla="*/ 384703 w 1411"/>
                <a:gd name="T55" fmla="*/ 533981 h 1792"/>
                <a:gd name="T56" fmla="*/ 418987 w 1411"/>
                <a:gd name="T57" fmla="*/ 518120 h 1792"/>
                <a:gd name="T58" fmla="*/ 417668 w 1411"/>
                <a:gd name="T59" fmla="*/ 479790 h 1792"/>
                <a:gd name="T60" fmla="*/ 416350 w 1411"/>
                <a:gd name="T61" fmla="*/ 442781 h 1792"/>
                <a:gd name="T62" fmla="*/ 395252 w 1411"/>
                <a:gd name="T63" fmla="*/ 411059 h 1792"/>
                <a:gd name="T64" fmla="*/ 429536 w 1411"/>
                <a:gd name="T65" fmla="*/ 385946 h 1792"/>
                <a:gd name="T66" fmla="*/ 449315 w 1411"/>
                <a:gd name="T67" fmla="*/ 343651 h 1792"/>
                <a:gd name="T68" fmla="*/ 465138 w 1411"/>
                <a:gd name="T69" fmla="*/ 289460 h 1792"/>
                <a:gd name="T70" fmla="*/ 455908 w 1411"/>
                <a:gd name="T71" fmla="*/ 253773 h 1792"/>
                <a:gd name="T72" fmla="*/ 450633 w 1411"/>
                <a:gd name="T73" fmla="*/ 214121 h 1792"/>
                <a:gd name="T74" fmla="*/ 422943 w 1411"/>
                <a:gd name="T75" fmla="*/ 167860 h 1792"/>
                <a:gd name="T76" fmla="*/ 367561 w 1411"/>
                <a:gd name="T77" fmla="*/ 165217 h 1792"/>
                <a:gd name="T78" fmla="*/ 334266 w 1411"/>
                <a:gd name="T79" fmla="*/ 148695 h 1792"/>
                <a:gd name="T80" fmla="*/ 314487 w 1411"/>
                <a:gd name="T81" fmla="*/ 152660 h 1792"/>
                <a:gd name="T82" fmla="*/ 295697 w 1411"/>
                <a:gd name="T83" fmla="*/ 172486 h 1792"/>
                <a:gd name="T84" fmla="*/ 268007 w 1411"/>
                <a:gd name="T85" fmla="*/ 190330 h 1792"/>
                <a:gd name="T86" fmla="*/ 250205 w 1411"/>
                <a:gd name="T87" fmla="*/ 190330 h 1792"/>
                <a:gd name="T88" fmla="*/ 220537 w 1411"/>
                <a:gd name="T89" fmla="*/ 172486 h 1792"/>
                <a:gd name="T90" fmla="*/ 220537 w 1411"/>
                <a:gd name="T91" fmla="*/ 147704 h 1792"/>
                <a:gd name="T92" fmla="*/ 203725 w 1411"/>
                <a:gd name="T93" fmla="*/ 119947 h 1792"/>
                <a:gd name="T94" fmla="*/ 198780 w 1411"/>
                <a:gd name="T95" fmla="*/ 136800 h 1792"/>
                <a:gd name="T96" fmla="*/ 179990 w 1411"/>
                <a:gd name="T97" fmla="*/ 139773 h 1792"/>
                <a:gd name="T98" fmla="*/ 155266 w 1411"/>
                <a:gd name="T99" fmla="*/ 117965 h 1792"/>
                <a:gd name="T100" fmla="*/ 131531 w 1411"/>
                <a:gd name="T101" fmla="*/ 102104 h 1792"/>
                <a:gd name="T102" fmla="*/ 109774 w 1411"/>
                <a:gd name="T103" fmla="*/ 73356 h 1792"/>
                <a:gd name="T104" fmla="*/ 90984 w 1411"/>
                <a:gd name="T105" fmla="*/ 45600 h 1792"/>
                <a:gd name="T106" fmla="*/ 71205 w 1411"/>
                <a:gd name="T107" fmla="*/ 22800 h 1792"/>
                <a:gd name="T108" fmla="*/ 57359 w 1411"/>
                <a:gd name="T109" fmla="*/ 0 h 17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1"/>
                <a:gd name="T166" fmla="*/ 0 h 1792"/>
                <a:gd name="T167" fmla="*/ 1411 w 1411"/>
                <a:gd name="T168" fmla="*/ 1792 h 17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1" h="1792">
                  <a:moveTo>
                    <a:pt x="174" y="0"/>
                  </a:moveTo>
                  <a:lnTo>
                    <a:pt x="144" y="27"/>
                  </a:lnTo>
                  <a:lnTo>
                    <a:pt x="132" y="57"/>
                  </a:lnTo>
                  <a:lnTo>
                    <a:pt x="120" y="87"/>
                  </a:lnTo>
                  <a:lnTo>
                    <a:pt x="90" y="111"/>
                  </a:lnTo>
                  <a:lnTo>
                    <a:pt x="54" y="132"/>
                  </a:lnTo>
                  <a:lnTo>
                    <a:pt x="21" y="120"/>
                  </a:lnTo>
                  <a:lnTo>
                    <a:pt x="3" y="138"/>
                  </a:lnTo>
                  <a:lnTo>
                    <a:pt x="3" y="162"/>
                  </a:lnTo>
                  <a:lnTo>
                    <a:pt x="0" y="180"/>
                  </a:lnTo>
                  <a:lnTo>
                    <a:pt x="3" y="204"/>
                  </a:lnTo>
                  <a:lnTo>
                    <a:pt x="30" y="228"/>
                  </a:lnTo>
                  <a:lnTo>
                    <a:pt x="39" y="252"/>
                  </a:lnTo>
                  <a:lnTo>
                    <a:pt x="51" y="285"/>
                  </a:lnTo>
                  <a:lnTo>
                    <a:pt x="78" y="303"/>
                  </a:lnTo>
                  <a:lnTo>
                    <a:pt x="99" y="303"/>
                  </a:lnTo>
                  <a:lnTo>
                    <a:pt x="126" y="324"/>
                  </a:lnTo>
                  <a:lnTo>
                    <a:pt x="174" y="363"/>
                  </a:lnTo>
                  <a:lnTo>
                    <a:pt x="207" y="372"/>
                  </a:lnTo>
                  <a:lnTo>
                    <a:pt x="240" y="405"/>
                  </a:lnTo>
                  <a:lnTo>
                    <a:pt x="267" y="441"/>
                  </a:lnTo>
                  <a:lnTo>
                    <a:pt x="282" y="474"/>
                  </a:lnTo>
                  <a:lnTo>
                    <a:pt x="312" y="507"/>
                  </a:lnTo>
                  <a:lnTo>
                    <a:pt x="315" y="540"/>
                  </a:lnTo>
                  <a:lnTo>
                    <a:pt x="339" y="576"/>
                  </a:lnTo>
                  <a:lnTo>
                    <a:pt x="363" y="606"/>
                  </a:lnTo>
                  <a:lnTo>
                    <a:pt x="393" y="612"/>
                  </a:lnTo>
                  <a:lnTo>
                    <a:pt x="426" y="642"/>
                  </a:lnTo>
                  <a:lnTo>
                    <a:pt x="456" y="678"/>
                  </a:lnTo>
                  <a:lnTo>
                    <a:pt x="465" y="711"/>
                  </a:lnTo>
                  <a:lnTo>
                    <a:pt x="477" y="738"/>
                  </a:lnTo>
                  <a:lnTo>
                    <a:pt x="501" y="774"/>
                  </a:lnTo>
                  <a:lnTo>
                    <a:pt x="483" y="813"/>
                  </a:lnTo>
                  <a:lnTo>
                    <a:pt x="486" y="852"/>
                  </a:lnTo>
                  <a:lnTo>
                    <a:pt x="501" y="885"/>
                  </a:lnTo>
                  <a:lnTo>
                    <a:pt x="522" y="912"/>
                  </a:lnTo>
                  <a:lnTo>
                    <a:pt x="531" y="957"/>
                  </a:lnTo>
                  <a:lnTo>
                    <a:pt x="555" y="996"/>
                  </a:lnTo>
                  <a:lnTo>
                    <a:pt x="591" y="951"/>
                  </a:lnTo>
                  <a:lnTo>
                    <a:pt x="627" y="912"/>
                  </a:lnTo>
                  <a:lnTo>
                    <a:pt x="651" y="864"/>
                  </a:lnTo>
                  <a:lnTo>
                    <a:pt x="624" y="813"/>
                  </a:lnTo>
                  <a:lnTo>
                    <a:pt x="672" y="750"/>
                  </a:lnTo>
                  <a:lnTo>
                    <a:pt x="690" y="768"/>
                  </a:lnTo>
                  <a:lnTo>
                    <a:pt x="702" y="798"/>
                  </a:lnTo>
                  <a:lnTo>
                    <a:pt x="720" y="828"/>
                  </a:lnTo>
                  <a:lnTo>
                    <a:pt x="717" y="864"/>
                  </a:lnTo>
                  <a:lnTo>
                    <a:pt x="738" y="903"/>
                  </a:lnTo>
                  <a:lnTo>
                    <a:pt x="780" y="870"/>
                  </a:lnTo>
                  <a:lnTo>
                    <a:pt x="819" y="888"/>
                  </a:lnTo>
                  <a:lnTo>
                    <a:pt x="834" y="930"/>
                  </a:lnTo>
                  <a:lnTo>
                    <a:pt x="825" y="960"/>
                  </a:lnTo>
                  <a:lnTo>
                    <a:pt x="831" y="1005"/>
                  </a:lnTo>
                  <a:lnTo>
                    <a:pt x="828" y="1064"/>
                  </a:lnTo>
                  <a:lnTo>
                    <a:pt x="717" y="1161"/>
                  </a:lnTo>
                  <a:lnTo>
                    <a:pt x="732" y="1203"/>
                  </a:lnTo>
                  <a:lnTo>
                    <a:pt x="777" y="1236"/>
                  </a:lnTo>
                  <a:lnTo>
                    <a:pt x="729" y="1269"/>
                  </a:lnTo>
                  <a:lnTo>
                    <a:pt x="717" y="1308"/>
                  </a:lnTo>
                  <a:lnTo>
                    <a:pt x="657" y="1368"/>
                  </a:lnTo>
                  <a:lnTo>
                    <a:pt x="675" y="1395"/>
                  </a:lnTo>
                  <a:lnTo>
                    <a:pt x="696" y="1401"/>
                  </a:lnTo>
                  <a:lnTo>
                    <a:pt x="723" y="1425"/>
                  </a:lnTo>
                  <a:lnTo>
                    <a:pt x="741" y="1464"/>
                  </a:lnTo>
                  <a:lnTo>
                    <a:pt x="765" y="1491"/>
                  </a:lnTo>
                  <a:lnTo>
                    <a:pt x="762" y="1527"/>
                  </a:lnTo>
                  <a:lnTo>
                    <a:pt x="791" y="1564"/>
                  </a:lnTo>
                  <a:lnTo>
                    <a:pt x="783" y="1600"/>
                  </a:lnTo>
                  <a:lnTo>
                    <a:pt x="803" y="1624"/>
                  </a:lnTo>
                  <a:lnTo>
                    <a:pt x="847" y="1636"/>
                  </a:lnTo>
                  <a:lnTo>
                    <a:pt x="859" y="1676"/>
                  </a:lnTo>
                  <a:lnTo>
                    <a:pt x="863" y="1716"/>
                  </a:lnTo>
                  <a:lnTo>
                    <a:pt x="895" y="1732"/>
                  </a:lnTo>
                  <a:lnTo>
                    <a:pt x="919" y="1760"/>
                  </a:lnTo>
                  <a:lnTo>
                    <a:pt x="951" y="1788"/>
                  </a:lnTo>
                  <a:lnTo>
                    <a:pt x="987" y="1792"/>
                  </a:lnTo>
                  <a:lnTo>
                    <a:pt x="1009" y="1790"/>
                  </a:lnTo>
                  <a:lnTo>
                    <a:pt x="1031" y="1756"/>
                  </a:lnTo>
                  <a:lnTo>
                    <a:pt x="1079" y="1736"/>
                  </a:lnTo>
                  <a:lnTo>
                    <a:pt x="1087" y="1692"/>
                  </a:lnTo>
                  <a:lnTo>
                    <a:pt x="1119" y="1648"/>
                  </a:lnTo>
                  <a:lnTo>
                    <a:pt x="1123" y="1616"/>
                  </a:lnTo>
                  <a:lnTo>
                    <a:pt x="1151" y="1600"/>
                  </a:lnTo>
                  <a:lnTo>
                    <a:pt x="1167" y="1616"/>
                  </a:lnTo>
                  <a:lnTo>
                    <a:pt x="1219" y="1624"/>
                  </a:lnTo>
                  <a:lnTo>
                    <a:pt x="1251" y="1600"/>
                  </a:lnTo>
                  <a:lnTo>
                    <a:pt x="1271" y="1568"/>
                  </a:lnTo>
                  <a:lnTo>
                    <a:pt x="1251" y="1528"/>
                  </a:lnTo>
                  <a:lnTo>
                    <a:pt x="1259" y="1492"/>
                  </a:lnTo>
                  <a:lnTo>
                    <a:pt x="1267" y="1452"/>
                  </a:lnTo>
                  <a:lnTo>
                    <a:pt x="1295" y="1420"/>
                  </a:lnTo>
                  <a:lnTo>
                    <a:pt x="1263" y="1384"/>
                  </a:lnTo>
                  <a:lnTo>
                    <a:pt x="1263" y="1340"/>
                  </a:lnTo>
                  <a:lnTo>
                    <a:pt x="1243" y="1328"/>
                  </a:lnTo>
                  <a:lnTo>
                    <a:pt x="1203" y="1292"/>
                  </a:lnTo>
                  <a:lnTo>
                    <a:pt x="1199" y="1244"/>
                  </a:lnTo>
                  <a:lnTo>
                    <a:pt x="1227" y="1208"/>
                  </a:lnTo>
                  <a:lnTo>
                    <a:pt x="1271" y="1164"/>
                  </a:lnTo>
                  <a:lnTo>
                    <a:pt x="1303" y="1168"/>
                  </a:lnTo>
                  <a:lnTo>
                    <a:pt x="1327" y="1132"/>
                  </a:lnTo>
                  <a:lnTo>
                    <a:pt x="1331" y="1080"/>
                  </a:lnTo>
                  <a:lnTo>
                    <a:pt x="1363" y="1040"/>
                  </a:lnTo>
                  <a:lnTo>
                    <a:pt x="1407" y="1000"/>
                  </a:lnTo>
                  <a:lnTo>
                    <a:pt x="1403" y="932"/>
                  </a:lnTo>
                  <a:lnTo>
                    <a:pt x="1411" y="876"/>
                  </a:lnTo>
                  <a:lnTo>
                    <a:pt x="1379" y="852"/>
                  </a:lnTo>
                  <a:lnTo>
                    <a:pt x="1375" y="812"/>
                  </a:lnTo>
                  <a:lnTo>
                    <a:pt x="1383" y="768"/>
                  </a:lnTo>
                  <a:lnTo>
                    <a:pt x="1403" y="740"/>
                  </a:lnTo>
                  <a:lnTo>
                    <a:pt x="1375" y="688"/>
                  </a:lnTo>
                  <a:lnTo>
                    <a:pt x="1367" y="648"/>
                  </a:lnTo>
                  <a:lnTo>
                    <a:pt x="1347" y="600"/>
                  </a:lnTo>
                  <a:lnTo>
                    <a:pt x="1311" y="532"/>
                  </a:lnTo>
                  <a:lnTo>
                    <a:pt x="1283" y="508"/>
                  </a:lnTo>
                  <a:lnTo>
                    <a:pt x="1231" y="508"/>
                  </a:lnTo>
                  <a:lnTo>
                    <a:pt x="1163" y="516"/>
                  </a:lnTo>
                  <a:lnTo>
                    <a:pt x="1115" y="500"/>
                  </a:lnTo>
                  <a:lnTo>
                    <a:pt x="1075" y="484"/>
                  </a:lnTo>
                  <a:lnTo>
                    <a:pt x="1044" y="468"/>
                  </a:lnTo>
                  <a:lnTo>
                    <a:pt x="1014" y="450"/>
                  </a:lnTo>
                  <a:lnTo>
                    <a:pt x="996" y="444"/>
                  </a:lnTo>
                  <a:lnTo>
                    <a:pt x="966" y="441"/>
                  </a:lnTo>
                  <a:lnTo>
                    <a:pt x="954" y="462"/>
                  </a:lnTo>
                  <a:lnTo>
                    <a:pt x="948" y="480"/>
                  </a:lnTo>
                  <a:lnTo>
                    <a:pt x="924" y="504"/>
                  </a:lnTo>
                  <a:lnTo>
                    <a:pt x="897" y="522"/>
                  </a:lnTo>
                  <a:lnTo>
                    <a:pt x="873" y="534"/>
                  </a:lnTo>
                  <a:lnTo>
                    <a:pt x="837" y="552"/>
                  </a:lnTo>
                  <a:lnTo>
                    <a:pt x="813" y="576"/>
                  </a:lnTo>
                  <a:lnTo>
                    <a:pt x="816" y="606"/>
                  </a:lnTo>
                  <a:lnTo>
                    <a:pt x="792" y="618"/>
                  </a:lnTo>
                  <a:lnTo>
                    <a:pt x="759" y="576"/>
                  </a:lnTo>
                  <a:lnTo>
                    <a:pt x="726" y="546"/>
                  </a:lnTo>
                  <a:lnTo>
                    <a:pt x="693" y="543"/>
                  </a:lnTo>
                  <a:lnTo>
                    <a:pt x="669" y="522"/>
                  </a:lnTo>
                  <a:lnTo>
                    <a:pt x="675" y="492"/>
                  </a:lnTo>
                  <a:lnTo>
                    <a:pt x="639" y="468"/>
                  </a:lnTo>
                  <a:lnTo>
                    <a:pt x="669" y="447"/>
                  </a:lnTo>
                  <a:lnTo>
                    <a:pt x="681" y="414"/>
                  </a:lnTo>
                  <a:lnTo>
                    <a:pt x="648" y="387"/>
                  </a:lnTo>
                  <a:lnTo>
                    <a:pt x="618" y="363"/>
                  </a:lnTo>
                  <a:lnTo>
                    <a:pt x="594" y="369"/>
                  </a:lnTo>
                  <a:lnTo>
                    <a:pt x="585" y="387"/>
                  </a:lnTo>
                  <a:lnTo>
                    <a:pt x="603" y="414"/>
                  </a:lnTo>
                  <a:lnTo>
                    <a:pt x="609" y="438"/>
                  </a:lnTo>
                  <a:lnTo>
                    <a:pt x="585" y="456"/>
                  </a:lnTo>
                  <a:lnTo>
                    <a:pt x="546" y="423"/>
                  </a:lnTo>
                  <a:lnTo>
                    <a:pt x="519" y="390"/>
                  </a:lnTo>
                  <a:lnTo>
                    <a:pt x="498" y="372"/>
                  </a:lnTo>
                  <a:lnTo>
                    <a:pt x="471" y="357"/>
                  </a:lnTo>
                  <a:lnTo>
                    <a:pt x="444" y="342"/>
                  </a:lnTo>
                  <a:lnTo>
                    <a:pt x="411" y="339"/>
                  </a:lnTo>
                  <a:lnTo>
                    <a:pt x="399" y="309"/>
                  </a:lnTo>
                  <a:lnTo>
                    <a:pt x="387" y="285"/>
                  </a:lnTo>
                  <a:lnTo>
                    <a:pt x="369" y="261"/>
                  </a:lnTo>
                  <a:lnTo>
                    <a:pt x="333" y="222"/>
                  </a:lnTo>
                  <a:lnTo>
                    <a:pt x="294" y="186"/>
                  </a:lnTo>
                  <a:lnTo>
                    <a:pt x="264" y="153"/>
                  </a:lnTo>
                  <a:lnTo>
                    <a:pt x="276" y="138"/>
                  </a:lnTo>
                  <a:lnTo>
                    <a:pt x="288" y="114"/>
                  </a:lnTo>
                  <a:lnTo>
                    <a:pt x="249" y="99"/>
                  </a:lnTo>
                  <a:lnTo>
                    <a:pt x="216" y="69"/>
                  </a:lnTo>
                  <a:lnTo>
                    <a:pt x="222" y="42"/>
                  </a:lnTo>
                  <a:lnTo>
                    <a:pt x="201" y="24"/>
                  </a:lnTo>
                  <a:lnTo>
                    <a:pt x="174"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0" name="Freeform 96"/>
            <p:cNvSpPr>
              <a:spLocks/>
            </p:cNvSpPr>
            <p:nvPr/>
          </p:nvSpPr>
          <p:spPr bwMode="auto">
            <a:xfrm>
              <a:off x="2747681" y="2316552"/>
              <a:ext cx="370397" cy="261330"/>
            </a:xfrm>
            <a:custGeom>
              <a:avLst/>
              <a:gdLst>
                <a:gd name="T0" fmla="*/ 80803 w 1651"/>
                <a:gd name="T1" fmla="*/ 19259 h 1157"/>
                <a:gd name="T2" fmla="*/ 47492 w 1651"/>
                <a:gd name="T3" fmla="*/ 12950 h 1157"/>
                <a:gd name="T4" fmla="*/ 25395 w 1651"/>
                <a:gd name="T5" fmla="*/ 47814 h 1157"/>
                <a:gd name="T6" fmla="*/ 15831 w 1651"/>
                <a:gd name="T7" fmla="*/ 76702 h 1157"/>
                <a:gd name="T8" fmla="*/ 14512 w 1651"/>
                <a:gd name="T9" fmla="*/ 106918 h 1157"/>
                <a:gd name="T10" fmla="*/ 34630 w 1651"/>
                <a:gd name="T11" fmla="*/ 128169 h 1157"/>
                <a:gd name="T12" fmla="*/ 53099 w 1651"/>
                <a:gd name="T13" fmla="*/ 157721 h 1157"/>
                <a:gd name="T14" fmla="*/ 74207 w 1651"/>
                <a:gd name="T15" fmla="*/ 187605 h 1157"/>
                <a:gd name="T16" fmla="*/ 107847 w 1651"/>
                <a:gd name="T17" fmla="*/ 206863 h 1157"/>
                <a:gd name="T18" fmla="*/ 135221 w 1651"/>
                <a:gd name="T19" fmla="*/ 235419 h 1157"/>
                <a:gd name="T20" fmla="*/ 136211 w 1651"/>
                <a:gd name="T21" fmla="*/ 212840 h 1157"/>
                <a:gd name="T22" fmla="*/ 166883 w 1651"/>
                <a:gd name="T23" fmla="*/ 220477 h 1157"/>
                <a:gd name="T24" fmla="*/ 165893 w 1651"/>
                <a:gd name="T25" fmla="*/ 247373 h 1157"/>
                <a:gd name="T26" fmla="*/ 182054 w 1651"/>
                <a:gd name="T27" fmla="*/ 264307 h 1157"/>
                <a:gd name="T28" fmla="*/ 211737 w 1651"/>
                <a:gd name="T29" fmla="*/ 285226 h 1157"/>
                <a:gd name="T30" fmla="*/ 228227 w 1651"/>
                <a:gd name="T31" fmla="*/ 261651 h 1157"/>
                <a:gd name="T32" fmla="*/ 253952 w 1651"/>
                <a:gd name="T33" fmla="*/ 245381 h 1157"/>
                <a:gd name="T34" fmla="*/ 270772 w 1651"/>
                <a:gd name="T35" fmla="*/ 230439 h 1157"/>
                <a:gd name="T36" fmla="*/ 291550 w 1651"/>
                <a:gd name="T37" fmla="*/ 241728 h 1157"/>
                <a:gd name="T38" fmla="*/ 317275 w 1651"/>
                <a:gd name="T39" fmla="*/ 251689 h 1157"/>
                <a:gd name="T40" fmla="*/ 350916 w 1651"/>
                <a:gd name="T41" fmla="*/ 251689 h 1157"/>
                <a:gd name="T42" fmla="*/ 384886 w 1651"/>
                <a:gd name="T43" fmla="*/ 278253 h 1157"/>
                <a:gd name="T44" fmla="*/ 399068 w 1651"/>
                <a:gd name="T45" fmla="*/ 272608 h 1157"/>
                <a:gd name="T46" fmla="*/ 435347 w 1651"/>
                <a:gd name="T47" fmla="*/ 290206 h 1157"/>
                <a:gd name="T48" fmla="*/ 459093 w 1651"/>
                <a:gd name="T49" fmla="*/ 325071 h 1157"/>
                <a:gd name="T50" fmla="*/ 479541 w 1651"/>
                <a:gd name="T51" fmla="*/ 368237 h 1157"/>
                <a:gd name="T52" fmla="*/ 522416 w 1651"/>
                <a:gd name="T53" fmla="*/ 377866 h 1157"/>
                <a:gd name="T54" fmla="*/ 525714 w 1651"/>
                <a:gd name="T55" fmla="*/ 347650 h 1157"/>
                <a:gd name="T56" fmla="*/ 536598 w 1651"/>
                <a:gd name="T57" fmla="*/ 310793 h 1157"/>
                <a:gd name="T58" fmla="*/ 530331 w 1651"/>
                <a:gd name="T59" fmla="*/ 267960 h 1157"/>
                <a:gd name="T60" fmla="*/ 501968 w 1651"/>
                <a:gd name="T61" fmla="*/ 239072 h 1157"/>
                <a:gd name="T62" fmla="*/ 481190 w 1651"/>
                <a:gd name="T63" fmla="*/ 202547 h 1157"/>
                <a:gd name="T64" fmla="*/ 489105 w 1651"/>
                <a:gd name="T65" fmla="*/ 164362 h 1157"/>
                <a:gd name="T66" fmla="*/ 436996 w 1651"/>
                <a:gd name="T67" fmla="*/ 137134 h 1157"/>
                <a:gd name="T68" fmla="*/ 416218 w 1651"/>
                <a:gd name="T69" fmla="*/ 108578 h 1157"/>
                <a:gd name="T70" fmla="*/ 409951 w 1651"/>
                <a:gd name="T71" fmla="*/ 67073 h 1157"/>
                <a:gd name="T72" fmla="*/ 378290 w 1651"/>
                <a:gd name="T73" fmla="*/ 52795 h 1157"/>
                <a:gd name="T74" fmla="*/ 370374 w 1651"/>
                <a:gd name="T75" fmla="*/ 12950 h 1157"/>
                <a:gd name="T76" fmla="*/ 326180 w 1651"/>
                <a:gd name="T77" fmla="*/ 12950 h 1157"/>
                <a:gd name="T78" fmla="*/ 297487 w 1651"/>
                <a:gd name="T79" fmla="*/ 43166 h 1157"/>
                <a:gd name="T80" fmla="*/ 259559 w 1651"/>
                <a:gd name="T81" fmla="*/ 85999 h 1157"/>
                <a:gd name="T82" fmla="*/ 217014 w 1651"/>
                <a:gd name="T83" fmla="*/ 109907 h 1157"/>
                <a:gd name="T84" fmla="*/ 191618 w 1651"/>
                <a:gd name="T85" fmla="*/ 76702 h 1157"/>
                <a:gd name="T86" fmla="*/ 140828 w 1651"/>
                <a:gd name="T87" fmla="*/ 38185 h 11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1"/>
                <a:gd name="T133" fmla="*/ 0 h 1157"/>
                <a:gd name="T134" fmla="*/ 1651 w 1651"/>
                <a:gd name="T135" fmla="*/ 1157 h 11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1" h="1157">
                  <a:moveTo>
                    <a:pt x="365" y="82"/>
                  </a:moveTo>
                  <a:lnTo>
                    <a:pt x="302" y="67"/>
                  </a:lnTo>
                  <a:lnTo>
                    <a:pt x="245" y="58"/>
                  </a:lnTo>
                  <a:lnTo>
                    <a:pt x="216" y="15"/>
                  </a:lnTo>
                  <a:lnTo>
                    <a:pt x="173" y="0"/>
                  </a:lnTo>
                  <a:lnTo>
                    <a:pt x="144" y="39"/>
                  </a:lnTo>
                  <a:lnTo>
                    <a:pt x="120" y="82"/>
                  </a:lnTo>
                  <a:lnTo>
                    <a:pt x="86" y="101"/>
                  </a:lnTo>
                  <a:lnTo>
                    <a:pt x="77" y="144"/>
                  </a:lnTo>
                  <a:lnTo>
                    <a:pt x="101" y="183"/>
                  </a:lnTo>
                  <a:lnTo>
                    <a:pt x="77" y="202"/>
                  </a:lnTo>
                  <a:lnTo>
                    <a:pt x="48" y="231"/>
                  </a:lnTo>
                  <a:lnTo>
                    <a:pt x="0" y="253"/>
                  </a:lnTo>
                  <a:lnTo>
                    <a:pt x="47" y="290"/>
                  </a:lnTo>
                  <a:lnTo>
                    <a:pt x="44" y="322"/>
                  </a:lnTo>
                  <a:lnTo>
                    <a:pt x="71" y="349"/>
                  </a:lnTo>
                  <a:lnTo>
                    <a:pt x="113" y="365"/>
                  </a:lnTo>
                  <a:lnTo>
                    <a:pt x="105" y="386"/>
                  </a:lnTo>
                  <a:lnTo>
                    <a:pt x="92" y="404"/>
                  </a:lnTo>
                  <a:lnTo>
                    <a:pt x="113" y="431"/>
                  </a:lnTo>
                  <a:lnTo>
                    <a:pt x="161" y="475"/>
                  </a:lnTo>
                  <a:lnTo>
                    <a:pt x="192" y="511"/>
                  </a:lnTo>
                  <a:lnTo>
                    <a:pt x="213" y="539"/>
                  </a:lnTo>
                  <a:lnTo>
                    <a:pt x="225" y="565"/>
                  </a:lnTo>
                  <a:lnTo>
                    <a:pt x="237" y="590"/>
                  </a:lnTo>
                  <a:lnTo>
                    <a:pt x="266" y="590"/>
                  </a:lnTo>
                  <a:lnTo>
                    <a:pt x="327" y="623"/>
                  </a:lnTo>
                  <a:lnTo>
                    <a:pt x="350" y="646"/>
                  </a:lnTo>
                  <a:lnTo>
                    <a:pt x="368" y="668"/>
                  </a:lnTo>
                  <a:lnTo>
                    <a:pt x="410" y="709"/>
                  </a:lnTo>
                  <a:lnTo>
                    <a:pt x="434" y="689"/>
                  </a:lnTo>
                  <a:lnTo>
                    <a:pt x="429" y="664"/>
                  </a:lnTo>
                  <a:lnTo>
                    <a:pt x="413" y="641"/>
                  </a:lnTo>
                  <a:lnTo>
                    <a:pt x="417" y="622"/>
                  </a:lnTo>
                  <a:lnTo>
                    <a:pt x="443" y="613"/>
                  </a:lnTo>
                  <a:lnTo>
                    <a:pt x="506" y="664"/>
                  </a:lnTo>
                  <a:lnTo>
                    <a:pt x="495" y="698"/>
                  </a:lnTo>
                  <a:lnTo>
                    <a:pt x="467" y="719"/>
                  </a:lnTo>
                  <a:lnTo>
                    <a:pt x="503" y="745"/>
                  </a:lnTo>
                  <a:lnTo>
                    <a:pt x="495" y="775"/>
                  </a:lnTo>
                  <a:lnTo>
                    <a:pt x="521" y="794"/>
                  </a:lnTo>
                  <a:lnTo>
                    <a:pt x="552" y="796"/>
                  </a:lnTo>
                  <a:lnTo>
                    <a:pt x="585" y="827"/>
                  </a:lnTo>
                  <a:lnTo>
                    <a:pt x="615" y="868"/>
                  </a:lnTo>
                  <a:lnTo>
                    <a:pt x="642" y="859"/>
                  </a:lnTo>
                  <a:lnTo>
                    <a:pt x="639" y="830"/>
                  </a:lnTo>
                  <a:lnTo>
                    <a:pt x="660" y="803"/>
                  </a:lnTo>
                  <a:lnTo>
                    <a:pt x="692" y="788"/>
                  </a:lnTo>
                  <a:lnTo>
                    <a:pt x="720" y="776"/>
                  </a:lnTo>
                  <a:lnTo>
                    <a:pt x="747" y="758"/>
                  </a:lnTo>
                  <a:lnTo>
                    <a:pt x="770" y="739"/>
                  </a:lnTo>
                  <a:lnTo>
                    <a:pt x="780" y="715"/>
                  </a:lnTo>
                  <a:lnTo>
                    <a:pt x="791" y="694"/>
                  </a:lnTo>
                  <a:lnTo>
                    <a:pt x="821" y="694"/>
                  </a:lnTo>
                  <a:lnTo>
                    <a:pt x="845" y="701"/>
                  </a:lnTo>
                  <a:lnTo>
                    <a:pt x="860" y="715"/>
                  </a:lnTo>
                  <a:lnTo>
                    <a:pt x="884" y="728"/>
                  </a:lnTo>
                  <a:lnTo>
                    <a:pt x="914" y="740"/>
                  </a:lnTo>
                  <a:lnTo>
                    <a:pt x="944" y="754"/>
                  </a:lnTo>
                  <a:lnTo>
                    <a:pt x="962" y="758"/>
                  </a:lnTo>
                  <a:lnTo>
                    <a:pt x="989" y="767"/>
                  </a:lnTo>
                  <a:lnTo>
                    <a:pt x="1029" y="764"/>
                  </a:lnTo>
                  <a:lnTo>
                    <a:pt x="1064" y="758"/>
                  </a:lnTo>
                  <a:lnTo>
                    <a:pt x="1109" y="760"/>
                  </a:lnTo>
                  <a:lnTo>
                    <a:pt x="1139" y="782"/>
                  </a:lnTo>
                  <a:lnTo>
                    <a:pt x="1167" y="838"/>
                  </a:lnTo>
                  <a:lnTo>
                    <a:pt x="1179" y="868"/>
                  </a:lnTo>
                  <a:lnTo>
                    <a:pt x="1197" y="845"/>
                  </a:lnTo>
                  <a:lnTo>
                    <a:pt x="1210" y="821"/>
                  </a:lnTo>
                  <a:lnTo>
                    <a:pt x="1253" y="802"/>
                  </a:lnTo>
                  <a:lnTo>
                    <a:pt x="1310" y="821"/>
                  </a:lnTo>
                  <a:lnTo>
                    <a:pt x="1320" y="874"/>
                  </a:lnTo>
                  <a:lnTo>
                    <a:pt x="1330" y="912"/>
                  </a:lnTo>
                  <a:lnTo>
                    <a:pt x="1344" y="951"/>
                  </a:lnTo>
                  <a:lnTo>
                    <a:pt x="1392" y="979"/>
                  </a:lnTo>
                  <a:lnTo>
                    <a:pt x="1421" y="1023"/>
                  </a:lnTo>
                  <a:lnTo>
                    <a:pt x="1440" y="1066"/>
                  </a:lnTo>
                  <a:lnTo>
                    <a:pt x="1454" y="1109"/>
                  </a:lnTo>
                  <a:lnTo>
                    <a:pt x="1502" y="1133"/>
                  </a:lnTo>
                  <a:lnTo>
                    <a:pt x="1536" y="1157"/>
                  </a:lnTo>
                  <a:lnTo>
                    <a:pt x="1584" y="1138"/>
                  </a:lnTo>
                  <a:lnTo>
                    <a:pt x="1637" y="1090"/>
                  </a:lnTo>
                  <a:lnTo>
                    <a:pt x="1603" y="1075"/>
                  </a:lnTo>
                  <a:lnTo>
                    <a:pt x="1594" y="1047"/>
                  </a:lnTo>
                  <a:lnTo>
                    <a:pt x="1579" y="1018"/>
                  </a:lnTo>
                  <a:lnTo>
                    <a:pt x="1598" y="979"/>
                  </a:lnTo>
                  <a:lnTo>
                    <a:pt x="1627" y="936"/>
                  </a:lnTo>
                  <a:lnTo>
                    <a:pt x="1651" y="888"/>
                  </a:lnTo>
                  <a:lnTo>
                    <a:pt x="1632" y="845"/>
                  </a:lnTo>
                  <a:lnTo>
                    <a:pt x="1608" y="807"/>
                  </a:lnTo>
                  <a:lnTo>
                    <a:pt x="1589" y="763"/>
                  </a:lnTo>
                  <a:lnTo>
                    <a:pt x="1589" y="735"/>
                  </a:lnTo>
                  <a:lnTo>
                    <a:pt x="1522" y="720"/>
                  </a:lnTo>
                  <a:lnTo>
                    <a:pt x="1493" y="682"/>
                  </a:lnTo>
                  <a:lnTo>
                    <a:pt x="1464" y="643"/>
                  </a:lnTo>
                  <a:lnTo>
                    <a:pt x="1459" y="610"/>
                  </a:lnTo>
                  <a:lnTo>
                    <a:pt x="1450" y="562"/>
                  </a:lnTo>
                  <a:lnTo>
                    <a:pt x="1459" y="523"/>
                  </a:lnTo>
                  <a:lnTo>
                    <a:pt x="1483" y="495"/>
                  </a:lnTo>
                  <a:lnTo>
                    <a:pt x="1440" y="437"/>
                  </a:lnTo>
                  <a:lnTo>
                    <a:pt x="1373" y="399"/>
                  </a:lnTo>
                  <a:lnTo>
                    <a:pt x="1325" y="413"/>
                  </a:lnTo>
                  <a:lnTo>
                    <a:pt x="1272" y="384"/>
                  </a:lnTo>
                  <a:lnTo>
                    <a:pt x="1234" y="355"/>
                  </a:lnTo>
                  <a:lnTo>
                    <a:pt x="1262" y="327"/>
                  </a:lnTo>
                  <a:lnTo>
                    <a:pt x="1296" y="288"/>
                  </a:lnTo>
                  <a:lnTo>
                    <a:pt x="1286" y="231"/>
                  </a:lnTo>
                  <a:lnTo>
                    <a:pt x="1243" y="202"/>
                  </a:lnTo>
                  <a:lnTo>
                    <a:pt x="1205" y="192"/>
                  </a:lnTo>
                  <a:lnTo>
                    <a:pt x="1181" y="192"/>
                  </a:lnTo>
                  <a:lnTo>
                    <a:pt x="1147" y="159"/>
                  </a:lnTo>
                  <a:lnTo>
                    <a:pt x="1128" y="115"/>
                  </a:lnTo>
                  <a:lnTo>
                    <a:pt x="1138" y="77"/>
                  </a:lnTo>
                  <a:lnTo>
                    <a:pt x="1123" y="39"/>
                  </a:lnTo>
                  <a:lnTo>
                    <a:pt x="1080" y="19"/>
                  </a:lnTo>
                  <a:lnTo>
                    <a:pt x="1037" y="0"/>
                  </a:lnTo>
                  <a:lnTo>
                    <a:pt x="989" y="39"/>
                  </a:lnTo>
                  <a:lnTo>
                    <a:pt x="965" y="87"/>
                  </a:lnTo>
                  <a:lnTo>
                    <a:pt x="950" y="135"/>
                  </a:lnTo>
                  <a:lnTo>
                    <a:pt x="902" y="130"/>
                  </a:lnTo>
                  <a:lnTo>
                    <a:pt x="864" y="173"/>
                  </a:lnTo>
                  <a:lnTo>
                    <a:pt x="826" y="216"/>
                  </a:lnTo>
                  <a:lnTo>
                    <a:pt x="787" y="259"/>
                  </a:lnTo>
                  <a:lnTo>
                    <a:pt x="758" y="303"/>
                  </a:lnTo>
                  <a:lnTo>
                    <a:pt x="725" y="360"/>
                  </a:lnTo>
                  <a:lnTo>
                    <a:pt x="658" y="331"/>
                  </a:lnTo>
                  <a:lnTo>
                    <a:pt x="614" y="331"/>
                  </a:lnTo>
                  <a:lnTo>
                    <a:pt x="595" y="279"/>
                  </a:lnTo>
                  <a:lnTo>
                    <a:pt x="581" y="231"/>
                  </a:lnTo>
                  <a:lnTo>
                    <a:pt x="547" y="192"/>
                  </a:lnTo>
                  <a:lnTo>
                    <a:pt x="475" y="144"/>
                  </a:lnTo>
                  <a:lnTo>
                    <a:pt x="427" y="115"/>
                  </a:lnTo>
                  <a:lnTo>
                    <a:pt x="365" y="8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1" name="Freeform 97"/>
            <p:cNvSpPr>
              <a:spLocks/>
            </p:cNvSpPr>
            <p:nvPr/>
          </p:nvSpPr>
          <p:spPr bwMode="auto">
            <a:xfrm>
              <a:off x="3419364" y="2244201"/>
              <a:ext cx="336921" cy="181419"/>
            </a:xfrm>
            <a:custGeom>
              <a:avLst/>
              <a:gdLst>
                <a:gd name="T0" fmla="*/ 78240 w 1494"/>
                <a:gd name="T1" fmla="*/ 5268 h 810"/>
                <a:gd name="T2" fmla="*/ 70947 w 1494"/>
                <a:gd name="T3" fmla="*/ 23707 h 810"/>
                <a:gd name="T4" fmla="*/ 51055 w 1494"/>
                <a:gd name="T5" fmla="*/ 37536 h 810"/>
                <a:gd name="T6" fmla="*/ 35142 w 1494"/>
                <a:gd name="T7" fmla="*/ 43462 h 810"/>
                <a:gd name="T8" fmla="*/ 30500 w 1494"/>
                <a:gd name="T9" fmla="*/ 57950 h 810"/>
                <a:gd name="T10" fmla="*/ 9946 w 1494"/>
                <a:gd name="T11" fmla="*/ 73096 h 810"/>
                <a:gd name="T12" fmla="*/ 663 w 1494"/>
                <a:gd name="T13" fmla="*/ 92851 h 810"/>
                <a:gd name="T14" fmla="*/ 28511 w 1494"/>
                <a:gd name="T15" fmla="*/ 107997 h 810"/>
                <a:gd name="T16" fmla="*/ 53044 w 1494"/>
                <a:gd name="T17" fmla="*/ 129070 h 810"/>
                <a:gd name="T18" fmla="*/ 68294 w 1494"/>
                <a:gd name="T19" fmla="*/ 152118 h 810"/>
                <a:gd name="T20" fmla="*/ 85534 w 1494"/>
                <a:gd name="T21" fmla="*/ 178459 h 810"/>
                <a:gd name="T22" fmla="*/ 109404 w 1494"/>
                <a:gd name="T23" fmla="*/ 161996 h 810"/>
                <a:gd name="T24" fmla="*/ 129295 w 1494"/>
                <a:gd name="T25" fmla="*/ 142899 h 810"/>
                <a:gd name="T26" fmla="*/ 147198 w 1494"/>
                <a:gd name="T27" fmla="*/ 142240 h 810"/>
                <a:gd name="T28" fmla="*/ 154491 w 1494"/>
                <a:gd name="T29" fmla="*/ 161996 h 810"/>
                <a:gd name="T30" fmla="*/ 149850 w 1494"/>
                <a:gd name="T31" fmla="*/ 188995 h 810"/>
                <a:gd name="T32" fmla="*/ 162448 w 1494"/>
                <a:gd name="T33" fmla="*/ 212043 h 810"/>
                <a:gd name="T34" fmla="*/ 188970 w 1494"/>
                <a:gd name="T35" fmla="*/ 223896 h 810"/>
                <a:gd name="T36" fmla="*/ 212840 w 1494"/>
                <a:gd name="T37" fmla="*/ 214019 h 810"/>
                <a:gd name="T38" fmla="*/ 238699 w 1494"/>
                <a:gd name="T39" fmla="*/ 197556 h 810"/>
                <a:gd name="T40" fmla="*/ 259253 w 1494"/>
                <a:gd name="T41" fmla="*/ 193604 h 810"/>
                <a:gd name="T42" fmla="*/ 267873 w 1494"/>
                <a:gd name="T43" fmla="*/ 216653 h 810"/>
                <a:gd name="T44" fmla="*/ 276493 w 1494"/>
                <a:gd name="T45" fmla="*/ 242993 h 810"/>
                <a:gd name="T46" fmla="*/ 303678 w 1494"/>
                <a:gd name="T47" fmla="*/ 242993 h 810"/>
                <a:gd name="T48" fmla="*/ 326222 w 1494"/>
                <a:gd name="T49" fmla="*/ 236408 h 810"/>
                <a:gd name="T50" fmla="*/ 350755 w 1494"/>
                <a:gd name="T51" fmla="*/ 257481 h 810"/>
                <a:gd name="T52" fmla="*/ 375288 w 1494"/>
                <a:gd name="T53" fmla="*/ 261432 h 810"/>
                <a:gd name="T54" fmla="*/ 400484 w 1494"/>
                <a:gd name="T55" fmla="*/ 243652 h 810"/>
                <a:gd name="T56" fmla="*/ 409103 w 1494"/>
                <a:gd name="T57" fmla="*/ 221921 h 810"/>
                <a:gd name="T58" fmla="*/ 417060 w 1494"/>
                <a:gd name="T59" fmla="*/ 199531 h 810"/>
                <a:gd name="T60" fmla="*/ 425016 w 1494"/>
                <a:gd name="T61" fmla="*/ 181751 h 810"/>
                <a:gd name="T62" fmla="*/ 442919 w 1494"/>
                <a:gd name="T63" fmla="*/ 182410 h 810"/>
                <a:gd name="T64" fmla="*/ 461484 w 1494"/>
                <a:gd name="T65" fmla="*/ 182410 h 810"/>
                <a:gd name="T66" fmla="*/ 478724 w 1494"/>
                <a:gd name="T67" fmla="*/ 161337 h 810"/>
                <a:gd name="T68" fmla="*/ 491985 w 1494"/>
                <a:gd name="T69" fmla="*/ 136972 h 810"/>
                <a:gd name="T70" fmla="*/ 495300 w 1494"/>
                <a:gd name="T71" fmla="*/ 115899 h 810"/>
                <a:gd name="T72" fmla="*/ 475408 w 1494"/>
                <a:gd name="T73" fmla="*/ 103387 h 810"/>
                <a:gd name="T74" fmla="*/ 452865 w 1494"/>
                <a:gd name="T75" fmla="*/ 83632 h 810"/>
                <a:gd name="T76" fmla="*/ 429658 w 1494"/>
                <a:gd name="T77" fmla="*/ 73096 h 810"/>
                <a:gd name="T78" fmla="*/ 409103 w 1494"/>
                <a:gd name="T79" fmla="*/ 62559 h 810"/>
                <a:gd name="T80" fmla="*/ 392527 w 1494"/>
                <a:gd name="T81" fmla="*/ 71779 h 810"/>
                <a:gd name="T82" fmla="*/ 373961 w 1494"/>
                <a:gd name="T83" fmla="*/ 78364 h 810"/>
                <a:gd name="T84" fmla="*/ 352744 w 1494"/>
                <a:gd name="T85" fmla="*/ 82973 h 810"/>
                <a:gd name="T86" fmla="*/ 324233 w 1494"/>
                <a:gd name="T87" fmla="*/ 76388 h 810"/>
                <a:gd name="T88" fmla="*/ 306993 w 1494"/>
                <a:gd name="T89" fmla="*/ 57950 h 810"/>
                <a:gd name="T90" fmla="*/ 279808 w 1494"/>
                <a:gd name="T91" fmla="*/ 44121 h 810"/>
                <a:gd name="T92" fmla="*/ 254612 w 1494"/>
                <a:gd name="T93" fmla="*/ 39511 h 810"/>
                <a:gd name="T94" fmla="*/ 228753 w 1494"/>
                <a:gd name="T95" fmla="*/ 53340 h 810"/>
                <a:gd name="T96" fmla="*/ 204883 w 1494"/>
                <a:gd name="T97" fmla="*/ 60584 h 810"/>
                <a:gd name="T98" fmla="*/ 175709 w 1494"/>
                <a:gd name="T99" fmla="*/ 50706 h 810"/>
                <a:gd name="T100" fmla="*/ 149850 w 1494"/>
                <a:gd name="T101" fmla="*/ 28316 h 810"/>
                <a:gd name="T102" fmla="*/ 117360 w 1494"/>
                <a:gd name="T103" fmla="*/ 17780 h 810"/>
                <a:gd name="T104" fmla="*/ 94816 w 1494"/>
                <a:gd name="T105" fmla="*/ 7902 h 8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4"/>
                <a:gd name="T160" fmla="*/ 0 h 810"/>
                <a:gd name="T161" fmla="*/ 1494 w 1494"/>
                <a:gd name="T162" fmla="*/ 810 h 8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4" h="810">
                  <a:moveTo>
                    <a:pt x="258" y="0"/>
                  </a:moveTo>
                  <a:lnTo>
                    <a:pt x="236" y="16"/>
                  </a:lnTo>
                  <a:lnTo>
                    <a:pt x="230" y="36"/>
                  </a:lnTo>
                  <a:lnTo>
                    <a:pt x="214" y="72"/>
                  </a:lnTo>
                  <a:lnTo>
                    <a:pt x="186" y="96"/>
                  </a:lnTo>
                  <a:lnTo>
                    <a:pt x="154" y="114"/>
                  </a:lnTo>
                  <a:lnTo>
                    <a:pt x="128" y="116"/>
                  </a:lnTo>
                  <a:lnTo>
                    <a:pt x="106" y="132"/>
                  </a:lnTo>
                  <a:lnTo>
                    <a:pt x="92" y="156"/>
                  </a:lnTo>
                  <a:lnTo>
                    <a:pt x="92" y="176"/>
                  </a:lnTo>
                  <a:lnTo>
                    <a:pt x="60" y="200"/>
                  </a:lnTo>
                  <a:lnTo>
                    <a:pt x="30" y="222"/>
                  </a:lnTo>
                  <a:lnTo>
                    <a:pt x="0" y="254"/>
                  </a:lnTo>
                  <a:lnTo>
                    <a:pt x="2" y="282"/>
                  </a:lnTo>
                  <a:lnTo>
                    <a:pt x="46" y="298"/>
                  </a:lnTo>
                  <a:lnTo>
                    <a:pt x="86" y="328"/>
                  </a:lnTo>
                  <a:lnTo>
                    <a:pt x="126" y="356"/>
                  </a:lnTo>
                  <a:lnTo>
                    <a:pt x="160" y="392"/>
                  </a:lnTo>
                  <a:lnTo>
                    <a:pt x="190" y="434"/>
                  </a:lnTo>
                  <a:lnTo>
                    <a:pt x="206" y="462"/>
                  </a:lnTo>
                  <a:lnTo>
                    <a:pt x="238" y="514"/>
                  </a:lnTo>
                  <a:lnTo>
                    <a:pt x="258" y="542"/>
                  </a:lnTo>
                  <a:lnTo>
                    <a:pt x="294" y="528"/>
                  </a:lnTo>
                  <a:lnTo>
                    <a:pt x="330" y="492"/>
                  </a:lnTo>
                  <a:lnTo>
                    <a:pt x="352" y="454"/>
                  </a:lnTo>
                  <a:lnTo>
                    <a:pt x="390" y="434"/>
                  </a:lnTo>
                  <a:lnTo>
                    <a:pt x="414" y="420"/>
                  </a:lnTo>
                  <a:lnTo>
                    <a:pt x="444" y="432"/>
                  </a:lnTo>
                  <a:lnTo>
                    <a:pt x="480" y="454"/>
                  </a:lnTo>
                  <a:lnTo>
                    <a:pt x="466" y="492"/>
                  </a:lnTo>
                  <a:lnTo>
                    <a:pt x="450" y="528"/>
                  </a:lnTo>
                  <a:lnTo>
                    <a:pt x="452" y="574"/>
                  </a:lnTo>
                  <a:lnTo>
                    <a:pt x="470" y="612"/>
                  </a:lnTo>
                  <a:lnTo>
                    <a:pt x="490" y="644"/>
                  </a:lnTo>
                  <a:lnTo>
                    <a:pt x="540" y="684"/>
                  </a:lnTo>
                  <a:lnTo>
                    <a:pt x="570" y="680"/>
                  </a:lnTo>
                  <a:lnTo>
                    <a:pt x="596" y="672"/>
                  </a:lnTo>
                  <a:lnTo>
                    <a:pt x="642" y="650"/>
                  </a:lnTo>
                  <a:lnTo>
                    <a:pt x="682" y="626"/>
                  </a:lnTo>
                  <a:lnTo>
                    <a:pt x="720" y="600"/>
                  </a:lnTo>
                  <a:lnTo>
                    <a:pt x="752" y="590"/>
                  </a:lnTo>
                  <a:lnTo>
                    <a:pt x="782" y="588"/>
                  </a:lnTo>
                  <a:lnTo>
                    <a:pt x="808" y="616"/>
                  </a:lnTo>
                  <a:lnTo>
                    <a:pt x="808" y="658"/>
                  </a:lnTo>
                  <a:lnTo>
                    <a:pt x="812" y="696"/>
                  </a:lnTo>
                  <a:lnTo>
                    <a:pt x="834" y="738"/>
                  </a:lnTo>
                  <a:lnTo>
                    <a:pt x="876" y="754"/>
                  </a:lnTo>
                  <a:lnTo>
                    <a:pt x="916" y="738"/>
                  </a:lnTo>
                  <a:lnTo>
                    <a:pt x="948" y="708"/>
                  </a:lnTo>
                  <a:lnTo>
                    <a:pt x="984" y="718"/>
                  </a:lnTo>
                  <a:lnTo>
                    <a:pt x="1022" y="734"/>
                  </a:lnTo>
                  <a:lnTo>
                    <a:pt x="1058" y="782"/>
                  </a:lnTo>
                  <a:lnTo>
                    <a:pt x="1092" y="810"/>
                  </a:lnTo>
                  <a:lnTo>
                    <a:pt x="1132" y="794"/>
                  </a:lnTo>
                  <a:lnTo>
                    <a:pt x="1166" y="774"/>
                  </a:lnTo>
                  <a:lnTo>
                    <a:pt x="1208" y="740"/>
                  </a:lnTo>
                  <a:lnTo>
                    <a:pt x="1248" y="722"/>
                  </a:lnTo>
                  <a:lnTo>
                    <a:pt x="1234" y="674"/>
                  </a:lnTo>
                  <a:lnTo>
                    <a:pt x="1264" y="644"/>
                  </a:lnTo>
                  <a:lnTo>
                    <a:pt x="1258" y="606"/>
                  </a:lnTo>
                  <a:lnTo>
                    <a:pt x="1282" y="582"/>
                  </a:lnTo>
                  <a:lnTo>
                    <a:pt x="1282" y="552"/>
                  </a:lnTo>
                  <a:lnTo>
                    <a:pt x="1312" y="526"/>
                  </a:lnTo>
                  <a:lnTo>
                    <a:pt x="1336" y="554"/>
                  </a:lnTo>
                  <a:lnTo>
                    <a:pt x="1362" y="570"/>
                  </a:lnTo>
                  <a:lnTo>
                    <a:pt x="1392" y="554"/>
                  </a:lnTo>
                  <a:lnTo>
                    <a:pt x="1428" y="526"/>
                  </a:lnTo>
                  <a:lnTo>
                    <a:pt x="1444" y="490"/>
                  </a:lnTo>
                  <a:lnTo>
                    <a:pt x="1464" y="450"/>
                  </a:lnTo>
                  <a:lnTo>
                    <a:pt x="1484" y="416"/>
                  </a:lnTo>
                  <a:lnTo>
                    <a:pt x="1494" y="380"/>
                  </a:lnTo>
                  <a:lnTo>
                    <a:pt x="1494" y="352"/>
                  </a:lnTo>
                  <a:lnTo>
                    <a:pt x="1466" y="322"/>
                  </a:lnTo>
                  <a:lnTo>
                    <a:pt x="1434" y="314"/>
                  </a:lnTo>
                  <a:lnTo>
                    <a:pt x="1398" y="280"/>
                  </a:lnTo>
                  <a:lnTo>
                    <a:pt x="1366" y="254"/>
                  </a:lnTo>
                  <a:lnTo>
                    <a:pt x="1326" y="256"/>
                  </a:lnTo>
                  <a:lnTo>
                    <a:pt x="1296" y="222"/>
                  </a:lnTo>
                  <a:lnTo>
                    <a:pt x="1266" y="210"/>
                  </a:lnTo>
                  <a:lnTo>
                    <a:pt x="1234" y="190"/>
                  </a:lnTo>
                  <a:lnTo>
                    <a:pt x="1210" y="208"/>
                  </a:lnTo>
                  <a:lnTo>
                    <a:pt x="1184" y="218"/>
                  </a:lnTo>
                  <a:lnTo>
                    <a:pt x="1160" y="226"/>
                  </a:lnTo>
                  <a:lnTo>
                    <a:pt x="1128" y="238"/>
                  </a:lnTo>
                  <a:lnTo>
                    <a:pt x="1092" y="232"/>
                  </a:lnTo>
                  <a:lnTo>
                    <a:pt x="1064" y="252"/>
                  </a:lnTo>
                  <a:lnTo>
                    <a:pt x="1018" y="256"/>
                  </a:lnTo>
                  <a:lnTo>
                    <a:pt x="978" y="232"/>
                  </a:lnTo>
                  <a:lnTo>
                    <a:pt x="944" y="204"/>
                  </a:lnTo>
                  <a:lnTo>
                    <a:pt x="926" y="176"/>
                  </a:lnTo>
                  <a:lnTo>
                    <a:pt x="882" y="154"/>
                  </a:lnTo>
                  <a:lnTo>
                    <a:pt x="844" y="134"/>
                  </a:lnTo>
                  <a:lnTo>
                    <a:pt x="806" y="122"/>
                  </a:lnTo>
                  <a:lnTo>
                    <a:pt x="768" y="120"/>
                  </a:lnTo>
                  <a:lnTo>
                    <a:pt x="724" y="134"/>
                  </a:lnTo>
                  <a:lnTo>
                    <a:pt x="690" y="162"/>
                  </a:lnTo>
                  <a:lnTo>
                    <a:pt x="666" y="188"/>
                  </a:lnTo>
                  <a:lnTo>
                    <a:pt x="618" y="184"/>
                  </a:lnTo>
                  <a:lnTo>
                    <a:pt x="572" y="180"/>
                  </a:lnTo>
                  <a:lnTo>
                    <a:pt x="530" y="154"/>
                  </a:lnTo>
                  <a:lnTo>
                    <a:pt x="500" y="132"/>
                  </a:lnTo>
                  <a:lnTo>
                    <a:pt x="452" y="86"/>
                  </a:lnTo>
                  <a:lnTo>
                    <a:pt x="394" y="64"/>
                  </a:lnTo>
                  <a:lnTo>
                    <a:pt x="354" y="54"/>
                  </a:lnTo>
                  <a:lnTo>
                    <a:pt x="318" y="44"/>
                  </a:lnTo>
                  <a:lnTo>
                    <a:pt x="286" y="24"/>
                  </a:lnTo>
                  <a:lnTo>
                    <a:pt x="258" y="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2" name="Freeform 98"/>
            <p:cNvSpPr>
              <a:spLocks/>
            </p:cNvSpPr>
            <p:nvPr/>
          </p:nvSpPr>
          <p:spPr bwMode="auto">
            <a:xfrm>
              <a:off x="3024129" y="2304674"/>
              <a:ext cx="248371" cy="237573"/>
            </a:xfrm>
            <a:custGeom>
              <a:avLst/>
              <a:gdLst>
                <a:gd name="T0" fmla="*/ 2307 w 1108"/>
                <a:gd name="T1" fmla="*/ 85328 h 1056"/>
                <a:gd name="T2" fmla="*/ 21090 w 1108"/>
                <a:gd name="T3" fmla="*/ 116086 h 1056"/>
                <a:gd name="T4" fmla="*/ 13181 w 1108"/>
                <a:gd name="T5" fmla="*/ 146844 h 1056"/>
                <a:gd name="T6" fmla="*/ 45805 w 1108"/>
                <a:gd name="T7" fmla="*/ 151805 h 1056"/>
                <a:gd name="T8" fmla="*/ 83372 w 1108"/>
                <a:gd name="T9" fmla="*/ 182562 h 1056"/>
                <a:gd name="T10" fmla="*/ 71839 w 1108"/>
                <a:gd name="T11" fmla="*/ 205714 h 1056"/>
                <a:gd name="T12" fmla="*/ 76782 w 1108"/>
                <a:gd name="T13" fmla="*/ 232503 h 1056"/>
                <a:gd name="T14" fmla="*/ 118303 w 1108"/>
                <a:gd name="T15" fmla="*/ 262268 h 1056"/>
                <a:gd name="T16" fmla="*/ 123246 w 1108"/>
                <a:gd name="T17" fmla="*/ 284758 h 1056"/>
                <a:gd name="T18" fmla="*/ 138734 w 1108"/>
                <a:gd name="T19" fmla="*/ 312539 h 1056"/>
                <a:gd name="T20" fmla="*/ 148620 w 1108"/>
                <a:gd name="T21" fmla="*/ 325437 h 1056"/>
                <a:gd name="T22" fmla="*/ 180256 w 1108"/>
                <a:gd name="T23" fmla="*/ 342966 h 1056"/>
                <a:gd name="T24" fmla="*/ 202335 w 1108"/>
                <a:gd name="T25" fmla="*/ 349250 h 1056"/>
                <a:gd name="T26" fmla="*/ 233970 w 1108"/>
                <a:gd name="T27" fmla="*/ 328745 h 1056"/>
                <a:gd name="T28" fmla="*/ 271866 w 1108"/>
                <a:gd name="T29" fmla="*/ 342966 h 1056"/>
                <a:gd name="T30" fmla="*/ 297241 w 1108"/>
                <a:gd name="T31" fmla="*/ 330398 h 1056"/>
                <a:gd name="T32" fmla="*/ 298888 w 1108"/>
                <a:gd name="T33" fmla="*/ 300302 h 1056"/>
                <a:gd name="T34" fmla="*/ 275162 w 1108"/>
                <a:gd name="T35" fmla="*/ 273182 h 1056"/>
                <a:gd name="T36" fmla="*/ 290980 w 1108"/>
                <a:gd name="T37" fmla="*/ 254000 h 1056"/>
                <a:gd name="T38" fmla="*/ 325581 w 1108"/>
                <a:gd name="T39" fmla="*/ 269875 h 1056"/>
                <a:gd name="T40" fmla="*/ 358864 w 1108"/>
                <a:gd name="T41" fmla="*/ 246062 h 1056"/>
                <a:gd name="T42" fmla="*/ 357216 w 1108"/>
                <a:gd name="T43" fmla="*/ 212990 h 1056"/>
                <a:gd name="T44" fmla="*/ 341398 w 1108"/>
                <a:gd name="T45" fmla="*/ 181240 h 1056"/>
                <a:gd name="T46" fmla="*/ 301854 w 1108"/>
                <a:gd name="T47" fmla="*/ 150812 h 1056"/>
                <a:gd name="T48" fmla="*/ 309763 w 1108"/>
                <a:gd name="T49" fmla="*/ 124023 h 1056"/>
                <a:gd name="T50" fmla="*/ 300536 w 1108"/>
                <a:gd name="T51" fmla="*/ 96904 h 1056"/>
                <a:gd name="T52" fmla="*/ 298888 w 1108"/>
                <a:gd name="T53" fmla="*/ 76398 h 1056"/>
                <a:gd name="T54" fmla="*/ 270219 w 1108"/>
                <a:gd name="T55" fmla="*/ 52586 h 1056"/>
                <a:gd name="T56" fmla="*/ 248140 w 1108"/>
                <a:gd name="T57" fmla="*/ 39687 h 1056"/>
                <a:gd name="T58" fmla="*/ 235618 w 1108"/>
                <a:gd name="T59" fmla="*/ 22490 h 1056"/>
                <a:gd name="T60" fmla="*/ 224413 w 1108"/>
                <a:gd name="T61" fmla="*/ 0 h 1056"/>
                <a:gd name="T62" fmla="*/ 186517 w 1108"/>
                <a:gd name="T63" fmla="*/ 15875 h 1056"/>
                <a:gd name="T64" fmla="*/ 169052 w 1108"/>
                <a:gd name="T65" fmla="*/ 36711 h 1056"/>
                <a:gd name="T66" fmla="*/ 162790 w 1108"/>
                <a:gd name="T67" fmla="*/ 71437 h 1056"/>
                <a:gd name="T68" fmla="*/ 146973 w 1108"/>
                <a:gd name="T69" fmla="*/ 104841 h 1056"/>
                <a:gd name="T70" fmla="*/ 115337 w 1108"/>
                <a:gd name="T71" fmla="*/ 103187 h 1056"/>
                <a:gd name="T72" fmla="*/ 94906 w 1108"/>
                <a:gd name="T73" fmla="*/ 81029 h 1056"/>
                <a:gd name="T74" fmla="*/ 71180 w 1108"/>
                <a:gd name="T75" fmla="*/ 60523 h 1056"/>
                <a:gd name="T76" fmla="*/ 52067 w 1108"/>
                <a:gd name="T77" fmla="*/ 31750 h 1056"/>
                <a:gd name="T78" fmla="*/ 26692 w 1108"/>
                <a:gd name="T79" fmla="*/ 23812 h 1056"/>
                <a:gd name="T80" fmla="*/ 6261 w 1108"/>
                <a:gd name="T81" fmla="*/ 31750 h 1056"/>
                <a:gd name="T82" fmla="*/ 2966 w 1108"/>
                <a:gd name="T83" fmla="*/ 57216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08"/>
                <a:gd name="T127" fmla="*/ 0 h 1056"/>
                <a:gd name="T128" fmla="*/ 1108 w 110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08" h="1056">
                  <a:moveTo>
                    <a:pt x="14" y="207"/>
                  </a:moveTo>
                  <a:lnTo>
                    <a:pt x="7" y="258"/>
                  </a:lnTo>
                  <a:lnTo>
                    <a:pt x="56" y="288"/>
                  </a:lnTo>
                  <a:lnTo>
                    <a:pt x="64" y="351"/>
                  </a:lnTo>
                  <a:lnTo>
                    <a:pt x="4" y="414"/>
                  </a:lnTo>
                  <a:lnTo>
                    <a:pt x="40" y="444"/>
                  </a:lnTo>
                  <a:lnTo>
                    <a:pt x="91" y="472"/>
                  </a:lnTo>
                  <a:lnTo>
                    <a:pt x="139" y="459"/>
                  </a:lnTo>
                  <a:lnTo>
                    <a:pt x="206" y="495"/>
                  </a:lnTo>
                  <a:lnTo>
                    <a:pt x="253" y="552"/>
                  </a:lnTo>
                  <a:lnTo>
                    <a:pt x="227" y="585"/>
                  </a:lnTo>
                  <a:lnTo>
                    <a:pt x="218" y="622"/>
                  </a:lnTo>
                  <a:lnTo>
                    <a:pt x="227" y="663"/>
                  </a:lnTo>
                  <a:lnTo>
                    <a:pt x="233" y="703"/>
                  </a:lnTo>
                  <a:lnTo>
                    <a:pt x="289" y="778"/>
                  </a:lnTo>
                  <a:lnTo>
                    <a:pt x="359" y="793"/>
                  </a:lnTo>
                  <a:lnTo>
                    <a:pt x="356" y="820"/>
                  </a:lnTo>
                  <a:lnTo>
                    <a:pt x="374" y="861"/>
                  </a:lnTo>
                  <a:lnTo>
                    <a:pt x="401" y="906"/>
                  </a:lnTo>
                  <a:lnTo>
                    <a:pt x="421" y="945"/>
                  </a:lnTo>
                  <a:lnTo>
                    <a:pt x="407" y="973"/>
                  </a:lnTo>
                  <a:lnTo>
                    <a:pt x="451" y="984"/>
                  </a:lnTo>
                  <a:lnTo>
                    <a:pt x="494" y="1018"/>
                  </a:lnTo>
                  <a:lnTo>
                    <a:pt x="547" y="1037"/>
                  </a:lnTo>
                  <a:lnTo>
                    <a:pt x="585" y="1023"/>
                  </a:lnTo>
                  <a:lnTo>
                    <a:pt x="614" y="1056"/>
                  </a:lnTo>
                  <a:lnTo>
                    <a:pt x="657" y="1028"/>
                  </a:lnTo>
                  <a:lnTo>
                    <a:pt x="710" y="994"/>
                  </a:lnTo>
                  <a:lnTo>
                    <a:pt x="772" y="1023"/>
                  </a:lnTo>
                  <a:lnTo>
                    <a:pt x="825" y="1037"/>
                  </a:lnTo>
                  <a:lnTo>
                    <a:pt x="878" y="1028"/>
                  </a:lnTo>
                  <a:lnTo>
                    <a:pt x="902" y="999"/>
                  </a:lnTo>
                  <a:lnTo>
                    <a:pt x="926" y="956"/>
                  </a:lnTo>
                  <a:lnTo>
                    <a:pt x="907" y="908"/>
                  </a:lnTo>
                  <a:lnTo>
                    <a:pt x="859" y="869"/>
                  </a:lnTo>
                  <a:lnTo>
                    <a:pt x="835" y="826"/>
                  </a:lnTo>
                  <a:lnTo>
                    <a:pt x="840" y="783"/>
                  </a:lnTo>
                  <a:lnTo>
                    <a:pt x="883" y="768"/>
                  </a:lnTo>
                  <a:lnTo>
                    <a:pt x="950" y="792"/>
                  </a:lnTo>
                  <a:lnTo>
                    <a:pt x="988" y="816"/>
                  </a:lnTo>
                  <a:lnTo>
                    <a:pt x="1041" y="797"/>
                  </a:lnTo>
                  <a:lnTo>
                    <a:pt x="1089" y="744"/>
                  </a:lnTo>
                  <a:lnTo>
                    <a:pt x="1108" y="682"/>
                  </a:lnTo>
                  <a:lnTo>
                    <a:pt x="1084" y="644"/>
                  </a:lnTo>
                  <a:lnTo>
                    <a:pt x="1060" y="600"/>
                  </a:lnTo>
                  <a:lnTo>
                    <a:pt x="1036" y="548"/>
                  </a:lnTo>
                  <a:lnTo>
                    <a:pt x="993" y="495"/>
                  </a:lnTo>
                  <a:lnTo>
                    <a:pt x="916" y="456"/>
                  </a:lnTo>
                  <a:lnTo>
                    <a:pt x="921" y="413"/>
                  </a:lnTo>
                  <a:lnTo>
                    <a:pt x="940" y="375"/>
                  </a:lnTo>
                  <a:lnTo>
                    <a:pt x="912" y="332"/>
                  </a:lnTo>
                  <a:lnTo>
                    <a:pt x="912" y="293"/>
                  </a:lnTo>
                  <a:lnTo>
                    <a:pt x="936" y="269"/>
                  </a:lnTo>
                  <a:lnTo>
                    <a:pt x="907" y="231"/>
                  </a:lnTo>
                  <a:lnTo>
                    <a:pt x="864" y="202"/>
                  </a:lnTo>
                  <a:lnTo>
                    <a:pt x="820" y="159"/>
                  </a:lnTo>
                  <a:lnTo>
                    <a:pt x="796" y="154"/>
                  </a:lnTo>
                  <a:lnTo>
                    <a:pt x="753" y="120"/>
                  </a:lnTo>
                  <a:lnTo>
                    <a:pt x="715" y="96"/>
                  </a:lnTo>
                  <a:lnTo>
                    <a:pt x="715" y="68"/>
                  </a:lnTo>
                  <a:lnTo>
                    <a:pt x="720" y="24"/>
                  </a:lnTo>
                  <a:lnTo>
                    <a:pt x="681" y="0"/>
                  </a:lnTo>
                  <a:lnTo>
                    <a:pt x="628" y="24"/>
                  </a:lnTo>
                  <a:lnTo>
                    <a:pt x="566" y="48"/>
                  </a:lnTo>
                  <a:lnTo>
                    <a:pt x="556" y="77"/>
                  </a:lnTo>
                  <a:lnTo>
                    <a:pt x="513" y="111"/>
                  </a:lnTo>
                  <a:lnTo>
                    <a:pt x="489" y="159"/>
                  </a:lnTo>
                  <a:lnTo>
                    <a:pt x="494" y="216"/>
                  </a:lnTo>
                  <a:lnTo>
                    <a:pt x="465" y="269"/>
                  </a:lnTo>
                  <a:lnTo>
                    <a:pt x="446" y="317"/>
                  </a:lnTo>
                  <a:lnTo>
                    <a:pt x="398" y="341"/>
                  </a:lnTo>
                  <a:lnTo>
                    <a:pt x="350" y="312"/>
                  </a:lnTo>
                  <a:lnTo>
                    <a:pt x="307" y="288"/>
                  </a:lnTo>
                  <a:lnTo>
                    <a:pt x="288" y="245"/>
                  </a:lnTo>
                  <a:lnTo>
                    <a:pt x="264" y="212"/>
                  </a:lnTo>
                  <a:lnTo>
                    <a:pt x="216" y="183"/>
                  </a:lnTo>
                  <a:lnTo>
                    <a:pt x="172" y="149"/>
                  </a:lnTo>
                  <a:lnTo>
                    <a:pt x="158" y="96"/>
                  </a:lnTo>
                  <a:lnTo>
                    <a:pt x="120" y="58"/>
                  </a:lnTo>
                  <a:lnTo>
                    <a:pt x="81" y="72"/>
                  </a:lnTo>
                  <a:lnTo>
                    <a:pt x="48" y="87"/>
                  </a:lnTo>
                  <a:lnTo>
                    <a:pt x="19" y="96"/>
                  </a:lnTo>
                  <a:lnTo>
                    <a:pt x="0" y="135"/>
                  </a:lnTo>
                  <a:lnTo>
                    <a:pt x="9" y="173"/>
                  </a:lnTo>
                  <a:lnTo>
                    <a:pt x="14" y="207"/>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3" name="Freeform 99"/>
            <p:cNvSpPr>
              <a:spLocks/>
            </p:cNvSpPr>
            <p:nvPr/>
          </p:nvSpPr>
          <p:spPr bwMode="auto">
            <a:xfrm>
              <a:off x="2935580" y="2497971"/>
              <a:ext cx="429790" cy="361759"/>
            </a:xfrm>
            <a:custGeom>
              <a:avLst/>
              <a:gdLst>
                <a:gd name="T0" fmla="*/ 15829 w 1916"/>
                <a:gd name="T1" fmla="*/ 424923 h 1612"/>
                <a:gd name="T2" fmla="*/ 63974 w 1916"/>
                <a:gd name="T3" fmla="*/ 446697 h 1612"/>
                <a:gd name="T4" fmla="*/ 94972 w 1916"/>
                <a:gd name="T5" fmla="*/ 446037 h 1612"/>
                <a:gd name="T6" fmla="*/ 132565 w 1916"/>
                <a:gd name="T7" fmla="*/ 463192 h 1612"/>
                <a:gd name="T8" fmla="*/ 162903 w 1916"/>
                <a:gd name="T9" fmla="*/ 493544 h 1612"/>
                <a:gd name="T10" fmla="*/ 202474 w 1916"/>
                <a:gd name="T11" fmla="*/ 453955 h 1612"/>
                <a:gd name="T12" fmla="*/ 239408 w 1916"/>
                <a:gd name="T13" fmla="*/ 424923 h 1612"/>
                <a:gd name="T14" fmla="*/ 277660 w 1916"/>
                <a:gd name="T15" fmla="*/ 409747 h 1612"/>
                <a:gd name="T16" fmla="*/ 317232 w 1916"/>
                <a:gd name="T17" fmla="*/ 389292 h 1612"/>
                <a:gd name="T18" fmla="*/ 357463 w 1916"/>
                <a:gd name="T19" fmla="*/ 399850 h 1612"/>
                <a:gd name="T20" fmla="*/ 384503 w 1916"/>
                <a:gd name="T21" fmla="*/ 429541 h 1612"/>
                <a:gd name="T22" fmla="*/ 424075 w 1916"/>
                <a:gd name="T23" fmla="*/ 455934 h 1612"/>
                <a:gd name="T24" fmla="*/ 452434 w 1916"/>
                <a:gd name="T25" fmla="*/ 486945 h 1612"/>
                <a:gd name="T26" fmla="*/ 493984 w 1916"/>
                <a:gd name="T27" fmla="*/ 510039 h 1612"/>
                <a:gd name="T28" fmla="*/ 527620 w 1916"/>
                <a:gd name="T29" fmla="*/ 531813 h 1612"/>
                <a:gd name="T30" fmla="*/ 547406 w 1916"/>
                <a:gd name="T31" fmla="*/ 500142 h 1612"/>
                <a:gd name="T32" fmla="*/ 554001 w 1916"/>
                <a:gd name="T33" fmla="*/ 466491 h 1612"/>
                <a:gd name="T34" fmla="*/ 598849 w 1916"/>
                <a:gd name="T35" fmla="*/ 470450 h 1612"/>
                <a:gd name="T36" fmla="*/ 631825 w 1916"/>
                <a:gd name="T37" fmla="*/ 443397 h 1612"/>
                <a:gd name="T38" fmla="*/ 602146 w 1916"/>
                <a:gd name="T39" fmla="*/ 413706 h 1612"/>
                <a:gd name="T40" fmla="*/ 571149 w 1916"/>
                <a:gd name="T41" fmla="*/ 388633 h 1612"/>
                <a:gd name="T42" fmla="*/ 559937 w 1916"/>
                <a:gd name="T43" fmla="*/ 347724 h 1612"/>
                <a:gd name="T44" fmla="*/ 561256 w 1916"/>
                <a:gd name="T45" fmla="*/ 306815 h 1612"/>
                <a:gd name="T46" fmla="*/ 557299 w 1916"/>
                <a:gd name="T47" fmla="*/ 274484 h 1612"/>
                <a:gd name="T48" fmla="*/ 517068 w 1916"/>
                <a:gd name="T49" fmla="*/ 240833 h 1612"/>
                <a:gd name="T50" fmla="*/ 487389 w 1916"/>
                <a:gd name="T51" fmla="*/ 240833 h 1612"/>
                <a:gd name="T52" fmla="*/ 453094 w 1916"/>
                <a:gd name="T53" fmla="*/ 230276 h 1612"/>
                <a:gd name="T54" fmla="*/ 416160 w 1916"/>
                <a:gd name="T55" fmla="*/ 240174 h 1612"/>
                <a:gd name="T56" fmla="*/ 379227 w 1916"/>
                <a:gd name="T57" fmla="*/ 216420 h 1612"/>
                <a:gd name="T58" fmla="*/ 369994 w 1916"/>
                <a:gd name="T59" fmla="*/ 172212 h 1612"/>
                <a:gd name="T60" fmla="*/ 379227 w 1916"/>
                <a:gd name="T61" fmla="*/ 128005 h 1612"/>
                <a:gd name="T62" fmla="*/ 342294 w 1916"/>
                <a:gd name="T63" fmla="*/ 137242 h 1612"/>
                <a:gd name="T64" fmla="*/ 296786 w 1916"/>
                <a:gd name="T65" fmla="*/ 137242 h 1612"/>
                <a:gd name="T66" fmla="*/ 265459 w 1916"/>
                <a:gd name="T67" fmla="*/ 118437 h 1612"/>
                <a:gd name="T68" fmla="*/ 231164 w 1916"/>
                <a:gd name="T69" fmla="*/ 115798 h 1612"/>
                <a:gd name="T70" fmla="*/ 199177 w 1916"/>
                <a:gd name="T71" fmla="*/ 85116 h 1612"/>
                <a:gd name="T72" fmla="*/ 166860 w 1916"/>
                <a:gd name="T73" fmla="*/ 47507 h 1612"/>
                <a:gd name="T74" fmla="*/ 137841 w 1916"/>
                <a:gd name="T75" fmla="*/ 0 h 1612"/>
                <a:gd name="T76" fmla="*/ 114098 w 1916"/>
                <a:gd name="T77" fmla="*/ 21774 h 1612"/>
                <a:gd name="T78" fmla="*/ 129926 w 1916"/>
                <a:gd name="T79" fmla="*/ 63013 h 1612"/>
                <a:gd name="T80" fmla="*/ 121023 w 1916"/>
                <a:gd name="T81" fmla="*/ 97653 h 1612"/>
                <a:gd name="T82" fmla="*/ 130916 w 1916"/>
                <a:gd name="T83" fmla="*/ 148459 h 1612"/>
                <a:gd name="T84" fmla="*/ 104205 w 1916"/>
                <a:gd name="T85" fmla="*/ 191677 h 1612"/>
                <a:gd name="T86" fmla="*/ 72878 w 1916"/>
                <a:gd name="T87" fmla="*/ 215430 h 1612"/>
                <a:gd name="T88" fmla="*/ 74856 w 1916"/>
                <a:gd name="T89" fmla="*/ 254030 h 1612"/>
                <a:gd name="T90" fmla="*/ 93653 w 1916"/>
                <a:gd name="T91" fmla="*/ 286691 h 1612"/>
                <a:gd name="T92" fmla="*/ 86728 w 1916"/>
                <a:gd name="T93" fmla="*/ 335187 h 1612"/>
                <a:gd name="T94" fmla="*/ 52102 w 1916"/>
                <a:gd name="T95" fmla="*/ 351353 h 1612"/>
                <a:gd name="T96" fmla="*/ 36274 w 1916"/>
                <a:gd name="T97" fmla="*/ 360920 h 1612"/>
                <a:gd name="T98" fmla="*/ 7255 w 1916"/>
                <a:gd name="T99" fmla="*/ 396880 h 16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16"/>
                <a:gd name="T151" fmla="*/ 0 h 1612"/>
                <a:gd name="T152" fmla="*/ 1916 w 1916"/>
                <a:gd name="T153" fmla="*/ 1612 h 16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16" h="1612">
                  <a:moveTo>
                    <a:pt x="0" y="1242"/>
                  </a:moveTo>
                  <a:lnTo>
                    <a:pt x="16" y="1264"/>
                  </a:lnTo>
                  <a:lnTo>
                    <a:pt x="48" y="1288"/>
                  </a:lnTo>
                  <a:lnTo>
                    <a:pt x="92" y="1308"/>
                  </a:lnTo>
                  <a:lnTo>
                    <a:pt x="152" y="1326"/>
                  </a:lnTo>
                  <a:lnTo>
                    <a:pt x="194" y="1354"/>
                  </a:lnTo>
                  <a:lnTo>
                    <a:pt x="234" y="1344"/>
                  </a:lnTo>
                  <a:lnTo>
                    <a:pt x="250" y="1314"/>
                  </a:lnTo>
                  <a:lnTo>
                    <a:pt x="288" y="1352"/>
                  </a:lnTo>
                  <a:lnTo>
                    <a:pt x="324" y="1366"/>
                  </a:lnTo>
                  <a:lnTo>
                    <a:pt x="352" y="1396"/>
                  </a:lnTo>
                  <a:lnTo>
                    <a:pt x="402" y="1404"/>
                  </a:lnTo>
                  <a:lnTo>
                    <a:pt x="430" y="1436"/>
                  </a:lnTo>
                  <a:lnTo>
                    <a:pt x="468" y="1466"/>
                  </a:lnTo>
                  <a:lnTo>
                    <a:pt x="494" y="1496"/>
                  </a:lnTo>
                  <a:lnTo>
                    <a:pt x="545" y="1465"/>
                  </a:lnTo>
                  <a:lnTo>
                    <a:pt x="586" y="1428"/>
                  </a:lnTo>
                  <a:lnTo>
                    <a:pt x="614" y="1376"/>
                  </a:lnTo>
                  <a:lnTo>
                    <a:pt x="626" y="1330"/>
                  </a:lnTo>
                  <a:lnTo>
                    <a:pt x="664" y="1310"/>
                  </a:lnTo>
                  <a:lnTo>
                    <a:pt x="726" y="1288"/>
                  </a:lnTo>
                  <a:lnTo>
                    <a:pt x="764" y="1266"/>
                  </a:lnTo>
                  <a:lnTo>
                    <a:pt x="804" y="1258"/>
                  </a:lnTo>
                  <a:lnTo>
                    <a:pt x="842" y="1242"/>
                  </a:lnTo>
                  <a:lnTo>
                    <a:pt x="894" y="1206"/>
                  </a:lnTo>
                  <a:lnTo>
                    <a:pt x="926" y="1186"/>
                  </a:lnTo>
                  <a:lnTo>
                    <a:pt x="962" y="1180"/>
                  </a:lnTo>
                  <a:lnTo>
                    <a:pt x="1000" y="1200"/>
                  </a:lnTo>
                  <a:lnTo>
                    <a:pt x="1042" y="1212"/>
                  </a:lnTo>
                  <a:lnTo>
                    <a:pt x="1084" y="1212"/>
                  </a:lnTo>
                  <a:lnTo>
                    <a:pt x="1124" y="1236"/>
                  </a:lnTo>
                  <a:lnTo>
                    <a:pt x="1168" y="1266"/>
                  </a:lnTo>
                  <a:lnTo>
                    <a:pt x="1166" y="1302"/>
                  </a:lnTo>
                  <a:lnTo>
                    <a:pt x="1204" y="1336"/>
                  </a:lnTo>
                  <a:lnTo>
                    <a:pt x="1244" y="1372"/>
                  </a:lnTo>
                  <a:lnTo>
                    <a:pt x="1286" y="1382"/>
                  </a:lnTo>
                  <a:lnTo>
                    <a:pt x="1330" y="1416"/>
                  </a:lnTo>
                  <a:lnTo>
                    <a:pt x="1330" y="1444"/>
                  </a:lnTo>
                  <a:lnTo>
                    <a:pt x="1372" y="1476"/>
                  </a:lnTo>
                  <a:lnTo>
                    <a:pt x="1406" y="1494"/>
                  </a:lnTo>
                  <a:lnTo>
                    <a:pt x="1456" y="1522"/>
                  </a:lnTo>
                  <a:lnTo>
                    <a:pt x="1498" y="1546"/>
                  </a:lnTo>
                  <a:lnTo>
                    <a:pt x="1543" y="1555"/>
                  </a:lnTo>
                  <a:lnTo>
                    <a:pt x="1574" y="1584"/>
                  </a:lnTo>
                  <a:lnTo>
                    <a:pt x="1600" y="1612"/>
                  </a:lnTo>
                  <a:lnTo>
                    <a:pt x="1628" y="1578"/>
                  </a:lnTo>
                  <a:lnTo>
                    <a:pt x="1672" y="1540"/>
                  </a:lnTo>
                  <a:lnTo>
                    <a:pt x="1660" y="1516"/>
                  </a:lnTo>
                  <a:lnTo>
                    <a:pt x="1658" y="1482"/>
                  </a:lnTo>
                  <a:lnTo>
                    <a:pt x="1656" y="1452"/>
                  </a:lnTo>
                  <a:lnTo>
                    <a:pt x="1680" y="1414"/>
                  </a:lnTo>
                  <a:lnTo>
                    <a:pt x="1726" y="1432"/>
                  </a:lnTo>
                  <a:lnTo>
                    <a:pt x="1764" y="1436"/>
                  </a:lnTo>
                  <a:lnTo>
                    <a:pt x="1816" y="1426"/>
                  </a:lnTo>
                  <a:lnTo>
                    <a:pt x="1854" y="1412"/>
                  </a:lnTo>
                  <a:lnTo>
                    <a:pt x="1884" y="1378"/>
                  </a:lnTo>
                  <a:lnTo>
                    <a:pt x="1916" y="1344"/>
                  </a:lnTo>
                  <a:lnTo>
                    <a:pt x="1888" y="1306"/>
                  </a:lnTo>
                  <a:lnTo>
                    <a:pt x="1860" y="1280"/>
                  </a:lnTo>
                  <a:lnTo>
                    <a:pt x="1826" y="1254"/>
                  </a:lnTo>
                  <a:lnTo>
                    <a:pt x="1800" y="1224"/>
                  </a:lnTo>
                  <a:lnTo>
                    <a:pt x="1768" y="1196"/>
                  </a:lnTo>
                  <a:lnTo>
                    <a:pt x="1732" y="1178"/>
                  </a:lnTo>
                  <a:lnTo>
                    <a:pt x="1726" y="1130"/>
                  </a:lnTo>
                  <a:lnTo>
                    <a:pt x="1704" y="1092"/>
                  </a:lnTo>
                  <a:lnTo>
                    <a:pt x="1698" y="1054"/>
                  </a:lnTo>
                  <a:lnTo>
                    <a:pt x="1722" y="1018"/>
                  </a:lnTo>
                  <a:lnTo>
                    <a:pt x="1692" y="974"/>
                  </a:lnTo>
                  <a:lnTo>
                    <a:pt x="1702" y="930"/>
                  </a:lnTo>
                  <a:lnTo>
                    <a:pt x="1724" y="892"/>
                  </a:lnTo>
                  <a:lnTo>
                    <a:pt x="1708" y="858"/>
                  </a:lnTo>
                  <a:lnTo>
                    <a:pt x="1690" y="832"/>
                  </a:lnTo>
                  <a:lnTo>
                    <a:pt x="1658" y="796"/>
                  </a:lnTo>
                  <a:lnTo>
                    <a:pt x="1618" y="766"/>
                  </a:lnTo>
                  <a:lnTo>
                    <a:pt x="1568" y="730"/>
                  </a:lnTo>
                  <a:lnTo>
                    <a:pt x="1534" y="708"/>
                  </a:lnTo>
                  <a:lnTo>
                    <a:pt x="1510" y="722"/>
                  </a:lnTo>
                  <a:lnTo>
                    <a:pt x="1478" y="730"/>
                  </a:lnTo>
                  <a:lnTo>
                    <a:pt x="1438" y="698"/>
                  </a:lnTo>
                  <a:lnTo>
                    <a:pt x="1402" y="676"/>
                  </a:lnTo>
                  <a:lnTo>
                    <a:pt x="1374" y="698"/>
                  </a:lnTo>
                  <a:lnTo>
                    <a:pt x="1340" y="714"/>
                  </a:lnTo>
                  <a:lnTo>
                    <a:pt x="1308" y="728"/>
                  </a:lnTo>
                  <a:lnTo>
                    <a:pt x="1262" y="728"/>
                  </a:lnTo>
                  <a:lnTo>
                    <a:pt x="1230" y="742"/>
                  </a:lnTo>
                  <a:lnTo>
                    <a:pt x="1188" y="706"/>
                  </a:lnTo>
                  <a:lnTo>
                    <a:pt x="1150" y="656"/>
                  </a:lnTo>
                  <a:lnTo>
                    <a:pt x="1154" y="618"/>
                  </a:lnTo>
                  <a:lnTo>
                    <a:pt x="1132" y="586"/>
                  </a:lnTo>
                  <a:lnTo>
                    <a:pt x="1122" y="522"/>
                  </a:lnTo>
                  <a:lnTo>
                    <a:pt x="1150" y="476"/>
                  </a:lnTo>
                  <a:lnTo>
                    <a:pt x="1170" y="430"/>
                  </a:lnTo>
                  <a:lnTo>
                    <a:pt x="1150" y="388"/>
                  </a:lnTo>
                  <a:lnTo>
                    <a:pt x="1108" y="366"/>
                  </a:lnTo>
                  <a:lnTo>
                    <a:pt x="1072" y="384"/>
                  </a:lnTo>
                  <a:lnTo>
                    <a:pt x="1038" y="416"/>
                  </a:lnTo>
                  <a:lnTo>
                    <a:pt x="1000" y="436"/>
                  </a:lnTo>
                  <a:lnTo>
                    <a:pt x="970" y="410"/>
                  </a:lnTo>
                  <a:lnTo>
                    <a:pt x="900" y="416"/>
                  </a:lnTo>
                  <a:lnTo>
                    <a:pt x="878" y="384"/>
                  </a:lnTo>
                  <a:lnTo>
                    <a:pt x="830" y="400"/>
                  </a:lnTo>
                  <a:lnTo>
                    <a:pt x="805" y="359"/>
                  </a:lnTo>
                  <a:lnTo>
                    <a:pt x="772" y="318"/>
                  </a:lnTo>
                  <a:lnTo>
                    <a:pt x="745" y="336"/>
                  </a:lnTo>
                  <a:lnTo>
                    <a:pt x="701" y="351"/>
                  </a:lnTo>
                  <a:lnTo>
                    <a:pt x="656" y="324"/>
                  </a:lnTo>
                  <a:lnTo>
                    <a:pt x="619" y="308"/>
                  </a:lnTo>
                  <a:lnTo>
                    <a:pt x="604" y="258"/>
                  </a:lnTo>
                  <a:lnTo>
                    <a:pt x="581" y="210"/>
                  </a:lnTo>
                  <a:lnTo>
                    <a:pt x="559" y="176"/>
                  </a:lnTo>
                  <a:lnTo>
                    <a:pt x="506" y="144"/>
                  </a:lnTo>
                  <a:lnTo>
                    <a:pt x="490" y="87"/>
                  </a:lnTo>
                  <a:lnTo>
                    <a:pt x="472" y="18"/>
                  </a:lnTo>
                  <a:lnTo>
                    <a:pt x="418" y="0"/>
                  </a:lnTo>
                  <a:lnTo>
                    <a:pt x="374" y="20"/>
                  </a:lnTo>
                  <a:lnTo>
                    <a:pt x="359" y="45"/>
                  </a:lnTo>
                  <a:lnTo>
                    <a:pt x="346" y="66"/>
                  </a:lnTo>
                  <a:lnTo>
                    <a:pt x="359" y="98"/>
                  </a:lnTo>
                  <a:lnTo>
                    <a:pt x="365" y="138"/>
                  </a:lnTo>
                  <a:lnTo>
                    <a:pt x="394" y="191"/>
                  </a:lnTo>
                  <a:lnTo>
                    <a:pt x="373" y="218"/>
                  </a:lnTo>
                  <a:lnTo>
                    <a:pt x="368" y="260"/>
                  </a:lnTo>
                  <a:lnTo>
                    <a:pt x="367" y="296"/>
                  </a:lnTo>
                  <a:lnTo>
                    <a:pt x="401" y="326"/>
                  </a:lnTo>
                  <a:lnTo>
                    <a:pt x="395" y="386"/>
                  </a:lnTo>
                  <a:lnTo>
                    <a:pt x="397" y="450"/>
                  </a:lnTo>
                  <a:lnTo>
                    <a:pt x="352" y="491"/>
                  </a:lnTo>
                  <a:lnTo>
                    <a:pt x="320" y="531"/>
                  </a:lnTo>
                  <a:lnTo>
                    <a:pt x="316" y="581"/>
                  </a:lnTo>
                  <a:lnTo>
                    <a:pt x="296" y="615"/>
                  </a:lnTo>
                  <a:lnTo>
                    <a:pt x="259" y="614"/>
                  </a:lnTo>
                  <a:lnTo>
                    <a:pt x="221" y="653"/>
                  </a:lnTo>
                  <a:lnTo>
                    <a:pt x="190" y="690"/>
                  </a:lnTo>
                  <a:lnTo>
                    <a:pt x="193" y="741"/>
                  </a:lnTo>
                  <a:lnTo>
                    <a:pt x="227" y="770"/>
                  </a:lnTo>
                  <a:lnTo>
                    <a:pt x="253" y="786"/>
                  </a:lnTo>
                  <a:lnTo>
                    <a:pt x="254" y="830"/>
                  </a:lnTo>
                  <a:lnTo>
                    <a:pt x="284" y="869"/>
                  </a:lnTo>
                  <a:lnTo>
                    <a:pt x="257" y="900"/>
                  </a:lnTo>
                  <a:lnTo>
                    <a:pt x="244" y="977"/>
                  </a:lnTo>
                  <a:lnTo>
                    <a:pt x="263" y="1016"/>
                  </a:lnTo>
                  <a:lnTo>
                    <a:pt x="245" y="1047"/>
                  </a:lnTo>
                  <a:lnTo>
                    <a:pt x="212" y="1071"/>
                  </a:lnTo>
                  <a:lnTo>
                    <a:pt x="158" y="1065"/>
                  </a:lnTo>
                  <a:lnTo>
                    <a:pt x="142" y="1046"/>
                  </a:lnTo>
                  <a:lnTo>
                    <a:pt x="113" y="1064"/>
                  </a:lnTo>
                  <a:lnTo>
                    <a:pt x="110" y="1094"/>
                  </a:lnTo>
                  <a:lnTo>
                    <a:pt x="80" y="1140"/>
                  </a:lnTo>
                  <a:lnTo>
                    <a:pt x="68" y="1187"/>
                  </a:lnTo>
                  <a:lnTo>
                    <a:pt x="22" y="1203"/>
                  </a:lnTo>
                  <a:lnTo>
                    <a:pt x="0" y="124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4" name="Freeform 100"/>
            <p:cNvSpPr>
              <a:spLocks/>
            </p:cNvSpPr>
            <p:nvPr/>
          </p:nvSpPr>
          <p:spPr bwMode="auto">
            <a:xfrm>
              <a:off x="3208788" y="2183728"/>
              <a:ext cx="268889" cy="286167"/>
            </a:xfrm>
            <a:custGeom>
              <a:avLst/>
              <a:gdLst>
                <a:gd name="T0" fmla="*/ 136703 w 1200"/>
                <a:gd name="T1" fmla="*/ 413110 h 1277"/>
                <a:gd name="T2" fmla="*/ 117598 w 1200"/>
                <a:gd name="T3" fmla="*/ 404545 h 1277"/>
                <a:gd name="T4" fmla="*/ 112986 w 1200"/>
                <a:gd name="T5" fmla="*/ 388732 h 1277"/>
                <a:gd name="T6" fmla="*/ 94539 w 1200"/>
                <a:gd name="T7" fmla="*/ 382802 h 1277"/>
                <a:gd name="T8" fmla="*/ 77410 w 1200"/>
                <a:gd name="T9" fmla="*/ 372919 h 1277"/>
                <a:gd name="T10" fmla="*/ 55670 w 1200"/>
                <a:gd name="T11" fmla="*/ 340305 h 1277"/>
                <a:gd name="T12" fmla="*/ 32611 w 1200"/>
                <a:gd name="T13" fmla="*/ 313621 h 1277"/>
                <a:gd name="T14" fmla="*/ 29976 w 1200"/>
                <a:gd name="T15" fmla="*/ 287266 h 1277"/>
                <a:gd name="T16" fmla="*/ 36893 w 1200"/>
                <a:gd name="T17" fmla="*/ 266183 h 1277"/>
                <a:gd name="T18" fmla="*/ 13176 w 1200"/>
                <a:gd name="T19" fmla="*/ 243781 h 1277"/>
                <a:gd name="T20" fmla="*/ 8235 w 1200"/>
                <a:gd name="T21" fmla="*/ 226650 h 1277"/>
                <a:gd name="T22" fmla="*/ 31952 w 1200"/>
                <a:gd name="T23" fmla="*/ 212155 h 1277"/>
                <a:gd name="T24" fmla="*/ 55670 w 1200"/>
                <a:gd name="T25" fmla="*/ 187777 h 1277"/>
                <a:gd name="T26" fmla="*/ 84657 w 1200"/>
                <a:gd name="T27" fmla="*/ 180530 h 1277"/>
                <a:gd name="T28" fmla="*/ 107057 w 1200"/>
                <a:gd name="T29" fmla="*/ 186460 h 1277"/>
                <a:gd name="T30" fmla="*/ 138680 w 1200"/>
                <a:gd name="T31" fmla="*/ 172623 h 1277"/>
                <a:gd name="T32" fmla="*/ 151856 w 1200"/>
                <a:gd name="T33" fmla="*/ 155493 h 1277"/>
                <a:gd name="T34" fmla="*/ 147244 w 1200"/>
                <a:gd name="T35" fmla="*/ 131115 h 1277"/>
                <a:gd name="T36" fmla="*/ 149880 w 1200"/>
                <a:gd name="T37" fmla="*/ 100148 h 1277"/>
                <a:gd name="T38" fmla="*/ 167009 w 1200"/>
                <a:gd name="T39" fmla="*/ 76429 h 1277"/>
                <a:gd name="T40" fmla="*/ 208514 w 1200"/>
                <a:gd name="T41" fmla="*/ 56004 h 1277"/>
                <a:gd name="T42" fmla="*/ 247384 w 1200"/>
                <a:gd name="T43" fmla="*/ 36897 h 1277"/>
                <a:gd name="T44" fmla="*/ 281642 w 1200"/>
                <a:gd name="T45" fmla="*/ 28331 h 1277"/>
                <a:gd name="T46" fmla="*/ 294818 w 1200"/>
                <a:gd name="T47" fmla="*/ 5271 h 1277"/>
                <a:gd name="T48" fmla="*/ 324465 w 1200"/>
                <a:gd name="T49" fmla="*/ 11201 h 1277"/>
                <a:gd name="T50" fmla="*/ 364652 w 1200"/>
                <a:gd name="T51" fmla="*/ 39532 h 1277"/>
                <a:gd name="T52" fmla="*/ 383099 w 1200"/>
                <a:gd name="T53" fmla="*/ 65887 h 1277"/>
                <a:gd name="T54" fmla="*/ 395287 w 1200"/>
                <a:gd name="T55" fmla="*/ 88288 h 1277"/>
                <a:gd name="T56" fmla="*/ 383428 w 1200"/>
                <a:gd name="T57" fmla="*/ 104101 h 1277"/>
                <a:gd name="T58" fmla="*/ 368935 w 1200"/>
                <a:gd name="T59" fmla="*/ 121891 h 1277"/>
                <a:gd name="T60" fmla="*/ 352135 w 1200"/>
                <a:gd name="T61" fmla="*/ 127161 h 1277"/>
                <a:gd name="T62" fmla="*/ 339947 w 1200"/>
                <a:gd name="T63" fmla="*/ 142645 h 1277"/>
                <a:gd name="T64" fmla="*/ 319194 w 1200"/>
                <a:gd name="T65" fmla="*/ 161752 h 1277"/>
                <a:gd name="T66" fmla="*/ 310300 w 1200"/>
                <a:gd name="T67" fmla="*/ 182177 h 1277"/>
                <a:gd name="T68" fmla="*/ 339947 w 1200"/>
                <a:gd name="T69" fmla="*/ 199307 h 1277"/>
                <a:gd name="T70" fmla="*/ 364652 w 1200"/>
                <a:gd name="T71" fmla="*/ 221050 h 1277"/>
                <a:gd name="T72" fmla="*/ 385734 w 1200"/>
                <a:gd name="T73" fmla="*/ 255641 h 1277"/>
                <a:gd name="T74" fmla="*/ 381781 w 1200"/>
                <a:gd name="T75" fmla="*/ 272112 h 1277"/>
                <a:gd name="T76" fmla="*/ 354770 w 1200"/>
                <a:gd name="T77" fmla="*/ 272112 h 1277"/>
                <a:gd name="T78" fmla="*/ 325124 w 1200"/>
                <a:gd name="T79" fmla="*/ 264206 h 1277"/>
                <a:gd name="T80" fmla="*/ 307336 w 1200"/>
                <a:gd name="T81" fmla="*/ 268159 h 1277"/>
                <a:gd name="T82" fmla="*/ 282301 w 1200"/>
                <a:gd name="T83" fmla="*/ 256958 h 1277"/>
                <a:gd name="T84" fmla="*/ 265830 w 1200"/>
                <a:gd name="T85" fmla="*/ 259594 h 1277"/>
                <a:gd name="T86" fmla="*/ 248701 w 1200"/>
                <a:gd name="T87" fmla="*/ 286607 h 1277"/>
                <a:gd name="T88" fmla="*/ 228278 w 1200"/>
                <a:gd name="T89" fmla="*/ 318892 h 1277"/>
                <a:gd name="T90" fmla="*/ 221031 w 1200"/>
                <a:gd name="T91" fmla="*/ 349200 h 1277"/>
                <a:gd name="T92" fmla="*/ 204561 w 1200"/>
                <a:gd name="T93" fmla="*/ 354471 h 1277"/>
                <a:gd name="T94" fmla="*/ 176891 w 1200"/>
                <a:gd name="T95" fmla="*/ 362377 h 1277"/>
                <a:gd name="T96" fmla="*/ 172279 w 1200"/>
                <a:gd name="T97" fmla="*/ 384779 h 1277"/>
                <a:gd name="T98" fmla="*/ 162397 w 1200"/>
                <a:gd name="T99" fmla="*/ 412451 h 12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00"/>
                <a:gd name="T151" fmla="*/ 0 h 1277"/>
                <a:gd name="T152" fmla="*/ 1200 w 1200"/>
                <a:gd name="T153" fmla="*/ 1277 h 12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00" h="1277">
                  <a:moveTo>
                    <a:pt x="460" y="1277"/>
                  </a:moveTo>
                  <a:lnTo>
                    <a:pt x="415" y="1254"/>
                  </a:lnTo>
                  <a:lnTo>
                    <a:pt x="379" y="1254"/>
                  </a:lnTo>
                  <a:lnTo>
                    <a:pt x="357" y="1228"/>
                  </a:lnTo>
                  <a:lnTo>
                    <a:pt x="337" y="1204"/>
                  </a:lnTo>
                  <a:lnTo>
                    <a:pt x="343" y="1180"/>
                  </a:lnTo>
                  <a:lnTo>
                    <a:pt x="325" y="1160"/>
                  </a:lnTo>
                  <a:lnTo>
                    <a:pt x="287" y="1162"/>
                  </a:lnTo>
                  <a:lnTo>
                    <a:pt x="257" y="1172"/>
                  </a:lnTo>
                  <a:lnTo>
                    <a:pt x="235" y="1132"/>
                  </a:lnTo>
                  <a:lnTo>
                    <a:pt x="214" y="1088"/>
                  </a:lnTo>
                  <a:lnTo>
                    <a:pt x="169" y="1033"/>
                  </a:lnTo>
                  <a:lnTo>
                    <a:pt x="93" y="992"/>
                  </a:lnTo>
                  <a:lnTo>
                    <a:pt x="99" y="952"/>
                  </a:lnTo>
                  <a:lnTo>
                    <a:pt x="118" y="910"/>
                  </a:lnTo>
                  <a:lnTo>
                    <a:pt x="91" y="872"/>
                  </a:lnTo>
                  <a:lnTo>
                    <a:pt x="88" y="830"/>
                  </a:lnTo>
                  <a:lnTo>
                    <a:pt x="112" y="808"/>
                  </a:lnTo>
                  <a:lnTo>
                    <a:pt x="82" y="767"/>
                  </a:lnTo>
                  <a:lnTo>
                    <a:pt x="40" y="740"/>
                  </a:lnTo>
                  <a:lnTo>
                    <a:pt x="0" y="698"/>
                  </a:lnTo>
                  <a:lnTo>
                    <a:pt x="25" y="688"/>
                  </a:lnTo>
                  <a:lnTo>
                    <a:pt x="59" y="682"/>
                  </a:lnTo>
                  <a:lnTo>
                    <a:pt x="97" y="644"/>
                  </a:lnTo>
                  <a:lnTo>
                    <a:pt x="133" y="608"/>
                  </a:lnTo>
                  <a:lnTo>
                    <a:pt x="169" y="570"/>
                  </a:lnTo>
                  <a:lnTo>
                    <a:pt x="205" y="552"/>
                  </a:lnTo>
                  <a:lnTo>
                    <a:pt x="257" y="548"/>
                  </a:lnTo>
                  <a:lnTo>
                    <a:pt x="295" y="544"/>
                  </a:lnTo>
                  <a:lnTo>
                    <a:pt x="325" y="566"/>
                  </a:lnTo>
                  <a:lnTo>
                    <a:pt x="373" y="546"/>
                  </a:lnTo>
                  <a:lnTo>
                    <a:pt x="421" y="524"/>
                  </a:lnTo>
                  <a:lnTo>
                    <a:pt x="443" y="514"/>
                  </a:lnTo>
                  <a:lnTo>
                    <a:pt x="461" y="472"/>
                  </a:lnTo>
                  <a:lnTo>
                    <a:pt x="465" y="432"/>
                  </a:lnTo>
                  <a:lnTo>
                    <a:pt x="447" y="398"/>
                  </a:lnTo>
                  <a:lnTo>
                    <a:pt x="453" y="354"/>
                  </a:lnTo>
                  <a:lnTo>
                    <a:pt x="455" y="304"/>
                  </a:lnTo>
                  <a:lnTo>
                    <a:pt x="477" y="268"/>
                  </a:lnTo>
                  <a:lnTo>
                    <a:pt x="507" y="232"/>
                  </a:lnTo>
                  <a:lnTo>
                    <a:pt x="577" y="200"/>
                  </a:lnTo>
                  <a:lnTo>
                    <a:pt x="633" y="170"/>
                  </a:lnTo>
                  <a:lnTo>
                    <a:pt x="703" y="134"/>
                  </a:lnTo>
                  <a:lnTo>
                    <a:pt x="751" y="112"/>
                  </a:lnTo>
                  <a:lnTo>
                    <a:pt x="803" y="106"/>
                  </a:lnTo>
                  <a:lnTo>
                    <a:pt x="855" y="86"/>
                  </a:lnTo>
                  <a:lnTo>
                    <a:pt x="891" y="64"/>
                  </a:lnTo>
                  <a:lnTo>
                    <a:pt x="895" y="16"/>
                  </a:lnTo>
                  <a:lnTo>
                    <a:pt x="929" y="0"/>
                  </a:lnTo>
                  <a:lnTo>
                    <a:pt x="985" y="34"/>
                  </a:lnTo>
                  <a:lnTo>
                    <a:pt x="1061" y="92"/>
                  </a:lnTo>
                  <a:lnTo>
                    <a:pt x="1107" y="120"/>
                  </a:lnTo>
                  <a:lnTo>
                    <a:pt x="1149" y="166"/>
                  </a:lnTo>
                  <a:lnTo>
                    <a:pt x="1163" y="200"/>
                  </a:lnTo>
                  <a:lnTo>
                    <a:pt x="1187" y="234"/>
                  </a:lnTo>
                  <a:lnTo>
                    <a:pt x="1200" y="268"/>
                  </a:lnTo>
                  <a:lnTo>
                    <a:pt x="1177" y="286"/>
                  </a:lnTo>
                  <a:lnTo>
                    <a:pt x="1164" y="316"/>
                  </a:lnTo>
                  <a:lnTo>
                    <a:pt x="1153" y="344"/>
                  </a:lnTo>
                  <a:lnTo>
                    <a:pt x="1120" y="370"/>
                  </a:lnTo>
                  <a:lnTo>
                    <a:pt x="1092" y="386"/>
                  </a:lnTo>
                  <a:lnTo>
                    <a:pt x="1069" y="386"/>
                  </a:lnTo>
                  <a:lnTo>
                    <a:pt x="1044" y="406"/>
                  </a:lnTo>
                  <a:lnTo>
                    <a:pt x="1032" y="433"/>
                  </a:lnTo>
                  <a:lnTo>
                    <a:pt x="1033" y="449"/>
                  </a:lnTo>
                  <a:lnTo>
                    <a:pt x="969" y="491"/>
                  </a:lnTo>
                  <a:lnTo>
                    <a:pt x="940" y="526"/>
                  </a:lnTo>
                  <a:lnTo>
                    <a:pt x="942" y="553"/>
                  </a:lnTo>
                  <a:lnTo>
                    <a:pt x="988" y="572"/>
                  </a:lnTo>
                  <a:lnTo>
                    <a:pt x="1032" y="605"/>
                  </a:lnTo>
                  <a:lnTo>
                    <a:pt x="1072" y="634"/>
                  </a:lnTo>
                  <a:lnTo>
                    <a:pt x="1107" y="671"/>
                  </a:lnTo>
                  <a:lnTo>
                    <a:pt x="1132" y="713"/>
                  </a:lnTo>
                  <a:lnTo>
                    <a:pt x="1171" y="776"/>
                  </a:lnTo>
                  <a:lnTo>
                    <a:pt x="1195" y="812"/>
                  </a:lnTo>
                  <a:lnTo>
                    <a:pt x="1159" y="826"/>
                  </a:lnTo>
                  <a:lnTo>
                    <a:pt x="1115" y="850"/>
                  </a:lnTo>
                  <a:lnTo>
                    <a:pt x="1077" y="826"/>
                  </a:lnTo>
                  <a:lnTo>
                    <a:pt x="1029" y="812"/>
                  </a:lnTo>
                  <a:lnTo>
                    <a:pt x="987" y="802"/>
                  </a:lnTo>
                  <a:lnTo>
                    <a:pt x="955" y="834"/>
                  </a:lnTo>
                  <a:lnTo>
                    <a:pt x="933" y="814"/>
                  </a:lnTo>
                  <a:lnTo>
                    <a:pt x="901" y="800"/>
                  </a:lnTo>
                  <a:lnTo>
                    <a:pt x="857" y="780"/>
                  </a:lnTo>
                  <a:lnTo>
                    <a:pt x="823" y="760"/>
                  </a:lnTo>
                  <a:lnTo>
                    <a:pt x="807" y="788"/>
                  </a:lnTo>
                  <a:lnTo>
                    <a:pt x="785" y="828"/>
                  </a:lnTo>
                  <a:lnTo>
                    <a:pt x="755" y="870"/>
                  </a:lnTo>
                  <a:lnTo>
                    <a:pt x="729" y="920"/>
                  </a:lnTo>
                  <a:lnTo>
                    <a:pt x="693" y="968"/>
                  </a:lnTo>
                  <a:lnTo>
                    <a:pt x="687" y="1010"/>
                  </a:lnTo>
                  <a:lnTo>
                    <a:pt x="671" y="1060"/>
                  </a:lnTo>
                  <a:lnTo>
                    <a:pt x="643" y="1098"/>
                  </a:lnTo>
                  <a:lnTo>
                    <a:pt x="621" y="1076"/>
                  </a:lnTo>
                  <a:lnTo>
                    <a:pt x="571" y="1066"/>
                  </a:lnTo>
                  <a:lnTo>
                    <a:pt x="537" y="1100"/>
                  </a:lnTo>
                  <a:lnTo>
                    <a:pt x="547" y="1134"/>
                  </a:lnTo>
                  <a:lnTo>
                    <a:pt x="523" y="1168"/>
                  </a:lnTo>
                  <a:lnTo>
                    <a:pt x="525" y="1204"/>
                  </a:lnTo>
                  <a:lnTo>
                    <a:pt x="493" y="1252"/>
                  </a:lnTo>
                  <a:lnTo>
                    <a:pt x="460" y="1277"/>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5" name="Freeform 101"/>
            <p:cNvSpPr>
              <a:spLocks/>
            </p:cNvSpPr>
            <p:nvPr/>
          </p:nvSpPr>
          <p:spPr bwMode="auto">
            <a:xfrm>
              <a:off x="3597543" y="2404023"/>
              <a:ext cx="284007" cy="263490"/>
            </a:xfrm>
            <a:custGeom>
              <a:avLst/>
              <a:gdLst>
                <a:gd name="T0" fmla="*/ 137192 w 1266"/>
                <a:gd name="T1" fmla="*/ 11558 h 1173"/>
                <a:gd name="T2" fmla="*/ 111468 w 1266"/>
                <a:gd name="T3" fmla="*/ 29390 h 1173"/>
                <a:gd name="T4" fmla="*/ 89702 w 1266"/>
                <a:gd name="T5" fmla="*/ 26418 h 1173"/>
                <a:gd name="T6" fmla="*/ 76841 w 1266"/>
                <a:gd name="T7" fmla="*/ 7925 h 1173"/>
                <a:gd name="T8" fmla="*/ 52107 w 1266"/>
                <a:gd name="T9" fmla="*/ 0 h 1173"/>
                <a:gd name="T10" fmla="*/ 40234 w 1266"/>
                <a:gd name="T11" fmla="*/ 10897 h 1173"/>
                <a:gd name="T12" fmla="*/ 35617 w 1266"/>
                <a:gd name="T13" fmla="*/ 22785 h 1173"/>
                <a:gd name="T14" fmla="*/ 44521 w 1266"/>
                <a:gd name="T15" fmla="*/ 49533 h 1173"/>
                <a:gd name="T16" fmla="*/ 53426 w 1266"/>
                <a:gd name="T17" fmla="*/ 73309 h 1173"/>
                <a:gd name="T18" fmla="*/ 41553 w 1266"/>
                <a:gd name="T19" fmla="*/ 93123 h 1173"/>
                <a:gd name="T20" fmla="*/ 29681 w 1266"/>
                <a:gd name="T21" fmla="*/ 111945 h 1173"/>
                <a:gd name="T22" fmla="*/ 16819 w 1266"/>
                <a:gd name="T23" fmla="*/ 133740 h 1173"/>
                <a:gd name="T24" fmla="*/ 2968 w 1266"/>
                <a:gd name="T25" fmla="*/ 166432 h 1173"/>
                <a:gd name="T26" fmla="*/ 0 w 1266"/>
                <a:gd name="T27" fmla="*/ 191198 h 1173"/>
                <a:gd name="T28" fmla="*/ 12862 w 1266"/>
                <a:gd name="T29" fmla="*/ 212993 h 1173"/>
                <a:gd name="T30" fmla="*/ 30670 w 1266"/>
                <a:gd name="T31" fmla="*/ 234788 h 1173"/>
                <a:gd name="T32" fmla="*/ 46500 w 1266"/>
                <a:gd name="T33" fmla="*/ 260545 h 1173"/>
                <a:gd name="T34" fmla="*/ 34628 w 1266"/>
                <a:gd name="T35" fmla="*/ 286302 h 1173"/>
                <a:gd name="T36" fmla="*/ 25723 w 1266"/>
                <a:gd name="T37" fmla="*/ 308097 h 1173"/>
                <a:gd name="T38" fmla="*/ 30011 w 1266"/>
                <a:gd name="T39" fmla="*/ 337817 h 1173"/>
                <a:gd name="T40" fmla="*/ 57383 w 1266"/>
                <a:gd name="T41" fmla="*/ 342770 h 1173"/>
                <a:gd name="T42" fmla="*/ 78160 w 1266"/>
                <a:gd name="T43" fmla="*/ 364565 h 1173"/>
                <a:gd name="T44" fmla="*/ 102894 w 1266"/>
                <a:gd name="T45" fmla="*/ 367537 h 1173"/>
                <a:gd name="T46" fmla="*/ 123671 w 1266"/>
                <a:gd name="T47" fmla="*/ 346733 h 1173"/>
                <a:gd name="T48" fmla="*/ 130596 w 1266"/>
                <a:gd name="T49" fmla="*/ 318003 h 1173"/>
                <a:gd name="T50" fmla="*/ 162256 w 1266"/>
                <a:gd name="T51" fmla="*/ 303143 h 1173"/>
                <a:gd name="T52" fmla="*/ 190947 w 1266"/>
                <a:gd name="T53" fmla="*/ 300171 h 1173"/>
                <a:gd name="T54" fmla="*/ 213703 w 1266"/>
                <a:gd name="T55" fmla="*/ 313050 h 1173"/>
                <a:gd name="T56" fmla="*/ 238437 w 1266"/>
                <a:gd name="T57" fmla="*/ 303143 h 1173"/>
                <a:gd name="T58" fmla="*/ 255256 w 1266"/>
                <a:gd name="T59" fmla="*/ 321966 h 1173"/>
                <a:gd name="T60" fmla="*/ 269107 w 1266"/>
                <a:gd name="T61" fmla="*/ 340789 h 1173"/>
                <a:gd name="T62" fmla="*/ 279001 w 1266"/>
                <a:gd name="T63" fmla="*/ 362583 h 1173"/>
                <a:gd name="T64" fmla="*/ 298788 w 1266"/>
                <a:gd name="T65" fmla="*/ 362583 h 1173"/>
                <a:gd name="T66" fmla="*/ 310661 w 1266"/>
                <a:gd name="T67" fmla="*/ 382397 h 1173"/>
                <a:gd name="T68" fmla="*/ 339352 w 1266"/>
                <a:gd name="T69" fmla="*/ 385369 h 1173"/>
                <a:gd name="T70" fmla="*/ 367054 w 1266"/>
                <a:gd name="T71" fmla="*/ 368527 h 1173"/>
                <a:gd name="T72" fmla="*/ 386842 w 1266"/>
                <a:gd name="T73" fmla="*/ 349705 h 1173"/>
                <a:gd name="T74" fmla="*/ 372991 w 1266"/>
                <a:gd name="T75" fmla="*/ 330882 h 1173"/>
                <a:gd name="T76" fmla="*/ 391789 w 1266"/>
                <a:gd name="T77" fmla="*/ 303143 h 1173"/>
                <a:gd name="T78" fmla="*/ 414544 w 1266"/>
                <a:gd name="T79" fmla="*/ 292246 h 1173"/>
                <a:gd name="T80" fmla="*/ 409597 w 1266"/>
                <a:gd name="T81" fmla="*/ 279367 h 1173"/>
                <a:gd name="T82" fmla="*/ 396735 w 1266"/>
                <a:gd name="T83" fmla="*/ 258564 h 1173"/>
                <a:gd name="T84" fmla="*/ 367054 w 1266"/>
                <a:gd name="T85" fmla="*/ 268470 h 1173"/>
                <a:gd name="T86" fmla="*/ 342320 w 1266"/>
                <a:gd name="T87" fmla="*/ 252620 h 1173"/>
                <a:gd name="T88" fmla="*/ 322533 w 1266"/>
                <a:gd name="T89" fmla="*/ 234788 h 1173"/>
                <a:gd name="T90" fmla="*/ 310661 w 1266"/>
                <a:gd name="T91" fmla="*/ 215965 h 1173"/>
                <a:gd name="T92" fmla="*/ 316597 w 1266"/>
                <a:gd name="T93" fmla="*/ 201105 h 1173"/>
                <a:gd name="T94" fmla="*/ 315607 w 1266"/>
                <a:gd name="T95" fmla="*/ 181292 h 1173"/>
                <a:gd name="T96" fmla="*/ 294831 w 1266"/>
                <a:gd name="T97" fmla="*/ 172376 h 1173"/>
                <a:gd name="T98" fmla="*/ 276033 w 1266"/>
                <a:gd name="T99" fmla="*/ 175348 h 1173"/>
                <a:gd name="T100" fmla="*/ 253277 w 1266"/>
                <a:gd name="T101" fmla="*/ 162469 h 1173"/>
                <a:gd name="T102" fmla="*/ 227554 w 1266"/>
                <a:gd name="T103" fmla="*/ 156525 h 1173"/>
                <a:gd name="T104" fmla="*/ 205788 w 1266"/>
                <a:gd name="T105" fmla="*/ 159497 h 1173"/>
                <a:gd name="T106" fmla="*/ 186990 w 1266"/>
                <a:gd name="T107" fmla="*/ 159497 h 1173"/>
                <a:gd name="T108" fmla="*/ 194905 w 1266"/>
                <a:gd name="T109" fmla="*/ 137702 h 1173"/>
                <a:gd name="T110" fmla="*/ 196884 w 1266"/>
                <a:gd name="T111" fmla="*/ 114917 h 1173"/>
                <a:gd name="T112" fmla="*/ 185011 w 1266"/>
                <a:gd name="T113" fmla="*/ 93123 h 1173"/>
                <a:gd name="T114" fmla="*/ 193916 w 1266"/>
                <a:gd name="T115" fmla="*/ 69347 h 1173"/>
                <a:gd name="T116" fmla="*/ 179075 w 1266"/>
                <a:gd name="T117" fmla="*/ 52505 h 1173"/>
                <a:gd name="T118" fmla="*/ 165224 w 1266"/>
                <a:gd name="T119" fmla="*/ 28729 h 1173"/>
                <a:gd name="T120" fmla="*/ 151373 w 1266"/>
                <a:gd name="T121" fmla="*/ 4953 h 11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66"/>
                <a:gd name="T184" fmla="*/ 0 h 1173"/>
                <a:gd name="T185" fmla="*/ 1266 w 1266"/>
                <a:gd name="T186" fmla="*/ 1173 h 11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66" h="1173">
                  <a:moveTo>
                    <a:pt x="459" y="15"/>
                  </a:moveTo>
                  <a:lnTo>
                    <a:pt x="416" y="35"/>
                  </a:lnTo>
                  <a:lnTo>
                    <a:pt x="378" y="63"/>
                  </a:lnTo>
                  <a:lnTo>
                    <a:pt x="338" y="89"/>
                  </a:lnTo>
                  <a:lnTo>
                    <a:pt x="302" y="101"/>
                  </a:lnTo>
                  <a:lnTo>
                    <a:pt x="272" y="80"/>
                  </a:lnTo>
                  <a:lnTo>
                    <a:pt x="255" y="57"/>
                  </a:lnTo>
                  <a:lnTo>
                    <a:pt x="233" y="24"/>
                  </a:lnTo>
                  <a:lnTo>
                    <a:pt x="189" y="9"/>
                  </a:lnTo>
                  <a:lnTo>
                    <a:pt x="158" y="0"/>
                  </a:lnTo>
                  <a:lnTo>
                    <a:pt x="141" y="17"/>
                  </a:lnTo>
                  <a:lnTo>
                    <a:pt x="122" y="33"/>
                  </a:lnTo>
                  <a:lnTo>
                    <a:pt x="87" y="44"/>
                  </a:lnTo>
                  <a:lnTo>
                    <a:pt x="108" y="69"/>
                  </a:lnTo>
                  <a:lnTo>
                    <a:pt x="123" y="108"/>
                  </a:lnTo>
                  <a:lnTo>
                    <a:pt x="135" y="150"/>
                  </a:lnTo>
                  <a:lnTo>
                    <a:pt x="153" y="192"/>
                  </a:lnTo>
                  <a:lnTo>
                    <a:pt x="162" y="222"/>
                  </a:lnTo>
                  <a:lnTo>
                    <a:pt x="132" y="240"/>
                  </a:lnTo>
                  <a:lnTo>
                    <a:pt x="126" y="282"/>
                  </a:lnTo>
                  <a:lnTo>
                    <a:pt x="117" y="306"/>
                  </a:lnTo>
                  <a:lnTo>
                    <a:pt x="90" y="339"/>
                  </a:lnTo>
                  <a:lnTo>
                    <a:pt x="66" y="360"/>
                  </a:lnTo>
                  <a:lnTo>
                    <a:pt x="51" y="405"/>
                  </a:lnTo>
                  <a:lnTo>
                    <a:pt x="12" y="447"/>
                  </a:lnTo>
                  <a:lnTo>
                    <a:pt x="9" y="504"/>
                  </a:lnTo>
                  <a:lnTo>
                    <a:pt x="0" y="540"/>
                  </a:lnTo>
                  <a:lnTo>
                    <a:pt x="0" y="579"/>
                  </a:lnTo>
                  <a:lnTo>
                    <a:pt x="27" y="597"/>
                  </a:lnTo>
                  <a:lnTo>
                    <a:pt x="39" y="645"/>
                  </a:lnTo>
                  <a:lnTo>
                    <a:pt x="54" y="687"/>
                  </a:lnTo>
                  <a:lnTo>
                    <a:pt x="93" y="711"/>
                  </a:lnTo>
                  <a:lnTo>
                    <a:pt x="117" y="753"/>
                  </a:lnTo>
                  <a:lnTo>
                    <a:pt x="141" y="789"/>
                  </a:lnTo>
                  <a:lnTo>
                    <a:pt x="135" y="828"/>
                  </a:lnTo>
                  <a:lnTo>
                    <a:pt x="105" y="867"/>
                  </a:lnTo>
                  <a:lnTo>
                    <a:pt x="99" y="903"/>
                  </a:lnTo>
                  <a:lnTo>
                    <a:pt x="78" y="933"/>
                  </a:lnTo>
                  <a:lnTo>
                    <a:pt x="63" y="981"/>
                  </a:lnTo>
                  <a:lnTo>
                    <a:pt x="91" y="1023"/>
                  </a:lnTo>
                  <a:lnTo>
                    <a:pt x="138" y="1020"/>
                  </a:lnTo>
                  <a:lnTo>
                    <a:pt x="174" y="1038"/>
                  </a:lnTo>
                  <a:lnTo>
                    <a:pt x="195" y="1074"/>
                  </a:lnTo>
                  <a:lnTo>
                    <a:pt x="237" y="1104"/>
                  </a:lnTo>
                  <a:lnTo>
                    <a:pt x="267" y="1125"/>
                  </a:lnTo>
                  <a:lnTo>
                    <a:pt x="312" y="1113"/>
                  </a:lnTo>
                  <a:lnTo>
                    <a:pt x="357" y="1092"/>
                  </a:lnTo>
                  <a:lnTo>
                    <a:pt x="375" y="1050"/>
                  </a:lnTo>
                  <a:lnTo>
                    <a:pt x="387" y="1017"/>
                  </a:lnTo>
                  <a:lnTo>
                    <a:pt x="396" y="963"/>
                  </a:lnTo>
                  <a:lnTo>
                    <a:pt x="447" y="936"/>
                  </a:lnTo>
                  <a:lnTo>
                    <a:pt x="492" y="918"/>
                  </a:lnTo>
                  <a:lnTo>
                    <a:pt x="528" y="900"/>
                  </a:lnTo>
                  <a:lnTo>
                    <a:pt x="579" y="909"/>
                  </a:lnTo>
                  <a:lnTo>
                    <a:pt x="618" y="921"/>
                  </a:lnTo>
                  <a:lnTo>
                    <a:pt x="648" y="948"/>
                  </a:lnTo>
                  <a:lnTo>
                    <a:pt x="690" y="936"/>
                  </a:lnTo>
                  <a:lnTo>
                    <a:pt x="723" y="918"/>
                  </a:lnTo>
                  <a:lnTo>
                    <a:pt x="759" y="927"/>
                  </a:lnTo>
                  <a:lnTo>
                    <a:pt x="774" y="975"/>
                  </a:lnTo>
                  <a:lnTo>
                    <a:pt x="792" y="1020"/>
                  </a:lnTo>
                  <a:lnTo>
                    <a:pt x="816" y="1032"/>
                  </a:lnTo>
                  <a:lnTo>
                    <a:pt x="816" y="1083"/>
                  </a:lnTo>
                  <a:lnTo>
                    <a:pt x="846" y="1098"/>
                  </a:lnTo>
                  <a:lnTo>
                    <a:pt x="870" y="1071"/>
                  </a:lnTo>
                  <a:lnTo>
                    <a:pt x="906" y="1098"/>
                  </a:lnTo>
                  <a:lnTo>
                    <a:pt x="921" y="1140"/>
                  </a:lnTo>
                  <a:lnTo>
                    <a:pt x="942" y="1158"/>
                  </a:lnTo>
                  <a:lnTo>
                    <a:pt x="966" y="1173"/>
                  </a:lnTo>
                  <a:lnTo>
                    <a:pt x="1029" y="1167"/>
                  </a:lnTo>
                  <a:lnTo>
                    <a:pt x="1077" y="1149"/>
                  </a:lnTo>
                  <a:lnTo>
                    <a:pt x="1113" y="1116"/>
                  </a:lnTo>
                  <a:lnTo>
                    <a:pt x="1155" y="1101"/>
                  </a:lnTo>
                  <a:lnTo>
                    <a:pt x="1173" y="1059"/>
                  </a:lnTo>
                  <a:lnTo>
                    <a:pt x="1152" y="1038"/>
                  </a:lnTo>
                  <a:lnTo>
                    <a:pt x="1131" y="1002"/>
                  </a:lnTo>
                  <a:lnTo>
                    <a:pt x="1152" y="960"/>
                  </a:lnTo>
                  <a:lnTo>
                    <a:pt x="1188" y="918"/>
                  </a:lnTo>
                  <a:lnTo>
                    <a:pt x="1218" y="912"/>
                  </a:lnTo>
                  <a:lnTo>
                    <a:pt x="1257" y="885"/>
                  </a:lnTo>
                  <a:lnTo>
                    <a:pt x="1266" y="849"/>
                  </a:lnTo>
                  <a:lnTo>
                    <a:pt x="1242" y="846"/>
                  </a:lnTo>
                  <a:lnTo>
                    <a:pt x="1233" y="810"/>
                  </a:lnTo>
                  <a:lnTo>
                    <a:pt x="1203" y="783"/>
                  </a:lnTo>
                  <a:lnTo>
                    <a:pt x="1164" y="768"/>
                  </a:lnTo>
                  <a:lnTo>
                    <a:pt x="1113" y="813"/>
                  </a:lnTo>
                  <a:lnTo>
                    <a:pt x="1074" y="786"/>
                  </a:lnTo>
                  <a:lnTo>
                    <a:pt x="1038" y="765"/>
                  </a:lnTo>
                  <a:lnTo>
                    <a:pt x="1008" y="738"/>
                  </a:lnTo>
                  <a:lnTo>
                    <a:pt x="978" y="711"/>
                  </a:lnTo>
                  <a:lnTo>
                    <a:pt x="957" y="687"/>
                  </a:lnTo>
                  <a:lnTo>
                    <a:pt x="942" y="654"/>
                  </a:lnTo>
                  <a:lnTo>
                    <a:pt x="924" y="624"/>
                  </a:lnTo>
                  <a:lnTo>
                    <a:pt x="960" y="609"/>
                  </a:lnTo>
                  <a:lnTo>
                    <a:pt x="984" y="567"/>
                  </a:lnTo>
                  <a:lnTo>
                    <a:pt x="957" y="549"/>
                  </a:lnTo>
                  <a:lnTo>
                    <a:pt x="927" y="534"/>
                  </a:lnTo>
                  <a:lnTo>
                    <a:pt x="894" y="522"/>
                  </a:lnTo>
                  <a:lnTo>
                    <a:pt x="870" y="537"/>
                  </a:lnTo>
                  <a:lnTo>
                    <a:pt x="837" y="531"/>
                  </a:lnTo>
                  <a:lnTo>
                    <a:pt x="795" y="504"/>
                  </a:lnTo>
                  <a:lnTo>
                    <a:pt x="768" y="492"/>
                  </a:lnTo>
                  <a:lnTo>
                    <a:pt x="735" y="480"/>
                  </a:lnTo>
                  <a:lnTo>
                    <a:pt x="690" y="474"/>
                  </a:lnTo>
                  <a:lnTo>
                    <a:pt x="654" y="462"/>
                  </a:lnTo>
                  <a:lnTo>
                    <a:pt x="624" y="483"/>
                  </a:lnTo>
                  <a:lnTo>
                    <a:pt x="597" y="501"/>
                  </a:lnTo>
                  <a:lnTo>
                    <a:pt x="567" y="483"/>
                  </a:lnTo>
                  <a:lnTo>
                    <a:pt x="573" y="447"/>
                  </a:lnTo>
                  <a:lnTo>
                    <a:pt x="591" y="417"/>
                  </a:lnTo>
                  <a:lnTo>
                    <a:pt x="591" y="381"/>
                  </a:lnTo>
                  <a:lnTo>
                    <a:pt x="597" y="348"/>
                  </a:lnTo>
                  <a:lnTo>
                    <a:pt x="570" y="321"/>
                  </a:lnTo>
                  <a:lnTo>
                    <a:pt x="561" y="282"/>
                  </a:lnTo>
                  <a:lnTo>
                    <a:pt x="570" y="243"/>
                  </a:lnTo>
                  <a:lnTo>
                    <a:pt x="588" y="210"/>
                  </a:lnTo>
                  <a:lnTo>
                    <a:pt x="561" y="189"/>
                  </a:lnTo>
                  <a:lnTo>
                    <a:pt x="543" y="159"/>
                  </a:lnTo>
                  <a:lnTo>
                    <a:pt x="519" y="120"/>
                  </a:lnTo>
                  <a:lnTo>
                    <a:pt x="501" y="87"/>
                  </a:lnTo>
                  <a:lnTo>
                    <a:pt x="459" y="63"/>
                  </a:lnTo>
                  <a:lnTo>
                    <a:pt x="459" y="15"/>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6" name="Freeform 102"/>
            <p:cNvSpPr>
              <a:spLocks/>
            </p:cNvSpPr>
            <p:nvPr/>
          </p:nvSpPr>
          <p:spPr bwMode="auto">
            <a:xfrm>
              <a:off x="3102961" y="2443978"/>
              <a:ext cx="271048" cy="233253"/>
            </a:xfrm>
            <a:custGeom>
              <a:avLst/>
              <a:gdLst>
                <a:gd name="T0" fmla="*/ 386577 w 1207"/>
                <a:gd name="T1" fmla="*/ 192819 h 1035"/>
                <a:gd name="T2" fmla="*/ 392520 w 1207"/>
                <a:gd name="T3" fmla="*/ 155050 h 1035"/>
                <a:gd name="T4" fmla="*/ 372712 w 1207"/>
                <a:gd name="T5" fmla="*/ 125233 h 1035"/>
                <a:gd name="T6" fmla="*/ 344982 w 1207"/>
                <a:gd name="T7" fmla="*/ 109330 h 1035"/>
                <a:gd name="T8" fmla="*/ 323193 w 1207"/>
                <a:gd name="T9" fmla="*/ 69574 h 1035"/>
                <a:gd name="T10" fmla="*/ 308338 w 1207"/>
                <a:gd name="T11" fmla="*/ 38431 h 1035"/>
                <a:gd name="T12" fmla="*/ 281267 w 1207"/>
                <a:gd name="T13" fmla="*/ 30480 h 1035"/>
                <a:gd name="T14" fmla="*/ 269383 w 1207"/>
                <a:gd name="T15" fmla="*/ 5632 h 1035"/>
                <a:gd name="T16" fmla="*/ 249905 w 1207"/>
                <a:gd name="T17" fmla="*/ 994 h 1035"/>
                <a:gd name="T18" fmla="*/ 250566 w 1207"/>
                <a:gd name="T19" fmla="*/ 18884 h 1035"/>
                <a:gd name="T20" fmla="*/ 228777 w 1207"/>
                <a:gd name="T21" fmla="*/ 58641 h 1035"/>
                <a:gd name="T22" fmla="*/ 199396 w 1207"/>
                <a:gd name="T23" fmla="*/ 56653 h 1035"/>
                <a:gd name="T24" fmla="*/ 162422 w 1207"/>
                <a:gd name="T25" fmla="*/ 54334 h 1035"/>
                <a:gd name="T26" fmla="*/ 168364 w 1207"/>
                <a:gd name="T27" fmla="*/ 81501 h 1035"/>
                <a:gd name="T28" fmla="*/ 190483 w 1207"/>
                <a:gd name="T29" fmla="*/ 110987 h 1035"/>
                <a:gd name="T30" fmla="*/ 174307 w 1207"/>
                <a:gd name="T31" fmla="*/ 135172 h 1035"/>
                <a:gd name="T32" fmla="*/ 137993 w 1207"/>
                <a:gd name="T33" fmla="*/ 131859 h 1035"/>
                <a:gd name="T34" fmla="*/ 87153 w 1207"/>
                <a:gd name="T35" fmla="*/ 143786 h 1035"/>
                <a:gd name="T36" fmla="*/ 65365 w 1207"/>
                <a:gd name="T37" fmla="*/ 137823 h 1035"/>
                <a:gd name="T38" fmla="*/ 33013 w 1207"/>
                <a:gd name="T39" fmla="*/ 118938 h 1035"/>
                <a:gd name="T40" fmla="*/ 14195 w 1207"/>
                <a:gd name="T41" fmla="*/ 125896 h 1035"/>
                <a:gd name="T42" fmla="*/ 0 w 1207"/>
                <a:gd name="T43" fmla="*/ 150743 h 1035"/>
                <a:gd name="T44" fmla="*/ 8253 w 1207"/>
                <a:gd name="T45" fmla="*/ 169628 h 1035"/>
                <a:gd name="T46" fmla="*/ 8913 w 1207"/>
                <a:gd name="T47" fmla="*/ 184537 h 1035"/>
                <a:gd name="T48" fmla="*/ 28061 w 1207"/>
                <a:gd name="T49" fmla="*/ 211703 h 1035"/>
                <a:gd name="T50" fmla="*/ 51500 w 1207"/>
                <a:gd name="T51" fmla="*/ 217336 h 1035"/>
                <a:gd name="T52" fmla="*/ 83522 w 1207"/>
                <a:gd name="T53" fmla="*/ 223299 h 1035"/>
                <a:gd name="T54" fmla="*/ 106961 w 1207"/>
                <a:gd name="T55" fmla="*/ 207397 h 1035"/>
                <a:gd name="T56" fmla="*/ 133041 w 1207"/>
                <a:gd name="T57" fmla="*/ 206734 h 1035"/>
                <a:gd name="T58" fmla="*/ 134031 w 1207"/>
                <a:gd name="T59" fmla="*/ 236551 h 1035"/>
                <a:gd name="T60" fmla="*/ 126768 w 1207"/>
                <a:gd name="T61" fmla="*/ 265043 h 1035"/>
                <a:gd name="T62" fmla="*/ 134691 w 1207"/>
                <a:gd name="T63" fmla="*/ 283265 h 1035"/>
                <a:gd name="T64" fmla="*/ 145916 w 1207"/>
                <a:gd name="T65" fmla="*/ 312751 h 1035"/>
                <a:gd name="T66" fmla="*/ 170345 w 1207"/>
                <a:gd name="T67" fmla="*/ 321034 h 1035"/>
                <a:gd name="T68" fmla="*/ 206329 w 1207"/>
                <a:gd name="T69" fmla="*/ 312089 h 1035"/>
                <a:gd name="T70" fmla="*/ 228777 w 1207"/>
                <a:gd name="T71" fmla="*/ 310763 h 1035"/>
                <a:gd name="T72" fmla="*/ 253537 w 1207"/>
                <a:gd name="T73" fmla="*/ 319046 h 1035"/>
                <a:gd name="T74" fmla="*/ 302065 w 1207"/>
                <a:gd name="T75" fmla="*/ 342900 h 1035"/>
                <a:gd name="T76" fmla="*/ 333097 w 1207"/>
                <a:gd name="T77" fmla="*/ 320040 h 1035"/>
                <a:gd name="T78" fmla="*/ 319232 w 1207"/>
                <a:gd name="T79" fmla="*/ 286247 h 1035"/>
                <a:gd name="T80" fmla="*/ 321212 w 1207"/>
                <a:gd name="T81" fmla="*/ 256430 h 1035"/>
                <a:gd name="T82" fmla="*/ 339039 w 1207"/>
                <a:gd name="T83" fmla="*/ 226612 h 1035"/>
                <a:gd name="T84" fmla="*/ 380635 w 1207"/>
                <a:gd name="T85" fmla="*/ 216673 h 10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07"/>
                <a:gd name="T130" fmla="*/ 0 h 1035"/>
                <a:gd name="T131" fmla="*/ 1207 w 1207"/>
                <a:gd name="T132" fmla="*/ 1035 h 10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07" h="1035">
                  <a:moveTo>
                    <a:pt x="1207" y="636"/>
                  </a:moveTo>
                  <a:lnTo>
                    <a:pt x="1171" y="582"/>
                  </a:lnTo>
                  <a:lnTo>
                    <a:pt x="1177" y="528"/>
                  </a:lnTo>
                  <a:lnTo>
                    <a:pt x="1189" y="468"/>
                  </a:lnTo>
                  <a:lnTo>
                    <a:pt x="1147" y="438"/>
                  </a:lnTo>
                  <a:lnTo>
                    <a:pt x="1129" y="378"/>
                  </a:lnTo>
                  <a:lnTo>
                    <a:pt x="1093" y="378"/>
                  </a:lnTo>
                  <a:lnTo>
                    <a:pt x="1045" y="330"/>
                  </a:lnTo>
                  <a:lnTo>
                    <a:pt x="1021" y="258"/>
                  </a:lnTo>
                  <a:lnTo>
                    <a:pt x="979" y="210"/>
                  </a:lnTo>
                  <a:lnTo>
                    <a:pt x="949" y="174"/>
                  </a:lnTo>
                  <a:lnTo>
                    <a:pt x="934" y="116"/>
                  </a:lnTo>
                  <a:lnTo>
                    <a:pt x="886" y="93"/>
                  </a:lnTo>
                  <a:lnTo>
                    <a:pt x="852" y="92"/>
                  </a:lnTo>
                  <a:lnTo>
                    <a:pt x="813" y="45"/>
                  </a:lnTo>
                  <a:lnTo>
                    <a:pt x="816" y="17"/>
                  </a:lnTo>
                  <a:lnTo>
                    <a:pt x="799" y="0"/>
                  </a:lnTo>
                  <a:lnTo>
                    <a:pt x="757" y="3"/>
                  </a:lnTo>
                  <a:lnTo>
                    <a:pt x="732" y="14"/>
                  </a:lnTo>
                  <a:lnTo>
                    <a:pt x="759" y="57"/>
                  </a:lnTo>
                  <a:lnTo>
                    <a:pt x="739" y="122"/>
                  </a:lnTo>
                  <a:lnTo>
                    <a:pt x="693" y="177"/>
                  </a:lnTo>
                  <a:lnTo>
                    <a:pt x="637" y="195"/>
                  </a:lnTo>
                  <a:lnTo>
                    <a:pt x="604" y="171"/>
                  </a:lnTo>
                  <a:lnTo>
                    <a:pt x="529" y="146"/>
                  </a:lnTo>
                  <a:lnTo>
                    <a:pt x="492" y="164"/>
                  </a:lnTo>
                  <a:lnTo>
                    <a:pt x="486" y="204"/>
                  </a:lnTo>
                  <a:lnTo>
                    <a:pt x="510" y="246"/>
                  </a:lnTo>
                  <a:lnTo>
                    <a:pt x="559" y="287"/>
                  </a:lnTo>
                  <a:lnTo>
                    <a:pt x="577" y="335"/>
                  </a:lnTo>
                  <a:lnTo>
                    <a:pt x="550" y="377"/>
                  </a:lnTo>
                  <a:lnTo>
                    <a:pt x="528" y="408"/>
                  </a:lnTo>
                  <a:lnTo>
                    <a:pt x="471" y="416"/>
                  </a:lnTo>
                  <a:lnTo>
                    <a:pt x="418" y="398"/>
                  </a:lnTo>
                  <a:lnTo>
                    <a:pt x="360" y="371"/>
                  </a:lnTo>
                  <a:lnTo>
                    <a:pt x="264" y="434"/>
                  </a:lnTo>
                  <a:lnTo>
                    <a:pt x="237" y="401"/>
                  </a:lnTo>
                  <a:lnTo>
                    <a:pt x="198" y="416"/>
                  </a:lnTo>
                  <a:lnTo>
                    <a:pt x="147" y="398"/>
                  </a:lnTo>
                  <a:lnTo>
                    <a:pt x="100" y="359"/>
                  </a:lnTo>
                  <a:lnTo>
                    <a:pt x="55" y="354"/>
                  </a:lnTo>
                  <a:lnTo>
                    <a:pt x="43" y="380"/>
                  </a:lnTo>
                  <a:lnTo>
                    <a:pt x="18" y="414"/>
                  </a:lnTo>
                  <a:lnTo>
                    <a:pt x="0" y="455"/>
                  </a:lnTo>
                  <a:lnTo>
                    <a:pt x="12" y="485"/>
                  </a:lnTo>
                  <a:lnTo>
                    <a:pt x="25" y="512"/>
                  </a:lnTo>
                  <a:lnTo>
                    <a:pt x="55" y="527"/>
                  </a:lnTo>
                  <a:lnTo>
                    <a:pt x="27" y="557"/>
                  </a:lnTo>
                  <a:lnTo>
                    <a:pt x="61" y="603"/>
                  </a:lnTo>
                  <a:lnTo>
                    <a:pt x="85" y="639"/>
                  </a:lnTo>
                  <a:lnTo>
                    <a:pt x="132" y="624"/>
                  </a:lnTo>
                  <a:lnTo>
                    <a:pt x="156" y="656"/>
                  </a:lnTo>
                  <a:lnTo>
                    <a:pt x="226" y="650"/>
                  </a:lnTo>
                  <a:lnTo>
                    <a:pt x="253" y="674"/>
                  </a:lnTo>
                  <a:lnTo>
                    <a:pt x="294" y="659"/>
                  </a:lnTo>
                  <a:lnTo>
                    <a:pt x="324" y="626"/>
                  </a:lnTo>
                  <a:lnTo>
                    <a:pt x="363" y="606"/>
                  </a:lnTo>
                  <a:lnTo>
                    <a:pt x="403" y="624"/>
                  </a:lnTo>
                  <a:lnTo>
                    <a:pt x="426" y="671"/>
                  </a:lnTo>
                  <a:lnTo>
                    <a:pt x="406" y="714"/>
                  </a:lnTo>
                  <a:lnTo>
                    <a:pt x="379" y="762"/>
                  </a:lnTo>
                  <a:lnTo>
                    <a:pt x="384" y="800"/>
                  </a:lnTo>
                  <a:lnTo>
                    <a:pt x="387" y="824"/>
                  </a:lnTo>
                  <a:lnTo>
                    <a:pt x="408" y="855"/>
                  </a:lnTo>
                  <a:lnTo>
                    <a:pt x="405" y="896"/>
                  </a:lnTo>
                  <a:lnTo>
                    <a:pt x="442" y="944"/>
                  </a:lnTo>
                  <a:lnTo>
                    <a:pt x="484" y="984"/>
                  </a:lnTo>
                  <a:lnTo>
                    <a:pt x="516" y="969"/>
                  </a:lnTo>
                  <a:lnTo>
                    <a:pt x="567" y="968"/>
                  </a:lnTo>
                  <a:lnTo>
                    <a:pt x="625" y="942"/>
                  </a:lnTo>
                  <a:lnTo>
                    <a:pt x="655" y="917"/>
                  </a:lnTo>
                  <a:lnTo>
                    <a:pt x="693" y="938"/>
                  </a:lnTo>
                  <a:lnTo>
                    <a:pt x="732" y="969"/>
                  </a:lnTo>
                  <a:lnTo>
                    <a:pt x="768" y="963"/>
                  </a:lnTo>
                  <a:lnTo>
                    <a:pt x="787" y="947"/>
                  </a:lnTo>
                  <a:lnTo>
                    <a:pt x="915" y="1035"/>
                  </a:lnTo>
                  <a:lnTo>
                    <a:pt x="955" y="996"/>
                  </a:lnTo>
                  <a:lnTo>
                    <a:pt x="1009" y="966"/>
                  </a:lnTo>
                  <a:lnTo>
                    <a:pt x="991" y="900"/>
                  </a:lnTo>
                  <a:lnTo>
                    <a:pt x="967" y="864"/>
                  </a:lnTo>
                  <a:lnTo>
                    <a:pt x="961" y="822"/>
                  </a:lnTo>
                  <a:lnTo>
                    <a:pt x="973" y="774"/>
                  </a:lnTo>
                  <a:lnTo>
                    <a:pt x="991" y="726"/>
                  </a:lnTo>
                  <a:lnTo>
                    <a:pt x="1027" y="684"/>
                  </a:lnTo>
                  <a:lnTo>
                    <a:pt x="1081" y="654"/>
                  </a:lnTo>
                  <a:lnTo>
                    <a:pt x="1153" y="654"/>
                  </a:lnTo>
                  <a:lnTo>
                    <a:pt x="1207" y="636"/>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7" name="Freeform 103"/>
            <p:cNvSpPr>
              <a:spLocks/>
            </p:cNvSpPr>
            <p:nvPr/>
          </p:nvSpPr>
          <p:spPr bwMode="auto">
            <a:xfrm>
              <a:off x="3311376" y="2354348"/>
              <a:ext cx="177099" cy="274288"/>
            </a:xfrm>
            <a:custGeom>
              <a:avLst/>
              <a:gdLst>
                <a:gd name="T0" fmla="*/ 246403 w 784"/>
                <a:gd name="T1" fmla="*/ 32997 h 1222"/>
                <a:gd name="T2" fmla="*/ 260350 w 784"/>
                <a:gd name="T3" fmla="*/ 66654 h 1222"/>
                <a:gd name="T4" fmla="*/ 238433 w 784"/>
                <a:gd name="T5" fmla="*/ 106251 h 1222"/>
                <a:gd name="T6" fmla="*/ 214523 w 784"/>
                <a:gd name="T7" fmla="*/ 135948 h 1222"/>
                <a:gd name="T8" fmla="*/ 216516 w 784"/>
                <a:gd name="T9" fmla="*/ 177525 h 1222"/>
                <a:gd name="T10" fmla="*/ 230463 w 784"/>
                <a:gd name="T11" fmla="*/ 209202 h 1222"/>
                <a:gd name="T12" fmla="*/ 236440 w 784"/>
                <a:gd name="T13" fmla="*/ 252758 h 1222"/>
                <a:gd name="T14" fmla="*/ 228470 w 784"/>
                <a:gd name="T15" fmla="*/ 288395 h 1222"/>
                <a:gd name="T16" fmla="*/ 232455 w 784"/>
                <a:gd name="T17" fmla="*/ 329971 h 1222"/>
                <a:gd name="T18" fmla="*/ 230463 w 784"/>
                <a:gd name="T19" fmla="*/ 377487 h 1222"/>
                <a:gd name="T20" fmla="*/ 210538 w 784"/>
                <a:gd name="T21" fmla="*/ 401245 h 1222"/>
                <a:gd name="T22" fmla="*/ 176666 w 784"/>
                <a:gd name="T23" fmla="*/ 399265 h 1222"/>
                <a:gd name="T24" fmla="*/ 151428 w 784"/>
                <a:gd name="T25" fmla="*/ 392006 h 1222"/>
                <a:gd name="T26" fmla="*/ 125858 w 784"/>
                <a:gd name="T27" fmla="*/ 376497 h 1222"/>
                <a:gd name="T28" fmla="*/ 114899 w 784"/>
                <a:gd name="T29" fmla="*/ 345480 h 1222"/>
                <a:gd name="T30" fmla="*/ 90658 w 784"/>
                <a:gd name="T31" fmla="*/ 341520 h 1222"/>
                <a:gd name="T32" fmla="*/ 81027 w 784"/>
                <a:gd name="T33" fmla="*/ 304893 h 1222"/>
                <a:gd name="T34" fmla="*/ 70069 w 784"/>
                <a:gd name="T35" fmla="*/ 275196 h 1222"/>
                <a:gd name="T36" fmla="*/ 51804 w 784"/>
                <a:gd name="T37" fmla="*/ 256718 h 1222"/>
                <a:gd name="T38" fmla="*/ 29223 w 784"/>
                <a:gd name="T39" fmla="*/ 217121 h 1222"/>
                <a:gd name="T40" fmla="*/ 0 w 784"/>
                <a:gd name="T41" fmla="*/ 170595 h 1222"/>
                <a:gd name="T42" fmla="*/ 22249 w 784"/>
                <a:gd name="T43" fmla="*/ 147497 h 1222"/>
                <a:gd name="T44" fmla="*/ 29887 w 784"/>
                <a:gd name="T45" fmla="*/ 123739 h 1222"/>
                <a:gd name="T46" fmla="*/ 35865 w 784"/>
                <a:gd name="T47" fmla="*/ 100971 h 1222"/>
                <a:gd name="T48" fmla="*/ 61103 w 784"/>
                <a:gd name="T49" fmla="*/ 111200 h 1222"/>
                <a:gd name="T50" fmla="*/ 76046 w 784"/>
                <a:gd name="T51" fmla="*/ 83483 h 1222"/>
                <a:gd name="T52" fmla="*/ 89993 w 784"/>
                <a:gd name="T53" fmla="*/ 53455 h 1222"/>
                <a:gd name="T54" fmla="*/ 107926 w 784"/>
                <a:gd name="T55" fmla="*/ 24088 h 1222"/>
                <a:gd name="T56" fmla="*/ 134824 w 784"/>
                <a:gd name="T57" fmla="*/ 7919 h 1222"/>
                <a:gd name="T58" fmla="*/ 165375 w 784"/>
                <a:gd name="T59" fmla="*/ 24088 h 1222"/>
                <a:gd name="T60" fmla="*/ 206553 w 784"/>
                <a:gd name="T61" fmla="*/ 22108 h 1222"/>
                <a:gd name="T62" fmla="*/ 230463 w 784"/>
                <a:gd name="T63" fmla="*/ 22768 h 1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4"/>
                <a:gd name="T97" fmla="*/ 0 h 1222"/>
                <a:gd name="T98" fmla="*/ 784 w 784"/>
                <a:gd name="T99" fmla="*/ 1222 h 12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4" h="1222">
                  <a:moveTo>
                    <a:pt x="738" y="52"/>
                  </a:moveTo>
                  <a:lnTo>
                    <a:pt x="742" y="100"/>
                  </a:lnTo>
                  <a:lnTo>
                    <a:pt x="778" y="136"/>
                  </a:lnTo>
                  <a:lnTo>
                    <a:pt x="784" y="202"/>
                  </a:lnTo>
                  <a:lnTo>
                    <a:pt x="760" y="262"/>
                  </a:lnTo>
                  <a:lnTo>
                    <a:pt x="718" y="322"/>
                  </a:lnTo>
                  <a:lnTo>
                    <a:pt x="676" y="352"/>
                  </a:lnTo>
                  <a:lnTo>
                    <a:pt x="646" y="412"/>
                  </a:lnTo>
                  <a:lnTo>
                    <a:pt x="658" y="484"/>
                  </a:lnTo>
                  <a:lnTo>
                    <a:pt x="652" y="538"/>
                  </a:lnTo>
                  <a:lnTo>
                    <a:pt x="658" y="598"/>
                  </a:lnTo>
                  <a:lnTo>
                    <a:pt x="694" y="634"/>
                  </a:lnTo>
                  <a:lnTo>
                    <a:pt x="730" y="700"/>
                  </a:lnTo>
                  <a:lnTo>
                    <a:pt x="712" y="766"/>
                  </a:lnTo>
                  <a:lnTo>
                    <a:pt x="682" y="808"/>
                  </a:lnTo>
                  <a:lnTo>
                    <a:pt x="688" y="874"/>
                  </a:lnTo>
                  <a:lnTo>
                    <a:pt x="712" y="934"/>
                  </a:lnTo>
                  <a:lnTo>
                    <a:pt x="700" y="1000"/>
                  </a:lnTo>
                  <a:lnTo>
                    <a:pt x="676" y="1072"/>
                  </a:lnTo>
                  <a:lnTo>
                    <a:pt x="694" y="1144"/>
                  </a:lnTo>
                  <a:lnTo>
                    <a:pt x="706" y="1186"/>
                  </a:lnTo>
                  <a:lnTo>
                    <a:pt x="634" y="1216"/>
                  </a:lnTo>
                  <a:lnTo>
                    <a:pt x="574" y="1222"/>
                  </a:lnTo>
                  <a:lnTo>
                    <a:pt x="532" y="1210"/>
                  </a:lnTo>
                  <a:lnTo>
                    <a:pt x="487" y="1185"/>
                  </a:lnTo>
                  <a:lnTo>
                    <a:pt x="456" y="1188"/>
                  </a:lnTo>
                  <a:lnTo>
                    <a:pt x="423" y="1158"/>
                  </a:lnTo>
                  <a:lnTo>
                    <a:pt x="379" y="1141"/>
                  </a:lnTo>
                  <a:lnTo>
                    <a:pt x="351" y="1096"/>
                  </a:lnTo>
                  <a:lnTo>
                    <a:pt x="346" y="1047"/>
                  </a:lnTo>
                  <a:lnTo>
                    <a:pt x="310" y="1045"/>
                  </a:lnTo>
                  <a:lnTo>
                    <a:pt x="273" y="1035"/>
                  </a:lnTo>
                  <a:lnTo>
                    <a:pt x="238" y="982"/>
                  </a:lnTo>
                  <a:lnTo>
                    <a:pt x="244" y="924"/>
                  </a:lnTo>
                  <a:lnTo>
                    <a:pt x="256" y="870"/>
                  </a:lnTo>
                  <a:lnTo>
                    <a:pt x="211" y="834"/>
                  </a:lnTo>
                  <a:lnTo>
                    <a:pt x="198" y="777"/>
                  </a:lnTo>
                  <a:lnTo>
                    <a:pt x="156" y="778"/>
                  </a:lnTo>
                  <a:lnTo>
                    <a:pt x="109" y="726"/>
                  </a:lnTo>
                  <a:lnTo>
                    <a:pt x="88" y="658"/>
                  </a:lnTo>
                  <a:lnTo>
                    <a:pt x="15" y="573"/>
                  </a:lnTo>
                  <a:lnTo>
                    <a:pt x="0" y="517"/>
                  </a:lnTo>
                  <a:lnTo>
                    <a:pt x="31" y="492"/>
                  </a:lnTo>
                  <a:lnTo>
                    <a:pt x="67" y="447"/>
                  </a:lnTo>
                  <a:lnTo>
                    <a:pt x="63" y="411"/>
                  </a:lnTo>
                  <a:lnTo>
                    <a:pt x="90" y="375"/>
                  </a:lnTo>
                  <a:lnTo>
                    <a:pt x="78" y="340"/>
                  </a:lnTo>
                  <a:lnTo>
                    <a:pt x="108" y="306"/>
                  </a:lnTo>
                  <a:lnTo>
                    <a:pt x="159" y="315"/>
                  </a:lnTo>
                  <a:lnTo>
                    <a:pt x="184" y="337"/>
                  </a:lnTo>
                  <a:lnTo>
                    <a:pt x="211" y="301"/>
                  </a:lnTo>
                  <a:lnTo>
                    <a:pt x="229" y="253"/>
                  </a:lnTo>
                  <a:lnTo>
                    <a:pt x="232" y="207"/>
                  </a:lnTo>
                  <a:lnTo>
                    <a:pt x="271" y="162"/>
                  </a:lnTo>
                  <a:lnTo>
                    <a:pt x="292" y="115"/>
                  </a:lnTo>
                  <a:lnTo>
                    <a:pt x="325" y="73"/>
                  </a:lnTo>
                  <a:lnTo>
                    <a:pt x="361" y="0"/>
                  </a:lnTo>
                  <a:lnTo>
                    <a:pt x="406" y="24"/>
                  </a:lnTo>
                  <a:lnTo>
                    <a:pt x="474" y="52"/>
                  </a:lnTo>
                  <a:lnTo>
                    <a:pt x="498" y="73"/>
                  </a:lnTo>
                  <a:lnTo>
                    <a:pt x="528" y="43"/>
                  </a:lnTo>
                  <a:lnTo>
                    <a:pt x="622" y="67"/>
                  </a:lnTo>
                  <a:lnTo>
                    <a:pt x="654" y="91"/>
                  </a:lnTo>
                  <a:lnTo>
                    <a:pt x="694" y="69"/>
                  </a:lnTo>
                  <a:lnTo>
                    <a:pt x="738" y="5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8" name="Freeform 104"/>
            <p:cNvSpPr>
              <a:spLocks/>
            </p:cNvSpPr>
            <p:nvPr/>
          </p:nvSpPr>
          <p:spPr bwMode="auto">
            <a:xfrm>
              <a:off x="3207708" y="2844612"/>
              <a:ext cx="376877" cy="321803"/>
            </a:xfrm>
            <a:custGeom>
              <a:avLst/>
              <a:gdLst>
                <a:gd name="T0" fmla="*/ 36672 w 1677"/>
                <a:gd name="T1" fmla="*/ 65184 h 1437"/>
                <a:gd name="T2" fmla="*/ 62441 w 1677"/>
                <a:gd name="T3" fmla="*/ 73085 h 1437"/>
                <a:gd name="T4" fmla="*/ 95148 w 1677"/>
                <a:gd name="T5" fmla="*/ 88887 h 1437"/>
                <a:gd name="T6" fmla="*/ 97130 w 1677"/>
                <a:gd name="T7" fmla="*/ 126417 h 1437"/>
                <a:gd name="T8" fmla="*/ 115961 w 1677"/>
                <a:gd name="T9" fmla="*/ 157033 h 1437"/>
                <a:gd name="T10" fmla="*/ 146686 w 1677"/>
                <a:gd name="T11" fmla="*/ 138268 h 1437"/>
                <a:gd name="T12" fmla="*/ 181376 w 1677"/>
                <a:gd name="T13" fmla="*/ 165922 h 1437"/>
                <a:gd name="T14" fmla="*/ 198555 w 1677"/>
                <a:gd name="T15" fmla="*/ 214316 h 1437"/>
                <a:gd name="T16" fmla="*/ 223994 w 1677"/>
                <a:gd name="T17" fmla="*/ 245920 h 1437"/>
                <a:gd name="T18" fmla="*/ 249763 w 1677"/>
                <a:gd name="T19" fmla="*/ 273574 h 1437"/>
                <a:gd name="T20" fmla="*/ 255710 w 1677"/>
                <a:gd name="T21" fmla="*/ 308141 h 1437"/>
                <a:gd name="T22" fmla="*/ 268594 w 1677"/>
                <a:gd name="T23" fmla="*/ 338757 h 1437"/>
                <a:gd name="T24" fmla="*/ 293373 w 1677"/>
                <a:gd name="T25" fmla="*/ 354559 h 1437"/>
                <a:gd name="T26" fmla="*/ 288417 w 1677"/>
                <a:gd name="T27" fmla="*/ 384188 h 1437"/>
                <a:gd name="T28" fmla="*/ 319142 w 1677"/>
                <a:gd name="T29" fmla="*/ 388139 h 1437"/>
                <a:gd name="T30" fmla="*/ 349867 w 1677"/>
                <a:gd name="T31" fmla="*/ 410854 h 1437"/>
                <a:gd name="T32" fmla="*/ 375636 w 1677"/>
                <a:gd name="T33" fmla="*/ 412830 h 1437"/>
                <a:gd name="T34" fmla="*/ 400414 w 1677"/>
                <a:gd name="T35" fmla="*/ 444434 h 1437"/>
                <a:gd name="T36" fmla="*/ 434112 w 1677"/>
                <a:gd name="T37" fmla="*/ 471100 h 1437"/>
                <a:gd name="T38" fmla="*/ 476730 w 1677"/>
                <a:gd name="T39" fmla="*/ 469124 h 1437"/>
                <a:gd name="T40" fmla="*/ 468801 w 1677"/>
                <a:gd name="T41" fmla="*/ 440483 h 1437"/>
                <a:gd name="T42" fmla="*/ 485651 w 1677"/>
                <a:gd name="T43" fmla="*/ 401966 h 1437"/>
                <a:gd name="T44" fmla="*/ 476730 w 1677"/>
                <a:gd name="T45" fmla="*/ 380238 h 1437"/>
                <a:gd name="T46" fmla="*/ 488624 w 1677"/>
                <a:gd name="T47" fmla="*/ 349621 h 1437"/>
                <a:gd name="T48" fmla="*/ 513402 w 1677"/>
                <a:gd name="T49" fmla="*/ 309128 h 1437"/>
                <a:gd name="T50" fmla="*/ 528269 w 1677"/>
                <a:gd name="T51" fmla="*/ 272586 h 1437"/>
                <a:gd name="T52" fmla="*/ 539171 w 1677"/>
                <a:gd name="T53" fmla="*/ 247895 h 1437"/>
                <a:gd name="T54" fmla="*/ 551065 w 1677"/>
                <a:gd name="T55" fmla="*/ 211353 h 1437"/>
                <a:gd name="T56" fmla="*/ 503491 w 1677"/>
                <a:gd name="T57" fmla="*/ 171848 h 1437"/>
                <a:gd name="T58" fmla="*/ 456908 w 1677"/>
                <a:gd name="T59" fmla="*/ 155058 h 1437"/>
                <a:gd name="T60" fmla="*/ 420236 w 1677"/>
                <a:gd name="T61" fmla="*/ 132342 h 1437"/>
                <a:gd name="T62" fmla="*/ 378609 w 1677"/>
                <a:gd name="T63" fmla="*/ 103701 h 1437"/>
                <a:gd name="T64" fmla="*/ 335000 w 1677"/>
                <a:gd name="T65" fmla="*/ 77035 h 1437"/>
                <a:gd name="T66" fmla="*/ 293373 w 1677"/>
                <a:gd name="T67" fmla="*/ 49382 h 1437"/>
                <a:gd name="T68" fmla="*/ 266612 w 1677"/>
                <a:gd name="T69" fmla="*/ 26666 h 1437"/>
                <a:gd name="T70" fmla="*/ 225976 w 1677"/>
                <a:gd name="T71" fmla="*/ 17777 h 1437"/>
                <a:gd name="T72" fmla="*/ 186331 w 1677"/>
                <a:gd name="T73" fmla="*/ 11852 h 1437"/>
                <a:gd name="T74" fmla="*/ 151312 w 1677"/>
                <a:gd name="T75" fmla="*/ 0 h 1437"/>
                <a:gd name="T76" fmla="*/ 117613 w 1677"/>
                <a:gd name="T77" fmla="*/ 13827 h 1437"/>
                <a:gd name="T78" fmla="*/ 70370 w 1677"/>
                <a:gd name="T79" fmla="*/ 6913 h 1437"/>
                <a:gd name="T80" fmla="*/ 54512 w 1677"/>
                <a:gd name="T81" fmla="*/ 25678 h 1437"/>
                <a:gd name="T82" fmla="*/ 22796 w 1677"/>
                <a:gd name="T83" fmla="*/ 32592 h 1437"/>
                <a:gd name="T84" fmla="*/ 0 w 1677"/>
                <a:gd name="T85" fmla="*/ 65184 h 14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77"/>
                <a:gd name="T130" fmla="*/ 0 h 1437"/>
                <a:gd name="T131" fmla="*/ 1677 w 1677"/>
                <a:gd name="T132" fmla="*/ 1437 h 14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77" h="1437">
                  <a:moveTo>
                    <a:pt x="45" y="228"/>
                  </a:moveTo>
                  <a:lnTo>
                    <a:pt x="78" y="207"/>
                  </a:lnTo>
                  <a:lnTo>
                    <a:pt x="111" y="198"/>
                  </a:lnTo>
                  <a:lnTo>
                    <a:pt x="141" y="201"/>
                  </a:lnTo>
                  <a:lnTo>
                    <a:pt x="162" y="231"/>
                  </a:lnTo>
                  <a:lnTo>
                    <a:pt x="189" y="222"/>
                  </a:lnTo>
                  <a:lnTo>
                    <a:pt x="225" y="228"/>
                  </a:lnTo>
                  <a:lnTo>
                    <a:pt x="258" y="240"/>
                  </a:lnTo>
                  <a:lnTo>
                    <a:pt x="288" y="270"/>
                  </a:lnTo>
                  <a:lnTo>
                    <a:pt x="309" y="306"/>
                  </a:lnTo>
                  <a:lnTo>
                    <a:pt x="294" y="351"/>
                  </a:lnTo>
                  <a:lnTo>
                    <a:pt x="294" y="384"/>
                  </a:lnTo>
                  <a:lnTo>
                    <a:pt x="303" y="426"/>
                  </a:lnTo>
                  <a:lnTo>
                    <a:pt x="324" y="456"/>
                  </a:lnTo>
                  <a:lnTo>
                    <a:pt x="351" y="477"/>
                  </a:lnTo>
                  <a:lnTo>
                    <a:pt x="381" y="456"/>
                  </a:lnTo>
                  <a:lnTo>
                    <a:pt x="408" y="435"/>
                  </a:lnTo>
                  <a:lnTo>
                    <a:pt x="444" y="420"/>
                  </a:lnTo>
                  <a:lnTo>
                    <a:pt x="489" y="423"/>
                  </a:lnTo>
                  <a:lnTo>
                    <a:pt x="516" y="462"/>
                  </a:lnTo>
                  <a:lnTo>
                    <a:pt x="549" y="504"/>
                  </a:lnTo>
                  <a:lnTo>
                    <a:pt x="567" y="555"/>
                  </a:lnTo>
                  <a:lnTo>
                    <a:pt x="600" y="594"/>
                  </a:lnTo>
                  <a:lnTo>
                    <a:pt x="601" y="651"/>
                  </a:lnTo>
                  <a:lnTo>
                    <a:pt x="606" y="684"/>
                  </a:lnTo>
                  <a:lnTo>
                    <a:pt x="642" y="717"/>
                  </a:lnTo>
                  <a:lnTo>
                    <a:pt x="678" y="747"/>
                  </a:lnTo>
                  <a:lnTo>
                    <a:pt x="732" y="756"/>
                  </a:lnTo>
                  <a:lnTo>
                    <a:pt x="777" y="795"/>
                  </a:lnTo>
                  <a:lnTo>
                    <a:pt x="756" y="831"/>
                  </a:lnTo>
                  <a:lnTo>
                    <a:pt x="735" y="864"/>
                  </a:lnTo>
                  <a:lnTo>
                    <a:pt x="744" y="900"/>
                  </a:lnTo>
                  <a:lnTo>
                    <a:pt x="774" y="936"/>
                  </a:lnTo>
                  <a:lnTo>
                    <a:pt x="771" y="966"/>
                  </a:lnTo>
                  <a:lnTo>
                    <a:pt x="786" y="999"/>
                  </a:lnTo>
                  <a:lnTo>
                    <a:pt x="813" y="1029"/>
                  </a:lnTo>
                  <a:lnTo>
                    <a:pt x="840" y="1032"/>
                  </a:lnTo>
                  <a:lnTo>
                    <a:pt x="867" y="1053"/>
                  </a:lnTo>
                  <a:lnTo>
                    <a:pt x="888" y="1077"/>
                  </a:lnTo>
                  <a:lnTo>
                    <a:pt x="870" y="1107"/>
                  </a:lnTo>
                  <a:lnTo>
                    <a:pt x="861" y="1131"/>
                  </a:lnTo>
                  <a:lnTo>
                    <a:pt x="873" y="1167"/>
                  </a:lnTo>
                  <a:lnTo>
                    <a:pt x="897" y="1185"/>
                  </a:lnTo>
                  <a:lnTo>
                    <a:pt x="927" y="1161"/>
                  </a:lnTo>
                  <a:lnTo>
                    <a:pt x="966" y="1179"/>
                  </a:lnTo>
                  <a:lnTo>
                    <a:pt x="999" y="1215"/>
                  </a:lnTo>
                  <a:lnTo>
                    <a:pt x="1020" y="1239"/>
                  </a:lnTo>
                  <a:lnTo>
                    <a:pt x="1059" y="1248"/>
                  </a:lnTo>
                  <a:lnTo>
                    <a:pt x="1074" y="1230"/>
                  </a:lnTo>
                  <a:lnTo>
                    <a:pt x="1104" y="1224"/>
                  </a:lnTo>
                  <a:lnTo>
                    <a:pt x="1137" y="1254"/>
                  </a:lnTo>
                  <a:lnTo>
                    <a:pt x="1164" y="1281"/>
                  </a:lnTo>
                  <a:lnTo>
                    <a:pt x="1185" y="1314"/>
                  </a:lnTo>
                  <a:lnTo>
                    <a:pt x="1212" y="1350"/>
                  </a:lnTo>
                  <a:lnTo>
                    <a:pt x="1245" y="1380"/>
                  </a:lnTo>
                  <a:lnTo>
                    <a:pt x="1278" y="1398"/>
                  </a:lnTo>
                  <a:lnTo>
                    <a:pt x="1314" y="1431"/>
                  </a:lnTo>
                  <a:lnTo>
                    <a:pt x="1362" y="1437"/>
                  </a:lnTo>
                  <a:lnTo>
                    <a:pt x="1398" y="1428"/>
                  </a:lnTo>
                  <a:lnTo>
                    <a:pt x="1443" y="1425"/>
                  </a:lnTo>
                  <a:lnTo>
                    <a:pt x="1443" y="1389"/>
                  </a:lnTo>
                  <a:lnTo>
                    <a:pt x="1431" y="1371"/>
                  </a:lnTo>
                  <a:lnTo>
                    <a:pt x="1419" y="1338"/>
                  </a:lnTo>
                  <a:lnTo>
                    <a:pt x="1419" y="1308"/>
                  </a:lnTo>
                  <a:lnTo>
                    <a:pt x="1449" y="1269"/>
                  </a:lnTo>
                  <a:lnTo>
                    <a:pt x="1470" y="1221"/>
                  </a:lnTo>
                  <a:lnTo>
                    <a:pt x="1461" y="1200"/>
                  </a:lnTo>
                  <a:lnTo>
                    <a:pt x="1446" y="1185"/>
                  </a:lnTo>
                  <a:lnTo>
                    <a:pt x="1443" y="1155"/>
                  </a:lnTo>
                  <a:lnTo>
                    <a:pt x="1434" y="1122"/>
                  </a:lnTo>
                  <a:lnTo>
                    <a:pt x="1449" y="1089"/>
                  </a:lnTo>
                  <a:lnTo>
                    <a:pt x="1479" y="1062"/>
                  </a:lnTo>
                  <a:lnTo>
                    <a:pt x="1512" y="1032"/>
                  </a:lnTo>
                  <a:lnTo>
                    <a:pt x="1539" y="990"/>
                  </a:lnTo>
                  <a:lnTo>
                    <a:pt x="1554" y="939"/>
                  </a:lnTo>
                  <a:lnTo>
                    <a:pt x="1557" y="894"/>
                  </a:lnTo>
                  <a:lnTo>
                    <a:pt x="1566" y="846"/>
                  </a:lnTo>
                  <a:lnTo>
                    <a:pt x="1599" y="828"/>
                  </a:lnTo>
                  <a:lnTo>
                    <a:pt x="1608" y="798"/>
                  </a:lnTo>
                  <a:lnTo>
                    <a:pt x="1602" y="768"/>
                  </a:lnTo>
                  <a:lnTo>
                    <a:pt x="1632" y="753"/>
                  </a:lnTo>
                  <a:lnTo>
                    <a:pt x="1677" y="699"/>
                  </a:lnTo>
                  <a:lnTo>
                    <a:pt x="1662" y="675"/>
                  </a:lnTo>
                  <a:lnTo>
                    <a:pt x="1668" y="642"/>
                  </a:lnTo>
                  <a:lnTo>
                    <a:pt x="1629" y="591"/>
                  </a:lnTo>
                  <a:lnTo>
                    <a:pt x="1578" y="549"/>
                  </a:lnTo>
                  <a:lnTo>
                    <a:pt x="1524" y="522"/>
                  </a:lnTo>
                  <a:lnTo>
                    <a:pt x="1470" y="486"/>
                  </a:lnTo>
                  <a:lnTo>
                    <a:pt x="1428" y="474"/>
                  </a:lnTo>
                  <a:lnTo>
                    <a:pt x="1383" y="471"/>
                  </a:lnTo>
                  <a:lnTo>
                    <a:pt x="1347" y="459"/>
                  </a:lnTo>
                  <a:lnTo>
                    <a:pt x="1299" y="435"/>
                  </a:lnTo>
                  <a:lnTo>
                    <a:pt x="1272" y="402"/>
                  </a:lnTo>
                  <a:lnTo>
                    <a:pt x="1236" y="360"/>
                  </a:lnTo>
                  <a:lnTo>
                    <a:pt x="1194" y="336"/>
                  </a:lnTo>
                  <a:lnTo>
                    <a:pt x="1146" y="315"/>
                  </a:lnTo>
                  <a:lnTo>
                    <a:pt x="1116" y="282"/>
                  </a:lnTo>
                  <a:lnTo>
                    <a:pt x="1056" y="255"/>
                  </a:lnTo>
                  <a:lnTo>
                    <a:pt x="1014" y="234"/>
                  </a:lnTo>
                  <a:lnTo>
                    <a:pt x="963" y="210"/>
                  </a:lnTo>
                  <a:lnTo>
                    <a:pt x="924" y="168"/>
                  </a:lnTo>
                  <a:lnTo>
                    <a:pt x="888" y="150"/>
                  </a:lnTo>
                  <a:lnTo>
                    <a:pt x="843" y="129"/>
                  </a:lnTo>
                  <a:lnTo>
                    <a:pt x="810" y="111"/>
                  </a:lnTo>
                  <a:lnTo>
                    <a:pt x="807" y="81"/>
                  </a:lnTo>
                  <a:lnTo>
                    <a:pt x="768" y="57"/>
                  </a:lnTo>
                  <a:lnTo>
                    <a:pt x="723" y="36"/>
                  </a:lnTo>
                  <a:lnTo>
                    <a:pt x="684" y="54"/>
                  </a:lnTo>
                  <a:lnTo>
                    <a:pt x="639" y="66"/>
                  </a:lnTo>
                  <a:lnTo>
                    <a:pt x="603" y="36"/>
                  </a:lnTo>
                  <a:lnTo>
                    <a:pt x="564" y="36"/>
                  </a:lnTo>
                  <a:lnTo>
                    <a:pt x="531" y="18"/>
                  </a:lnTo>
                  <a:lnTo>
                    <a:pt x="498" y="12"/>
                  </a:lnTo>
                  <a:lnTo>
                    <a:pt x="458" y="0"/>
                  </a:lnTo>
                  <a:lnTo>
                    <a:pt x="413" y="38"/>
                  </a:lnTo>
                  <a:lnTo>
                    <a:pt x="386" y="72"/>
                  </a:lnTo>
                  <a:lnTo>
                    <a:pt x="356" y="42"/>
                  </a:lnTo>
                  <a:lnTo>
                    <a:pt x="332" y="18"/>
                  </a:lnTo>
                  <a:lnTo>
                    <a:pt x="285" y="8"/>
                  </a:lnTo>
                  <a:lnTo>
                    <a:pt x="213" y="21"/>
                  </a:lnTo>
                  <a:lnTo>
                    <a:pt x="180" y="36"/>
                  </a:lnTo>
                  <a:lnTo>
                    <a:pt x="165" y="51"/>
                  </a:lnTo>
                  <a:lnTo>
                    <a:pt x="165" y="78"/>
                  </a:lnTo>
                  <a:lnTo>
                    <a:pt x="138" y="96"/>
                  </a:lnTo>
                  <a:lnTo>
                    <a:pt x="102" y="93"/>
                  </a:lnTo>
                  <a:lnTo>
                    <a:pt x="69" y="99"/>
                  </a:lnTo>
                  <a:lnTo>
                    <a:pt x="48" y="129"/>
                  </a:lnTo>
                  <a:lnTo>
                    <a:pt x="27" y="165"/>
                  </a:lnTo>
                  <a:lnTo>
                    <a:pt x="0" y="198"/>
                  </a:lnTo>
                  <a:lnTo>
                    <a:pt x="45" y="228"/>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29" name="Freeform 105"/>
            <p:cNvSpPr>
              <a:spLocks/>
            </p:cNvSpPr>
            <p:nvPr/>
          </p:nvSpPr>
          <p:spPr bwMode="auto">
            <a:xfrm>
              <a:off x="3087842" y="2994714"/>
              <a:ext cx="443828" cy="342321"/>
            </a:xfrm>
            <a:custGeom>
              <a:avLst/>
              <a:gdLst>
                <a:gd name="T0" fmla="*/ 39603 w 1977"/>
                <a:gd name="T1" fmla="*/ 212985 h 1524"/>
                <a:gd name="T2" fmla="*/ 72276 w 1977"/>
                <a:gd name="T3" fmla="*/ 174350 h 1524"/>
                <a:gd name="T4" fmla="*/ 73266 w 1977"/>
                <a:gd name="T5" fmla="*/ 144631 h 1524"/>
                <a:gd name="T6" fmla="*/ 48514 w 1977"/>
                <a:gd name="T7" fmla="*/ 110950 h 1524"/>
                <a:gd name="T8" fmla="*/ 83167 w 1977"/>
                <a:gd name="T9" fmla="*/ 107978 h 1524"/>
                <a:gd name="T10" fmla="*/ 111879 w 1977"/>
                <a:gd name="T11" fmla="*/ 98072 h 1524"/>
                <a:gd name="T12" fmla="*/ 140591 w 1977"/>
                <a:gd name="T13" fmla="*/ 110950 h 1524"/>
                <a:gd name="T14" fmla="*/ 179204 w 1977"/>
                <a:gd name="T15" fmla="*/ 108969 h 1524"/>
                <a:gd name="T16" fmla="*/ 219798 w 1977"/>
                <a:gd name="T17" fmla="*/ 131753 h 1524"/>
                <a:gd name="T18" fmla="*/ 261381 w 1977"/>
                <a:gd name="T19" fmla="*/ 123828 h 1524"/>
                <a:gd name="T20" fmla="*/ 288113 w 1977"/>
                <a:gd name="T21" fmla="*/ 91138 h 1524"/>
                <a:gd name="T22" fmla="*/ 323756 w 1977"/>
                <a:gd name="T23" fmla="*/ 62409 h 1524"/>
                <a:gd name="T24" fmla="*/ 314845 w 1977"/>
                <a:gd name="T25" fmla="*/ 22784 h 1524"/>
                <a:gd name="T26" fmla="*/ 366329 w 1977"/>
                <a:gd name="T27" fmla="*/ 0 h 1524"/>
                <a:gd name="T28" fmla="*/ 399662 w 1977"/>
                <a:gd name="T29" fmla="*/ 24766 h 1524"/>
                <a:gd name="T30" fmla="*/ 418803 w 1977"/>
                <a:gd name="T31" fmla="*/ 64060 h 1524"/>
                <a:gd name="T32" fmla="*/ 430684 w 1977"/>
                <a:gd name="T33" fmla="*/ 98732 h 1524"/>
                <a:gd name="T34" fmla="*/ 454116 w 1977"/>
                <a:gd name="T35" fmla="*/ 119866 h 1524"/>
                <a:gd name="T36" fmla="*/ 464347 w 1977"/>
                <a:gd name="T37" fmla="*/ 144301 h 1524"/>
                <a:gd name="T38" fmla="*/ 472928 w 1977"/>
                <a:gd name="T39" fmla="*/ 170057 h 1524"/>
                <a:gd name="T40" fmla="*/ 507580 w 1977"/>
                <a:gd name="T41" fmla="*/ 181945 h 1524"/>
                <a:gd name="T42" fmla="*/ 531342 w 1977"/>
                <a:gd name="T43" fmla="*/ 184256 h 1524"/>
                <a:gd name="T44" fmla="*/ 568305 w 1977"/>
                <a:gd name="T45" fmla="*/ 215626 h 1524"/>
                <a:gd name="T46" fmla="*/ 599658 w 1977"/>
                <a:gd name="T47" fmla="*/ 241383 h 1524"/>
                <a:gd name="T48" fmla="*/ 636621 w 1977"/>
                <a:gd name="T49" fmla="*/ 250298 h 1524"/>
                <a:gd name="T50" fmla="*/ 638601 w 1977"/>
                <a:gd name="T51" fmla="*/ 279357 h 1524"/>
                <a:gd name="T52" fmla="*/ 618799 w 1977"/>
                <a:gd name="T53" fmla="*/ 317000 h 1524"/>
                <a:gd name="T54" fmla="*/ 586127 w 1977"/>
                <a:gd name="T55" fmla="*/ 349691 h 1524"/>
                <a:gd name="T56" fmla="*/ 599988 w 1977"/>
                <a:gd name="T57" fmla="*/ 400213 h 1524"/>
                <a:gd name="T58" fmla="*/ 628700 w 1977"/>
                <a:gd name="T59" fmla="*/ 425969 h 1524"/>
                <a:gd name="T60" fmla="*/ 649492 w 1977"/>
                <a:gd name="T61" fmla="*/ 467575 h 1524"/>
                <a:gd name="T62" fmla="*/ 605928 w 1977"/>
                <a:gd name="T63" fmla="*/ 490360 h 1524"/>
                <a:gd name="T64" fmla="*/ 554444 w 1977"/>
                <a:gd name="T65" fmla="*/ 496304 h 1524"/>
                <a:gd name="T66" fmla="*/ 503950 w 1977"/>
                <a:gd name="T67" fmla="*/ 501257 h 1524"/>
                <a:gd name="T68" fmla="*/ 443555 w 1977"/>
                <a:gd name="T69" fmla="*/ 485407 h 1524"/>
                <a:gd name="T70" fmla="*/ 387121 w 1977"/>
                <a:gd name="T71" fmla="*/ 451725 h 1524"/>
                <a:gd name="T72" fmla="*/ 316825 w 1977"/>
                <a:gd name="T73" fmla="*/ 433894 h 1524"/>
                <a:gd name="T74" fmla="*/ 260391 w 1977"/>
                <a:gd name="T75" fmla="*/ 417054 h 1524"/>
                <a:gd name="T76" fmla="*/ 226728 w 1977"/>
                <a:gd name="T77" fmla="*/ 382382 h 1524"/>
                <a:gd name="T78" fmla="*/ 187125 w 1977"/>
                <a:gd name="T79" fmla="*/ 359597 h 1524"/>
                <a:gd name="T80" fmla="*/ 164353 w 1977"/>
                <a:gd name="T81" fmla="*/ 331860 h 1524"/>
                <a:gd name="T82" fmla="*/ 119800 w 1977"/>
                <a:gd name="T83" fmla="*/ 311057 h 1524"/>
                <a:gd name="T84" fmla="*/ 99008 w 1977"/>
                <a:gd name="T85" fmla="*/ 284310 h 1524"/>
                <a:gd name="T86" fmla="*/ 65345 w 1977"/>
                <a:gd name="T87" fmla="*/ 276385 h 1524"/>
                <a:gd name="T88" fmla="*/ 33663 w 1977"/>
                <a:gd name="T89" fmla="*/ 269450 h 1524"/>
                <a:gd name="T90" fmla="*/ 0 w 1977"/>
                <a:gd name="T91" fmla="*/ 235769 h 15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77"/>
                <a:gd name="T139" fmla="*/ 0 h 1524"/>
                <a:gd name="T140" fmla="*/ 1977 w 1977"/>
                <a:gd name="T141" fmla="*/ 1524 h 152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77" h="1524">
                  <a:moveTo>
                    <a:pt x="46" y="663"/>
                  </a:moveTo>
                  <a:lnTo>
                    <a:pt x="81" y="639"/>
                  </a:lnTo>
                  <a:lnTo>
                    <a:pt x="120" y="645"/>
                  </a:lnTo>
                  <a:lnTo>
                    <a:pt x="177" y="609"/>
                  </a:lnTo>
                  <a:lnTo>
                    <a:pt x="222" y="567"/>
                  </a:lnTo>
                  <a:lnTo>
                    <a:pt x="219" y="528"/>
                  </a:lnTo>
                  <a:lnTo>
                    <a:pt x="276" y="486"/>
                  </a:lnTo>
                  <a:lnTo>
                    <a:pt x="246" y="471"/>
                  </a:lnTo>
                  <a:lnTo>
                    <a:pt x="222" y="438"/>
                  </a:lnTo>
                  <a:lnTo>
                    <a:pt x="183" y="402"/>
                  </a:lnTo>
                  <a:lnTo>
                    <a:pt x="165" y="375"/>
                  </a:lnTo>
                  <a:lnTo>
                    <a:pt x="147" y="336"/>
                  </a:lnTo>
                  <a:lnTo>
                    <a:pt x="174" y="303"/>
                  </a:lnTo>
                  <a:lnTo>
                    <a:pt x="222" y="312"/>
                  </a:lnTo>
                  <a:lnTo>
                    <a:pt x="252" y="327"/>
                  </a:lnTo>
                  <a:lnTo>
                    <a:pt x="270" y="357"/>
                  </a:lnTo>
                  <a:lnTo>
                    <a:pt x="309" y="327"/>
                  </a:lnTo>
                  <a:lnTo>
                    <a:pt x="339" y="297"/>
                  </a:lnTo>
                  <a:lnTo>
                    <a:pt x="375" y="297"/>
                  </a:lnTo>
                  <a:lnTo>
                    <a:pt x="405" y="321"/>
                  </a:lnTo>
                  <a:lnTo>
                    <a:pt x="426" y="336"/>
                  </a:lnTo>
                  <a:lnTo>
                    <a:pt x="453" y="351"/>
                  </a:lnTo>
                  <a:lnTo>
                    <a:pt x="504" y="330"/>
                  </a:lnTo>
                  <a:lnTo>
                    <a:pt x="543" y="330"/>
                  </a:lnTo>
                  <a:lnTo>
                    <a:pt x="597" y="345"/>
                  </a:lnTo>
                  <a:lnTo>
                    <a:pt x="633" y="369"/>
                  </a:lnTo>
                  <a:lnTo>
                    <a:pt x="666" y="399"/>
                  </a:lnTo>
                  <a:lnTo>
                    <a:pt x="708" y="429"/>
                  </a:lnTo>
                  <a:lnTo>
                    <a:pt x="747" y="414"/>
                  </a:lnTo>
                  <a:lnTo>
                    <a:pt x="792" y="375"/>
                  </a:lnTo>
                  <a:lnTo>
                    <a:pt x="828" y="348"/>
                  </a:lnTo>
                  <a:lnTo>
                    <a:pt x="834" y="306"/>
                  </a:lnTo>
                  <a:lnTo>
                    <a:pt x="873" y="276"/>
                  </a:lnTo>
                  <a:lnTo>
                    <a:pt x="918" y="270"/>
                  </a:lnTo>
                  <a:lnTo>
                    <a:pt x="957" y="231"/>
                  </a:lnTo>
                  <a:lnTo>
                    <a:pt x="981" y="189"/>
                  </a:lnTo>
                  <a:lnTo>
                    <a:pt x="963" y="159"/>
                  </a:lnTo>
                  <a:lnTo>
                    <a:pt x="927" y="117"/>
                  </a:lnTo>
                  <a:lnTo>
                    <a:pt x="954" y="69"/>
                  </a:lnTo>
                  <a:lnTo>
                    <a:pt x="1008" y="42"/>
                  </a:lnTo>
                  <a:lnTo>
                    <a:pt x="1068" y="12"/>
                  </a:lnTo>
                  <a:lnTo>
                    <a:pt x="1110" y="0"/>
                  </a:lnTo>
                  <a:lnTo>
                    <a:pt x="1142" y="15"/>
                  </a:lnTo>
                  <a:lnTo>
                    <a:pt x="1175" y="47"/>
                  </a:lnTo>
                  <a:lnTo>
                    <a:pt x="1211" y="75"/>
                  </a:lnTo>
                  <a:lnTo>
                    <a:pt x="1262" y="86"/>
                  </a:lnTo>
                  <a:lnTo>
                    <a:pt x="1311" y="128"/>
                  </a:lnTo>
                  <a:lnTo>
                    <a:pt x="1269" y="194"/>
                  </a:lnTo>
                  <a:lnTo>
                    <a:pt x="1275" y="230"/>
                  </a:lnTo>
                  <a:lnTo>
                    <a:pt x="1307" y="266"/>
                  </a:lnTo>
                  <a:lnTo>
                    <a:pt x="1305" y="299"/>
                  </a:lnTo>
                  <a:lnTo>
                    <a:pt x="1322" y="333"/>
                  </a:lnTo>
                  <a:lnTo>
                    <a:pt x="1346" y="362"/>
                  </a:lnTo>
                  <a:lnTo>
                    <a:pt x="1376" y="363"/>
                  </a:lnTo>
                  <a:lnTo>
                    <a:pt x="1403" y="384"/>
                  </a:lnTo>
                  <a:lnTo>
                    <a:pt x="1421" y="408"/>
                  </a:lnTo>
                  <a:lnTo>
                    <a:pt x="1407" y="437"/>
                  </a:lnTo>
                  <a:lnTo>
                    <a:pt x="1395" y="464"/>
                  </a:lnTo>
                  <a:lnTo>
                    <a:pt x="1406" y="498"/>
                  </a:lnTo>
                  <a:lnTo>
                    <a:pt x="1433" y="515"/>
                  </a:lnTo>
                  <a:lnTo>
                    <a:pt x="1460" y="494"/>
                  </a:lnTo>
                  <a:lnTo>
                    <a:pt x="1503" y="513"/>
                  </a:lnTo>
                  <a:lnTo>
                    <a:pt x="1538" y="551"/>
                  </a:lnTo>
                  <a:lnTo>
                    <a:pt x="1551" y="570"/>
                  </a:lnTo>
                  <a:lnTo>
                    <a:pt x="1593" y="579"/>
                  </a:lnTo>
                  <a:lnTo>
                    <a:pt x="1610" y="558"/>
                  </a:lnTo>
                  <a:lnTo>
                    <a:pt x="1638" y="557"/>
                  </a:lnTo>
                  <a:lnTo>
                    <a:pt x="1697" y="611"/>
                  </a:lnTo>
                  <a:lnTo>
                    <a:pt x="1722" y="653"/>
                  </a:lnTo>
                  <a:lnTo>
                    <a:pt x="1748" y="684"/>
                  </a:lnTo>
                  <a:lnTo>
                    <a:pt x="1778" y="710"/>
                  </a:lnTo>
                  <a:lnTo>
                    <a:pt x="1817" y="731"/>
                  </a:lnTo>
                  <a:lnTo>
                    <a:pt x="1845" y="761"/>
                  </a:lnTo>
                  <a:lnTo>
                    <a:pt x="1890" y="768"/>
                  </a:lnTo>
                  <a:lnTo>
                    <a:pt x="1929" y="758"/>
                  </a:lnTo>
                  <a:lnTo>
                    <a:pt x="1977" y="756"/>
                  </a:lnTo>
                  <a:lnTo>
                    <a:pt x="1965" y="825"/>
                  </a:lnTo>
                  <a:lnTo>
                    <a:pt x="1935" y="846"/>
                  </a:lnTo>
                  <a:lnTo>
                    <a:pt x="1896" y="885"/>
                  </a:lnTo>
                  <a:lnTo>
                    <a:pt x="1899" y="918"/>
                  </a:lnTo>
                  <a:lnTo>
                    <a:pt x="1875" y="960"/>
                  </a:lnTo>
                  <a:lnTo>
                    <a:pt x="1842" y="996"/>
                  </a:lnTo>
                  <a:lnTo>
                    <a:pt x="1794" y="1017"/>
                  </a:lnTo>
                  <a:lnTo>
                    <a:pt x="1776" y="1059"/>
                  </a:lnTo>
                  <a:lnTo>
                    <a:pt x="1761" y="1113"/>
                  </a:lnTo>
                  <a:lnTo>
                    <a:pt x="1800" y="1164"/>
                  </a:lnTo>
                  <a:lnTo>
                    <a:pt x="1818" y="1212"/>
                  </a:lnTo>
                  <a:lnTo>
                    <a:pt x="1839" y="1239"/>
                  </a:lnTo>
                  <a:lnTo>
                    <a:pt x="1875" y="1263"/>
                  </a:lnTo>
                  <a:lnTo>
                    <a:pt x="1905" y="1290"/>
                  </a:lnTo>
                  <a:lnTo>
                    <a:pt x="1926" y="1338"/>
                  </a:lnTo>
                  <a:lnTo>
                    <a:pt x="1938" y="1380"/>
                  </a:lnTo>
                  <a:lnTo>
                    <a:pt x="1968" y="1416"/>
                  </a:lnTo>
                  <a:lnTo>
                    <a:pt x="1923" y="1443"/>
                  </a:lnTo>
                  <a:lnTo>
                    <a:pt x="1890" y="1449"/>
                  </a:lnTo>
                  <a:lnTo>
                    <a:pt x="1836" y="1485"/>
                  </a:lnTo>
                  <a:lnTo>
                    <a:pt x="1785" y="1515"/>
                  </a:lnTo>
                  <a:lnTo>
                    <a:pt x="1731" y="1524"/>
                  </a:lnTo>
                  <a:lnTo>
                    <a:pt x="1680" y="1503"/>
                  </a:lnTo>
                  <a:lnTo>
                    <a:pt x="1635" y="1491"/>
                  </a:lnTo>
                  <a:lnTo>
                    <a:pt x="1581" y="1518"/>
                  </a:lnTo>
                  <a:lnTo>
                    <a:pt x="1527" y="1518"/>
                  </a:lnTo>
                  <a:lnTo>
                    <a:pt x="1461" y="1503"/>
                  </a:lnTo>
                  <a:lnTo>
                    <a:pt x="1395" y="1476"/>
                  </a:lnTo>
                  <a:lnTo>
                    <a:pt x="1344" y="1470"/>
                  </a:lnTo>
                  <a:lnTo>
                    <a:pt x="1290" y="1422"/>
                  </a:lnTo>
                  <a:lnTo>
                    <a:pt x="1230" y="1389"/>
                  </a:lnTo>
                  <a:lnTo>
                    <a:pt x="1173" y="1368"/>
                  </a:lnTo>
                  <a:lnTo>
                    <a:pt x="1107" y="1341"/>
                  </a:lnTo>
                  <a:lnTo>
                    <a:pt x="1041" y="1317"/>
                  </a:lnTo>
                  <a:lnTo>
                    <a:pt x="960" y="1314"/>
                  </a:lnTo>
                  <a:lnTo>
                    <a:pt x="882" y="1311"/>
                  </a:lnTo>
                  <a:lnTo>
                    <a:pt x="831" y="1287"/>
                  </a:lnTo>
                  <a:lnTo>
                    <a:pt x="789" y="1263"/>
                  </a:lnTo>
                  <a:lnTo>
                    <a:pt x="744" y="1248"/>
                  </a:lnTo>
                  <a:lnTo>
                    <a:pt x="705" y="1200"/>
                  </a:lnTo>
                  <a:lnTo>
                    <a:pt x="687" y="1158"/>
                  </a:lnTo>
                  <a:lnTo>
                    <a:pt x="660" y="1110"/>
                  </a:lnTo>
                  <a:lnTo>
                    <a:pt x="615" y="1083"/>
                  </a:lnTo>
                  <a:lnTo>
                    <a:pt x="567" y="1089"/>
                  </a:lnTo>
                  <a:lnTo>
                    <a:pt x="540" y="1068"/>
                  </a:lnTo>
                  <a:lnTo>
                    <a:pt x="531" y="1029"/>
                  </a:lnTo>
                  <a:lnTo>
                    <a:pt x="498" y="1005"/>
                  </a:lnTo>
                  <a:lnTo>
                    <a:pt x="462" y="981"/>
                  </a:lnTo>
                  <a:lnTo>
                    <a:pt x="411" y="948"/>
                  </a:lnTo>
                  <a:lnTo>
                    <a:pt x="363" y="942"/>
                  </a:lnTo>
                  <a:lnTo>
                    <a:pt x="321" y="930"/>
                  </a:lnTo>
                  <a:lnTo>
                    <a:pt x="312" y="894"/>
                  </a:lnTo>
                  <a:lnTo>
                    <a:pt x="300" y="861"/>
                  </a:lnTo>
                  <a:lnTo>
                    <a:pt x="255" y="849"/>
                  </a:lnTo>
                  <a:lnTo>
                    <a:pt x="240" y="822"/>
                  </a:lnTo>
                  <a:lnTo>
                    <a:pt x="198" y="837"/>
                  </a:lnTo>
                  <a:lnTo>
                    <a:pt x="165" y="804"/>
                  </a:lnTo>
                  <a:lnTo>
                    <a:pt x="132" y="816"/>
                  </a:lnTo>
                  <a:lnTo>
                    <a:pt x="102" y="816"/>
                  </a:lnTo>
                  <a:lnTo>
                    <a:pt x="75" y="786"/>
                  </a:lnTo>
                  <a:lnTo>
                    <a:pt x="36" y="747"/>
                  </a:lnTo>
                  <a:lnTo>
                    <a:pt x="0" y="714"/>
                  </a:lnTo>
                  <a:lnTo>
                    <a:pt x="21" y="687"/>
                  </a:lnTo>
                  <a:lnTo>
                    <a:pt x="46" y="66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pPr>
              <a:endParaRPr lang="zh-CN" altLang="zh-CN" b="1" kern="0">
                <a:solidFill>
                  <a:srgbClr val="000000"/>
                </a:solidFill>
                <a:latin typeface="Arial" charset="0"/>
              </a:endParaRPr>
            </a:p>
          </p:txBody>
        </p:sp>
        <p:sp>
          <p:nvSpPr>
            <p:cNvPr id="30" name="Freeform 106"/>
            <p:cNvSpPr>
              <a:spLocks/>
            </p:cNvSpPr>
            <p:nvPr/>
          </p:nvSpPr>
          <p:spPr bwMode="auto">
            <a:xfrm>
              <a:off x="3366450" y="3313278"/>
              <a:ext cx="319643" cy="187898"/>
            </a:xfrm>
            <a:custGeom>
              <a:avLst/>
              <a:gdLst>
                <a:gd name="T0" fmla="*/ 443077 w 1419"/>
                <a:gd name="T1" fmla="*/ 204037 h 838"/>
                <a:gd name="T2" fmla="*/ 405326 w 1419"/>
                <a:gd name="T3" fmla="*/ 180304 h 838"/>
                <a:gd name="T4" fmla="*/ 380490 w 1419"/>
                <a:gd name="T5" fmla="*/ 155583 h 838"/>
                <a:gd name="T6" fmla="*/ 348700 w 1419"/>
                <a:gd name="T7" fmla="*/ 138772 h 838"/>
                <a:gd name="T8" fmla="*/ 325850 w 1419"/>
                <a:gd name="T9" fmla="*/ 122950 h 838"/>
                <a:gd name="T10" fmla="*/ 303994 w 1419"/>
                <a:gd name="T11" fmla="*/ 95261 h 838"/>
                <a:gd name="T12" fmla="*/ 282139 w 1419"/>
                <a:gd name="T13" fmla="*/ 72517 h 838"/>
                <a:gd name="T14" fmla="*/ 265250 w 1419"/>
                <a:gd name="T15" fmla="*/ 57684 h 838"/>
                <a:gd name="T16" fmla="*/ 260283 w 1419"/>
                <a:gd name="T17" fmla="*/ 37907 h 838"/>
                <a:gd name="T18" fmla="*/ 247368 w 1419"/>
                <a:gd name="T19" fmla="*/ 13185 h 838"/>
                <a:gd name="T20" fmla="*/ 226175 w 1419"/>
                <a:gd name="T21" fmla="*/ 8900 h 838"/>
                <a:gd name="T22" fmla="*/ 195378 w 1419"/>
                <a:gd name="T23" fmla="*/ 24063 h 838"/>
                <a:gd name="T24" fmla="*/ 159945 w 1419"/>
                <a:gd name="T25" fmla="*/ 35599 h 838"/>
                <a:gd name="T26" fmla="*/ 129810 w 1419"/>
                <a:gd name="T27" fmla="*/ 25711 h 838"/>
                <a:gd name="T28" fmla="*/ 91397 w 1419"/>
                <a:gd name="T29" fmla="*/ 33951 h 838"/>
                <a:gd name="T30" fmla="*/ 66230 w 1419"/>
                <a:gd name="T31" fmla="*/ 25711 h 838"/>
                <a:gd name="T32" fmla="*/ 32784 w 1419"/>
                <a:gd name="T33" fmla="*/ 17800 h 838"/>
                <a:gd name="T34" fmla="*/ 6954 w 1419"/>
                <a:gd name="T35" fmla="*/ 39885 h 838"/>
                <a:gd name="T36" fmla="*/ 0 w 1419"/>
                <a:gd name="T37" fmla="*/ 66584 h 838"/>
                <a:gd name="T38" fmla="*/ 7948 w 1419"/>
                <a:gd name="T39" fmla="*/ 89328 h 838"/>
                <a:gd name="T40" fmla="*/ 18875 w 1419"/>
                <a:gd name="T41" fmla="*/ 106139 h 838"/>
                <a:gd name="T42" fmla="*/ 26823 w 1419"/>
                <a:gd name="T43" fmla="*/ 124928 h 838"/>
                <a:gd name="T44" fmla="*/ 45699 w 1419"/>
                <a:gd name="T45" fmla="*/ 147672 h 838"/>
                <a:gd name="T46" fmla="*/ 68548 w 1419"/>
                <a:gd name="T47" fmla="*/ 160527 h 838"/>
                <a:gd name="T48" fmla="*/ 77489 w 1419"/>
                <a:gd name="T49" fmla="*/ 179316 h 838"/>
                <a:gd name="T50" fmla="*/ 98351 w 1419"/>
                <a:gd name="T51" fmla="*/ 176349 h 838"/>
                <a:gd name="T52" fmla="*/ 124181 w 1419"/>
                <a:gd name="T53" fmla="*/ 178327 h 838"/>
                <a:gd name="T54" fmla="*/ 144050 w 1419"/>
                <a:gd name="T55" fmla="*/ 194149 h 838"/>
                <a:gd name="T56" fmla="*/ 159945 w 1419"/>
                <a:gd name="T57" fmla="*/ 218870 h 838"/>
                <a:gd name="T58" fmla="*/ 169879 w 1419"/>
                <a:gd name="T59" fmla="*/ 244581 h 838"/>
                <a:gd name="T60" fmla="*/ 185774 w 1419"/>
                <a:gd name="T61" fmla="*/ 250514 h 838"/>
                <a:gd name="T62" fmla="*/ 206637 w 1419"/>
                <a:gd name="T63" fmla="*/ 237659 h 838"/>
                <a:gd name="T64" fmla="*/ 227499 w 1419"/>
                <a:gd name="T65" fmla="*/ 224804 h 838"/>
                <a:gd name="T66" fmla="*/ 255316 w 1419"/>
                <a:gd name="T67" fmla="*/ 215904 h 838"/>
                <a:gd name="T68" fmla="*/ 285119 w 1419"/>
                <a:gd name="T69" fmla="*/ 216893 h 838"/>
                <a:gd name="T70" fmla="*/ 315916 w 1419"/>
                <a:gd name="T71" fmla="*/ 230737 h 838"/>
                <a:gd name="T72" fmla="*/ 327837 w 1419"/>
                <a:gd name="T73" fmla="*/ 251503 h 838"/>
                <a:gd name="T74" fmla="*/ 339759 w 1419"/>
                <a:gd name="T75" fmla="*/ 268314 h 838"/>
                <a:gd name="T76" fmla="*/ 366582 w 1419"/>
                <a:gd name="T77" fmla="*/ 276225 h 838"/>
                <a:gd name="T78" fmla="*/ 396385 w 1419"/>
                <a:gd name="T79" fmla="*/ 276225 h 838"/>
                <a:gd name="T80" fmla="*/ 425195 w 1419"/>
                <a:gd name="T81" fmla="*/ 258425 h 838"/>
                <a:gd name="T82" fmla="*/ 454005 w 1419"/>
                <a:gd name="T83" fmla="*/ 251503 h 838"/>
                <a:gd name="T84" fmla="*/ 469900 w 1419"/>
                <a:gd name="T85" fmla="*/ 241614 h 838"/>
                <a:gd name="T86" fmla="*/ 454998 w 1419"/>
                <a:gd name="T87" fmla="*/ 207993 h 83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9"/>
                <a:gd name="T133" fmla="*/ 0 h 838"/>
                <a:gd name="T134" fmla="*/ 1419 w 1419"/>
                <a:gd name="T135" fmla="*/ 838 h 83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9" h="838">
                  <a:moveTo>
                    <a:pt x="1374" y="631"/>
                  </a:moveTo>
                  <a:lnTo>
                    <a:pt x="1338" y="619"/>
                  </a:lnTo>
                  <a:lnTo>
                    <a:pt x="1287" y="628"/>
                  </a:lnTo>
                  <a:lnTo>
                    <a:pt x="1224" y="547"/>
                  </a:lnTo>
                  <a:lnTo>
                    <a:pt x="1173" y="508"/>
                  </a:lnTo>
                  <a:lnTo>
                    <a:pt x="1149" y="472"/>
                  </a:lnTo>
                  <a:lnTo>
                    <a:pt x="1107" y="457"/>
                  </a:lnTo>
                  <a:lnTo>
                    <a:pt x="1053" y="421"/>
                  </a:lnTo>
                  <a:lnTo>
                    <a:pt x="1005" y="406"/>
                  </a:lnTo>
                  <a:lnTo>
                    <a:pt x="984" y="373"/>
                  </a:lnTo>
                  <a:lnTo>
                    <a:pt x="945" y="325"/>
                  </a:lnTo>
                  <a:lnTo>
                    <a:pt x="918" y="289"/>
                  </a:lnTo>
                  <a:lnTo>
                    <a:pt x="879" y="256"/>
                  </a:lnTo>
                  <a:lnTo>
                    <a:pt x="852" y="220"/>
                  </a:lnTo>
                  <a:lnTo>
                    <a:pt x="813" y="208"/>
                  </a:lnTo>
                  <a:lnTo>
                    <a:pt x="801" y="175"/>
                  </a:lnTo>
                  <a:lnTo>
                    <a:pt x="780" y="151"/>
                  </a:lnTo>
                  <a:lnTo>
                    <a:pt x="786" y="115"/>
                  </a:lnTo>
                  <a:lnTo>
                    <a:pt x="759" y="82"/>
                  </a:lnTo>
                  <a:lnTo>
                    <a:pt x="747" y="40"/>
                  </a:lnTo>
                  <a:lnTo>
                    <a:pt x="725" y="0"/>
                  </a:lnTo>
                  <a:lnTo>
                    <a:pt x="683" y="27"/>
                  </a:lnTo>
                  <a:lnTo>
                    <a:pt x="645" y="36"/>
                  </a:lnTo>
                  <a:lnTo>
                    <a:pt x="590" y="73"/>
                  </a:lnTo>
                  <a:lnTo>
                    <a:pt x="537" y="100"/>
                  </a:lnTo>
                  <a:lnTo>
                    <a:pt x="483" y="108"/>
                  </a:lnTo>
                  <a:lnTo>
                    <a:pt x="441" y="87"/>
                  </a:lnTo>
                  <a:lnTo>
                    <a:pt x="392" y="78"/>
                  </a:lnTo>
                  <a:lnTo>
                    <a:pt x="335" y="103"/>
                  </a:lnTo>
                  <a:lnTo>
                    <a:pt x="276" y="103"/>
                  </a:lnTo>
                  <a:lnTo>
                    <a:pt x="224" y="91"/>
                  </a:lnTo>
                  <a:lnTo>
                    <a:pt x="200" y="78"/>
                  </a:lnTo>
                  <a:lnTo>
                    <a:pt x="152" y="61"/>
                  </a:lnTo>
                  <a:lnTo>
                    <a:pt x="99" y="54"/>
                  </a:lnTo>
                  <a:lnTo>
                    <a:pt x="63" y="94"/>
                  </a:lnTo>
                  <a:lnTo>
                    <a:pt x="21" y="121"/>
                  </a:lnTo>
                  <a:lnTo>
                    <a:pt x="33" y="163"/>
                  </a:lnTo>
                  <a:lnTo>
                    <a:pt x="0" y="202"/>
                  </a:lnTo>
                  <a:lnTo>
                    <a:pt x="12" y="238"/>
                  </a:lnTo>
                  <a:lnTo>
                    <a:pt x="24" y="271"/>
                  </a:lnTo>
                  <a:lnTo>
                    <a:pt x="36" y="304"/>
                  </a:lnTo>
                  <a:lnTo>
                    <a:pt x="57" y="322"/>
                  </a:lnTo>
                  <a:lnTo>
                    <a:pt x="78" y="340"/>
                  </a:lnTo>
                  <a:lnTo>
                    <a:pt x="81" y="379"/>
                  </a:lnTo>
                  <a:lnTo>
                    <a:pt x="111" y="406"/>
                  </a:lnTo>
                  <a:lnTo>
                    <a:pt x="138" y="448"/>
                  </a:lnTo>
                  <a:lnTo>
                    <a:pt x="168" y="448"/>
                  </a:lnTo>
                  <a:lnTo>
                    <a:pt x="207" y="487"/>
                  </a:lnTo>
                  <a:lnTo>
                    <a:pt x="228" y="511"/>
                  </a:lnTo>
                  <a:lnTo>
                    <a:pt x="234" y="544"/>
                  </a:lnTo>
                  <a:lnTo>
                    <a:pt x="267" y="565"/>
                  </a:lnTo>
                  <a:lnTo>
                    <a:pt x="297" y="535"/>
                  </a:lnTo>
                  <a:lnTo>
                    <a:pt x="342" y="508"/>
                  </a:lnTo>
                  <a:lnTo>
                    <a:pt x="375" y="541"/>
                  </a:lnTo>
                  <a:lnTo>
                    <a:pt x="414" y="550"/>
                  </a:lnTo>
                  <a:lnTo>
                    <a:pt x="435" y="589"/>
                  </a:lnTo>
                  <a:lnTo>
                    <a:pt x="462" y="631"/>
                  </a:lnTo>
                  <a:lnTo>
                    <a:pt x="483" y="664"/>
                  </a:lnTo>
                  <a:lnTo>
                    <a:pt x="516" y="703"/>
                  </a:lnTo>
                  <a:lnTo>
                    <a:pt x="513" y="742"/>
                  </a:lnTo>
                  <a:lnTo>
                    <a:pt x="528" y="790"/>
                  </a:lnTo>
                  <a:lnTo>
                    <a:pt x="561" y="760"/>
                  </a:lnTo>
                  <a:lnTo>
                    <a:pt x="591" y="745"/>
                  </a:lnTo>
                  <a:lnTo>
                    <a:pt x="624" y="721"/>
                  </a:lnTo>
                  <a:lnTo>
                    <a:pt x="660" y="703"/>
                  </a:lnTo>
                  <a:lnTo>
                    <a:pt x="687" y="682"/>
                  </a:lnTo>
                  <a:lnTo>
                    <a:pt x="729" y="664"/>
                  </a:lnTo>
                  <a:lnTo>
                    <a:pt x="771" y="655"/>
                  </a:lnTo>
                  <a:lnTo>
                    <a:pt x="816" y="652"/>
                  </a:lnTo>
                  <a:lnTo>
                    <a:pt x="861" y="658"/>
                  </a:lnTo>
                  <a:lnTo>
                    <a:pt x="927" y="673"/>
                  </a:lnTo>
                  <a:lnTo>
                    <a:pt x="954" y="700"/>
                  </a:lnTo>
                  <a:lnTo>
                    <a:pt x="969" y="733"/>
                  </a:lnTo>
                  <a:lnTo>
                    <a:pt x="990" y="763"/>
                  </a:lnTo>
                  <a:lnTo>
                    <a:pt x="1008" y="796"/>
                  </a:lnTo>
                  <a:lnTo>
                    <a:pt x="1026" y="814"/>
                  </a:lnTo>
                  <a:lnTo>
                    <a:pt x="1068" y="823"/>
                  </a:lnTo>
                  <a:lnTo>
                    <a:pt x="1107" y="838"/>
                  </a:lnTo>
                  <a:lnTo>
                    <a:pt x="1155" y="838"/>
                  </a:lnTo>
                  <a:lnTo>
                    <a:pt x="1197" y="838"/>
                  </a:lnTo>
                  <a:lnTo>
                    <a:pt x="1239" y="817"/>
                  </a:lnTo>
                  <a:lnTo>
                    <a:pt x="1284" y="784"/>
                  </a:lnTo>
                  <a:lnTo>
                    <a:pt x="1326" y="763"/>
                  </a:lnTo>
                  <a:lnTo>
                    <a:pt x="1371" y="763"/>
                  </a:lnTo>
                  <a:lnTo>
                    <a:pt x="1407" y="760"/>
                  </a:lnTo>
                  <a:lnTo>
                    <a:pt x="1419" y="733"/>
                  </a:lnTo>
                  <a:lnTo>
                    <a:pt x="1398" y="670"/>
                  </a:lnTo>
                  <a:lnTo>
                    <a:pt x="1374" y="63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1" name="Freeform 107"/>
            <p:cNvSpPr>
              <a:spLocks/>
            </p:cNvSpPr>
            <p:nvPr/>
          </p:nvSpPr>
          <p:spPr bwMode="auto">
            <a:xfrm>
              <a:off x="3486316" y="3459060"/>
              <a:ext cx="305605" cy="267809"/>
            </a:xfrm>
            <a:custGeom>
              <a:avLst/>
              <a:gdLst>
                <a:gd name="T0" fmla="*/ 429428 w 1359"/>
                <a:gd name="T1" fmla="*/ 350066 h 1191"/>
                <a:gd name="T2" fmla="*/ 403642 w 1359"/>
                <a:gd name="T3" fmla="*/ 383783 h 1191"/>
                <a:gd name="T4" fmla="*/ 363972 w 1359"/>
                <a:gd name="T5" fmla="*/ 393700 h 1191"/>
                <a:gd name="T6" fmla="*/ 316368 w 1359"/>
                <a:gd name="T7" fmla="*/ 391717 h 1191"/>
                <a:gd name="T8" fmla="*/ 282649 w 1359"/>
                <a:gd name="T9" fmla="*/ 379816 h 1191"/>
                <a:gd name="T10" fmla="*/ 266781 w 1359"/>
                <a:gd name="T11" fmla="*/ 348082 h 1191"/>
                <a:gd name="T12" fmla="*/ 242979 w 1359"/>
                <a:gd name="T13" fmla="*/ 316348 h 1191"/>
                <a:gd name="T14" fmla="*/ 225127 w 1359"/>
                <a:gd name="T15" fmla="*/ 284614 h 1191"/>
                <a:gd name="T16" fmla="*/ 195375 w 1359"/>
                <a:gd name="T17" fmla="*/ 286598 h 1191"/>
                <a:gd name="T18" fmla="*/ 157688 w 1359"/>
                <a:gd name="T19" fmla="*/ 266764 h 1191"/>
                <a:gd name="T20" fmla="*/ 131903 w 1359"/>
                <a:gd name="T21" fmla="*/ 238997 h 1191"/>
                <a:gd name="T22" fmla="*/ 108101 w 1359"/>
                <a:gd name="T23" fmla="*/ 203296 h 1191"/>
                <a:gd name="T24" fmla="*/ 88266 w 1359"/>
                <a:gd name="T25" fmla="*/ 159662 h 1191"/>
                <a:gd name="T26" fmla="*/ 49588 w 1359"/>
                <a:gd name="T27" fmla="*/ 147761 h 1191"/>
                <a:gd name="T28" fmla="*/ 28761 w 1359"/>
                <a:gd name="T29" fmla="*/ 121978 h 1191"/>
                <a:gd name="T30" fmla="*/ 10909 w 1359"/>
                <a:gd name="T31" fmla="*/ 91235 h 1191"/>
                <a:gd name="T32" fmla="*/ 0 w 1359"/>
                <a:gd name="T33" fmla="*/ 63468 h 1191"/>
                <a:gd name="T34" fmla="*/ 10579 w 1359"/>
                <a:gd name="T35" fmla="*/ 35370 h 1191"/>
                <a:gd name="T36" fmla="*/ 29753 w 1359"/>
                <a:gd name="T37" fmla="*/ 22809 h 1191"/>
                <a:gd name="T38" fmla="*/ 51571 w 1359"/>
                <a:gd name="T39" fmla="*/ 9586 h 1191"/>
                <a:gd name="T40" fmla="*/ 76034 w 1359"/>
                <a:gd name="T41" fmla="*/ 992 h 1191"/>
                <a:gd name="T42" fmla="*/ 110745 w 1359"/>
                <a:gd name="T43" fmla="*/ 1983 h 1191"/>
                <a:gd name="T44" fmla="*/ 139837 w 1359"/>
                <a:gd name="T45" fmla="*/ 15867 h 1191"/>
                <a:gd name="T46" fmla="*/ 150746 w 1359"/>
                <a:gd name="T47" fmla="*/ 34379 h 1191"/>
                <a:gd name="T48" fmla="*/ 163639 w 1359"/>
                <a:gd name="T49" fmla="*/ 53551 h 1191"/>
                <a:gd name="T50" fmla="*/ 190086 w 1359"/>
                <a:gd name="T51" fmla="*/ 61485 h 1191"/>
                <a:gd name="T52" fmla="*/ 220169 w 1359"/>
                <a:gd name="T53" fmla="*/ 61485 h 1191"/>
                <a:gd name="T54" fmla="*/ 247607 w 1359"/>
                <a:gd name="T55" fmla="*/ 44626 h 1191"/>
                <a:gd name="T56" fmla="*/ 289591 w 1359"/>
                <a:gd name="T57" fmla="*/ 35370 h 1191"/>
                <a:gd name="T58" fmla="*/ 304467 w 1359"/>
                <a:gd name="T59" fmla="*/ 44626 h 1191"/>
                <a:gd name="T60" fmla="*/ 292566 w 1359"/>
                <a:gd name="T61" fmla="*/ 74377 h 1191"/>
                <a:gd name="T62" fmla="*/ 284632 w 1359"/>
                <a:gd name="T63" fmla="*/ 106111 h 1191"/>
                <a:gd name="T64" fmla="*/ 302484 w 1359"/>
                <a:gd name="T65" fmla="*/ 147761 h 1191"/>
                <a:gd name="T66" fmla="*/ 330253 w 1359"/>
                <a:gd name="T67" fmla="*/ 179495 h 1191"/>
                <a:gd name="T68" fmla="*/ 354055 w 1359"/>
                <a:gd name="T69" fmla="*/ 229080 h 1191"/>
                <a:gd name="T70" fmla="*/ 395708 w 1359"/>
                <a:gd name="T71" fmla="*/ 260814 h 1191"/>
                <a:gd name="T72" fmla="*/ 433395 w 1359"/>
                <a:gd name="T73" fmla="*/ 288581 h 1191"/>
                <a:gd name="T74" fmla="*/ 448932 w 1359"/>
                <a:gd name="T75" fmla="*/ 330562 h 11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59"/>
                <a:gd name="T115" fmla="*/ 0 h 1191"/>
                <a:gd name="T116" fmla="*/ 1359 w 1359"/>
                <a:gd name="T117" fmla="*/ 1191 h 11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59" h="1191">
                  <a:moveTo>
                    <a:pt x="1358" y="1000"/>
                  </a:moveTo>
                  <a:lnTo>
                    <a:pt x="1299" y="1059"/>
                  </a:lnTo>
                  <a:lnTo>
                    <a:pt x="1257" y="1113"/>
                  </a:lnTo>
                  <a:lnTo>
                    <a:pt x="1221" y="1161"/>
                  </a:lnTo>
                  <a:lnTo>
                    <a:pt x="1161" y="1155"/>
                  </a:lnTo>
                  <a:lnTo>
                    <a:pt x="1101" y="1191"/>
                  </a:lnTo>
                  <a:lnTo>
                    <a:pt x="1023" y="1179"/>
                  </a:lnTo>
                  <a:lnTo>
                    <a:pt x="957" y="1185"/>
                  </a:lnTo>
                  <a:lnTo>
                    <a:pt x="873" y="1191"/>
                  </a:lnTo>
                  <a:lnTo>
                    <a:pt x="855" y="1149"/>
                  </a:lnTo>
                  <a:lnTo>
                    <a:pt x="831" y="1119"/>
                  </a:lnTo>
                  <a:lnTo>
                    <a:pt x="807" y="1053"/>
                  </a:lnTo>
                  <a:lnTo>
                    <a:pt x="765" y="1011"/>
                  </a:lnTo>
                  <a:lnTo>
                    <a:pt x="735" y="957"/>
                  </a:lnTo>
                  <a:lnTo>
                    <a:pt x="723" y="909"/>
                  </a:lnTo>
                  <a:lnTo>
                    <a:pt x="681" y="861"/>
                  </a:lnTo>
                  <a:lnTo>
                    <a:pt x="633" y="873"/>
                  </a:lnTo>
                  <a:lnTo>
                    <a:pt x="591" y="867"/>
                  </a:lnTo>
                  <a:lnTo>
                    <a:pt x="537" y="837"/>
                  </a:lnTo>
                  <a:lnTo>
                    <a:pt x="477" y="807"/>
                  </a:lnTo>
                  <a:lnTo>
                    <a:pt x="453" y="747"/>
                  </a:lnTo>
                  <a:lnTo>
                    <a:pt x="399" y="723"/>
                  </a:lnTo>
                  <a:lnTo>
                    <a:pt x="369" y="675"/>
                  </a:lnTo>
                  <a:lnTo>
                    <a:pt x="327" y="615"/>
                  </a:lnTo>
                  <a:lnTo>
                    <a:pt x="297" y="549"/>
                  </a:lnTo>
                  <a:lnTo>
                    <a:pt x="267" y="483"/>
                  </a:lnTo>
                  <a:lnTo>
                    <a:pt x="213" y="471"/>
                  </a:lnTo>
                  <a:lnTo>
                    <a:pt x="150" y="447"/>
                  </a:lnTo>
                  <a:lnTo>
                    <a:pt x="120" y="420"/>
                  </a:lnTo>
                  <a:lnTo>
                    <a:pt x="87" y="369"/>
                  </a:lnTo>
                  <a:lnTo>
                    <a:pt x="57" y="309"/>
                  </a:lnTo>
                  <a:lnTo>
                    <a:pt x="33" y="276"/>
                  </a:lnTo>
                  <a:lnTo>
                    <a:pt x="12" y="237"/>
                  </a:lnTo>
                  <a:lnTo>
                    <a:pt x="0" y="192"/>
                  </a:lnTo>
                  <a:lnTo>
                    <a:pt x="0" y="135"/>
                  </a:lnTo>
                  <a:lnTo>
                    <a:pt x="32" y="107"/>
                  </a:lnTo>
                  <a:lnTo>
                    <a:pt x="60" y="93"/>
                  </a:lnTo>
                  <a:lnTo>
                    <a:pt x="90" y="69"/>
                  </a:lnTo>
                  <a:lnTo>
                    <a:pt x="128" y="53"/>
                  </a:lnTo>
                  <a:lnTo>
                    <a:pt x="156" y="29"/>
                  </a:lnTo>
                  <a:lnTo>
                    <a:pt x="191" y="17"/>
                  </a:lnTo>
                  <a:lnTo>
                    <a:pt x="230" y="3"/>
                  </a:lnTo>
                  <a:lnTo>
                    <a:pt x="278" y="0"/>
                  </a:lnTo>
                  <a:lnTo>
                    <a:pt x="335" y="6"/>
                  </a:lnTo>
                  <a:lnTo>
                    <a:pt x="396" y="20"/>
                  </a:lnTo>
                  <a:lnTo>
                    <a:pt x="423" y="48"/>
                  </a:lnTo>
                  <a:lnTo>
                    <a:pt x="438" y="78"/>
                  </a:lnTo>
                  <a:lnTo>
                    <a:pt x="456" y="104"/>
                  </a:lnTo>
                  <a:lnTo>
                    <a:pt x="479" y="150"/>
                  </a:lnTo>
                  <a:lnTo>
                    <a:pt x="495" y="162"/>
                  </a:lnTo>
                  <a:lnTo>
                    <a:pt x="539" y="170"/>
                  </a:lnTo>
                  <a:lnTo>
                    <a:pt x="575" y="186"/>
                  </a:lnTo>
                  <a:lnTo>
                    <a:pt x="620" y="185"/>
                  </a:lnTo>
                  <a:lnTo>
                    <a:pt x="666" y="186"/>
                  </a:lnTo>
                  <a:lnTo>
                    <a:pt x="708" y="162"/>
                  </a:lnTo>
                  <a:lnTo>
                    <a:pt x="749" y="135"/>
                  </a:lnTo>
                  <a:lnTo>
                    <a:pt x="792" y="111"/>
                  </a:lnTo>
                  <a:lnTo>
                    <a:pt x="876" y="107"/>
                  </a:lnTo>
                  <a:lnTo>
                    <a:pt x="888" y="83"/>
                  </a:lnTo>
                  <a:lnTo>
                    <a:pt x="921" y="135"/>
                  </a:lnTo>
                  <a:lnTo>
                    <a:pt x="921" y="195"/>
                  </a:lnTo>
                  <a:lnTo>
                    <a:pt x="885" y="225"/>
                  </a:lnTo>
                  <a:lnTo>
                    <a:pt x="873" y="273"/>
                  </a:lnTo>
                  <a:lnTo>
                    <a:pt x="861" y="321"/>
                  </a:lnTo>
                  <a:lnTo>
                    <a:pt x="885" y="381"/>
                  </a:lnTo>
                  <a:lnTo>
                    <a:pt x="915" y="447"/>
                  </a:lnTo>
                  <a:lnTo>
                    <a:pt x="951" y="501"/>
                  </a:lnTo>
                  <a:lnTo>
                    <a:pt x="999" y="543"/>
                  </a:lnTo>
                  <a:lnTo>
                    <a:pt x="1023" y="621"/>
                  </a:lnTo>
                  <a:lnTo>
                    <a:pt x="1071" y="693"/>
                  </a:lnTo>
                  <a:lnTo>
                    <a:pt x="1137" y="747"/>
                  </a:lnTo>
                  <a:lnTo>
                    <a:pt x="1197" y="789"/>
                  </a:lnTo>
                  <a:lnTo>
                    <a:pt x="1251" y="837"/>
                  </a:lnTo>
                  <a:lnTo>
                    <a:pt x="1311" y="873"/>
                  </a:lnTo>
                  <a:lnTo>
                    <a:pt x="1359" y="933"/>
                  </a:lnTo>
                  <a:lnTo>
                    <a:pt x="1358" y="100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2" name="Freeform 108"/>
            <p:cNvSpPr>
              <a:spLocks/>
            </p:cNvSpPr>
            <p:nvPr/>
          </p:nvSpPr>
          <p:spPr bwMode="auto">
            <a:xfrm>
              <a:off x="3694732" y="3669636"/>
              <a:ext cx="209496" cy="214895"/>
            </a:xfrm>
            <a:custGeom>
              <a:avLst/>
              <a:gdLst>
                <a:gd name="T0" fmla="*/ 7617 w 930"/>
                <a:gd name="T1" fmla="*/ 83100 h 958"/>
                <a:gd name="T2" fmla="*/ 5961 w 930"/>
                <a:gd name="T3" fmla="*/ 108162 h 958"/>
                <a:gd name="T4" fmla="*/ 3974 w 930"/>
                <a:gd name="T5" fmla="*/ 125969 h 958"/>
                <a:gd name="T6" fmla="*/ 0 w 930"/>
                <a:gd name="T7" fmla="*/ 147733 h 958"/>
                <a:gd name="T8" fmla="*/ 9935 w 930"/>
                <a:gd name="T9" fmla="*/ 167519 h 958"/>
                <a:gd name="T10" fmla="*/ 15895 w 930"/>
                <a:gd name="T11" fmla="*/ 183348 h 958"/>
                <a:gd name="T12" fmla="*/ 27817 w 930"/>
                <a:gd name="T13" fmla="*/ 197198 h 958"/>
                <a:gd name="T14" fmla="*/ 43713 w 930"/>
                <a:gd name="T15" fmla="*/ 224898 h 958"/>
                <a:gd name="T16" fmla="*/ 41726 w 930"/>
                <a:gd name="T17" fmla="*/ 246662 h 958"/>
                <a:gd name="T18" fmla="*/ 53647 w 930"/>
                <a:gd name="T19" fmla="*/ 266448 h 958"/>
                <a:gd name="T20" fmla="*/ 71530 w 930"/>
                <a:gd name="T21" fmla="*/ 284255 h 958"/>
                <a:gd name="T22" fmla="*/ 83451 w 930"/>
                <a:gd name="T23" fmla="*/ 270405 h 958"/>
                <a:gd name="T24" fmla="*/ 93386 w 930"/>
                <a:gd name="T25" fmla="*/ 264469 h 958"/>
                <a:gd name="T26" fmla="*/ 97360 w 930"/>
                <a:gd name="T27" fmla="*/ 252598 h 958"/>
                <a:gd name="T28" fmla="*/ 113255 w 930"/>
                <a:gd name="T29" fmla="*/ 244683 h 958"/>
                <a:gd name="T30" fmla="*/ 123190 w 930"/>
                <a:gd name="T31" fmla="*/ 260512 h 958"/>
                <a:gd name="T32" fmla="*/ 125177 w 930"/>
                <a:gd name="T33" fmla="*/ 284255 h 958"/>
                <a:gd name="T34" fmla="*/ 141072 w 930"/>
                <a:gd name="T35" fmla="*/ 294148 h 958"/>
                <a:gd name="T36" fmla="*/ 156968 w 930"/>
                <a:gd name="T37" fmla="*/ 304041 h 958"/>
                <a:gd name="T38" fmla="*/ 174850 w 930"/>
                <a:gd name="T39" fmla="*/ 315912 h 958"/>
                <a:gd name="T40" fmla="*/ 182798 w 930"/>
                <a:gd name="T41" fmla="*/ 302062 h 958"/>
                <a:gd name="T42" fmla="*/ 200681 w 930"/>
                <a:gd name="T43" fmla="*/ 288212 h 958"/>
                <a:gd name="T44" fmla="*/ 216576 w 930"/>
                <a:gd name="T45" fmla="*/ 272383 h 958"/>
                <a:gd name="T46" fmla="*/ 222537 w 930"/>
                <a:gd name="T47" fmla="*/ 254576 h 958"/>
                <a:gd name="T48" fmla="*/ 212602 w 930"/>
                <a:gd name="T49" fmla="*/ 242705 h 958"/>
                <a:gd name="T50" fmla="*/ 204654 w 930"/>
                <a:gd name="T51" fmla="*/ 232812 h 958"/>
                <a:gd name="T52" fmla="*/ 214589 w 930"/>
                <a:gd name="T53" fmla="*/ 216983 h 958"/>
                <a:gd name="T54" fmla="*/ 234458 w 930"/>
                <a:gd name="T55" fmla="*/ 216983 h 958"/>
                <a:gd name="T56" fmla="*/ 252341 w 930"/>
                <a:gd name="T57" fmla="*/ 220941 h 958"/>
                <a:gd name="T58" fmla="*/ 268236 w 930"/>
                <a:gd name="T59" fmla="*/ 211048 h 958"/>
                <a:gd name="T60" fmla="*/ 280158 w 930"/>
                <a:gd name="T61" fmla="*/ 201155 h 958"/>
                <a:gd name="T62" fmla="*/ 280158 w 930"/>
                <a:gd name="T63" fmla="*/ 185326 h 958"/>
                <a:gd name="T64" fmla="*/ 296053 w 930"/>
                <a:gd name="T65" fmla="*/ 171476 h 958"/>
                <a:gd name="T66" fmla="*/ 307975 w 930"/>
                <a:gd name="T67" fmla="*/ 157626 h 958"/>
                <a:gd name="T68" fmla="*/ 284132 w 930"/>
                <a:gd name="T69" fmla="*/ 131905 h 958"/>
                <a:gd name="T70" fmla="*/ 270223 w 930"/>
                <a:gd name="T71" fmla="*/ 116076 h 958"/>
                <a:gd name="T72" fmla="*/ 254328 w 930"/>
                <a:gd name="T73" fmla="*/ 110141 h 958"/>
                <a:gd name="T74" fmla="*/ 234458 w 930"/>
                <a:gd name="T75" fmla="*/ 100248 h 958"/>
                <a:gd name="T76" fmla="*/ 220550 w 930"/>
                <a:gd name="T77" fmla="*/ 88376 h 958"/>
                <a:gd name="T78" fmla="*/ 214589 w 930"/>
                <a:gd name="T79" fmla="*/ 72548 h 958"/>
                <a:gd name="T80" fmla="*/ 206641 w 930"/>
                <a:gd name="T81" fmla="*/ 52762 h 958"/>
                <a:gd name="T82" fmla="*/ 202667 w 930"/>
                <a:gd name="T83" fmla="*/ 30998 h 958"/>
                <a:gd name="T84" fmla="*/ 184785 w 930"/>
                <a:gd name="T85" fmla="*/ 21105 h 958"/>
                <a:gd name="T86" fmla="*/ 164916 w 930"/>
                <a:gd name="T87" fmla="*/ 17148 h 958"/>
                <a:gd name="T88" fmla="*/ 143059 w 930"/>
                <a:gd name="T89" fmla="*/ 0 h 958"/>
                <a:gd name="T90" fmla="*/ 143059 w 930"/>
                <a:gd name="T91" fmla="*/ 21105 h 958"/>
                <a:gd name="T92" fmla="*/ 122859 w 930"/>
                <a:gd name="T93" fmla="*/ 40890 h 958"/>
                <a:gd name="T94" fmla="*/ 97360 w 930"/>
                <a:gd name="T95" fmla="*/ 74196 h 958"/>
                <a:gd name="T96" fmla="*/ 78153 w 930"/>
                <a:gd name="T97" fmla="*/ 72218 h 958"/>
                <a:gd name="T98" fmla="*/ 56628 w 930"/>
                <a:gd name="T99" fmla="*/ 84089 h 958"/>
                <a:gd name="T100" fmla="*/ 31460 w 930"/>
                <a:gd name="T101" fmla="*/ 80462 h 958"/>
                <a:gd name="T102" fmla="*/ 7617 w 930"/>
                <a:gd name="T103" fmla="*/ 83100 h 9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0"/>
                <a:gd name="T157" fmla="*/ 0 h 958"/>
                <a:gd name="T158" fmla="*/ 930 w 930"/>
                <a:gd name="T159" fmla="*/ 958 h 9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0" h="958">
                  <a:moveTo>
                    <a:pt x="23" y="252"/>
                  </a:moveTo>
                  <a:lnTo>
                    <a:pt x="18" y="328"/>
                  </a:lnTo>
                  <a:lnTo>
                    <a:pt x="12" y="382"/>
                  </a:lnTo>
                  <a:lnTo>
                    <a:pt x="0" y="448"/>
                  </a:lnTo>
                  <a:lnTo>
                    <a:pt x="30" y="508"/>
                  </a:lnTo>
                  <a:lnTo>
                    <a:pt x="48" y="556"/>
                  </a:lnTo>
                  <a:lnTo>
                    <a:pt x="84" y="598"/>
                  </a:lnTo>
                  <a:lnTo>
                    <a:pt x="132" y="682"/>
                  </a:lnTo>
                  <a:lnTo>
                    <a:pt x="126" y="748"/>
                  </a:lnTo>
                  <a:lnTo>
                    <a:pt x="162" y="808"/>
                  </a:lnTo>
                  <a:lnTo>
                    <a:pt x="216" y="862"/>
                  </a:lnTo>
                  <a:lnTo>
                    <a:pt x="252" y="820"/>
                  </a:lnTo>
                  <a:lnTo>
                    <a:pt x="282" y="802"/>
                  </a:lnTo>
                  <a:lnTo>
                    <a:pt x="294" y="766"/>
                  </a:lnTo>
                  <a:lnTo>
                    <a:pt x="342" y="742"/>
                  </a:lnTo>
                  <a:lnTo>
                    <a:pt x="372" y="790"/>
                  </a:lnTo>
                  <a:lnTo>
                    <a:pt x="378" y="862"/>
                  </a:lnTo>
                  <a:lnTo>
                    <a:pt x="426" y="892"/>
                  </a:lnTo>
                  <a:lnTo>
                    <a:pt x="474" y="922"/>
                  </a:lnTo>
                  <a:lnTo>
                    <a:pt x="528" y="958"/>
                  </a:lnTo>
                  <a:lnTo>
                    <a:pt x="552" y="916"/>
                  </a:lnTo>
                  <a:lnTo>
                    <a:pt x="606" y="874"/>
                  </a:lnTo>
                  <a:lnTo>
                    <a:pt x="654" y="826"/>
                  </a:lnTo>
                  <a:lnTo>
                    <a:pt x="672" y="772"/>
                  </a:lnTo>
                  <a:lnTo>
                    <a:pt x="642" y="736"/>
                  </a:lnTo>
                  <a:lnTo>
                    <a:pt x="618" y="706"/>
                  </a:lnTo>
                  <a:lnTo>
                    <a:pt x="648" y="658"/>
                  </a:lnTo>
                  <a:lnTo>
                    <a:pt x="708" y="658"/>
                  </a:lnTo>
                  <a:lnTo>
                    <a:pt x="762" y="670"/>
                  </a:lnTo>
                  <a:lnTo>
                    <a:pt x="810" y="640"/>
                  </a:lnTo>
                  <a:lnTo>
                    <a:pt x="846" y="610"/>
                  </a:lnTo>
                  <a:lnTo>
                    <a:pt x="846" y="562"/>
                  </a:lnTo>
                  <a:lnTo>
                    <a:pt x="894" y="520"/>
                  </a:lnTo>
                  <a:lnTo>
                    <a:pt x="930" y="478"/>
                  </a:lnTo>
                  <a:lnTo>
                    <a:pt x="858" y="400"/>
                  </a:lnTo>
                  <a:lnTo>
                    <a:pt x="816" y="352"/>
                  </a:lnTo>
                  <a:lnTo>
                    <a:pt x="768" y="334"/>
                  </a:lnTo>
                  <a:lnTo>
                    <a:pt x="708" y="304"/>
                  </a:lnTo>
                  <a:lnTo>
                    <a:pt x="666" y="268"/>
                  </a:lnTo>
                  <a:lnTo>
                    <a:pt x="648" y="220"/>
                  </a:lnTo>
                  <a:lnTo>
                    <a:pt x="624" y="160"/>
                  </a:lnTo>
                  <a:lnTo>
                    <a:pt x="612" y="94"/>
                  </a:lnTo>
                  <a:lnTo>
                    <a:pt x="558" y="64"/>
                  </a:lnTo>
                  <a:lnTo>
                    <a:pt x="498" y="52"/>
                  </a:lnTo>
                  <a:lnTo>
                    <a:pt x="432" y="0"/>
                  </a:lnTo>
                  <a:lnTo>
                    <a:pt x="432" y="64"/>
                  </a:lnTo>
                  <a:lnTo>
                    <a:pt x="371" y="124"/>
                  </a:lnTo>
                  <a:lnTo>
                    <a:pt x="294" y="225"/>
                  </a:lnTo>
                  <a:lnTo>
                    <a:pt x="236" y="219"/>
                  </a:lnTo>
                  <a:lnTo>
                    <a:pt x="171" y="255"/>
                  </a:lnTo>
                  <a:lnTo>
                    <a:pt x="95" y="244"/>
                  </a:lnTo>
                  <a:lnTo>
                    <a:pt x="23" y="252"/>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3" name="Freeform 109"/>
            <p:cNvSpPr>
              <a:spLocks/>
            </p:cNvSpPr>
            <p:nvPr/>
          </p:nvSpPr>
          <p:spPr bwMode="auto">
            <a:xfrm>
              <a:off x="3813518" y="3776544"/>
              <a:ext cx="241892" cy="171701"/>
            </a:xfrm>
            <a:custGeom>
              <a:avLst/>
              <a:gdLst>
                <a:gd name="T0" fmla="*/ 0 w 1081"/>
                <a:gd name="T1" fmla="*/ 159123 h 763"/>
                <a:gd name="T2" fmla="*/ 16119 w 1081"/>
                <a:gd name="T3" fmla="*/ 169047 h 763"/>
                <a:gd name="T4" fmla="*/ 31909 w 1081"/>
                <a:gd name="T5" fmla="*/ 175002 h 763"/>
                <a:gd name="T6" fmla="*/ 33882 w 1081"/>
                <a:gd name="T7" fmla="*/ 190881 h 763"/>
                <a:gd name="T8" fmla="*/ 39804 w 1081"/>
                <a:gd name="T9" fmla="*/ 208745 h 763"/>
                <a:gd name="T10" fmla="*/ 49672 w 1081"/>
                <a:gd name="T11" fmla="*/ 216685 h 763"/>
                <a:gd name="T12" fmla="*/ 63488 w 1081"/>
                <a:gd name="T13" fmla="*/ 220655 h 763"/>
                <a:gd name="T14" fmla="*/ 81252 w 1081"/>
                <a:gd name="T15" fmla="*/ 226609 h 763"/>
                <a:gd name="T16" fmla="*/ 95068 w 1081"/>
                <a:gd name="T17" fmla="*/ 240504 h 763"/>
                <a:gd name="T18" fmla="*/ 114805 w 1081"/>
                <a:gd name="T19" fmla="*/ 246458 h 763"/>
                <a:gd name="T20" fmla="*/ 130595 w 1081"/>
                <a:gd name="T21" fmla="*/ 242489 h 763"/>
                <a:gd name="T22" fmla="*/ 146385 w 1081"/>
                <a:gd name="T23" fmla="*/ 240504 h 763"/>
                <a:gd name="T24" fmla="*/ 158227 w 1081"/>
                <a:gd name="T25" fmla="*/ 244473 h 763"/>
                <a:gd name="T26" fmla="*/ 170070 w 1081"/>
                <a:gd name="T27" fmla="*/ 252413 h 763"/>
                <a:gd name="T28" fmla="*/ 187833 w 1081"/>
                <a:gd name="T29" fmla="*/ 246458 h 763"/>
                <a:gd name="T30" fmla="*/ 201649 w 1081"/>
                <a:gd name="T31" fmla="*/ 236534 h 763"/>
                <a:gd name="T32" fmla="*/ 213492 w 1081"/>
                <a:gd name="T33" fmla="*/ 230579 h 763"/>
                <a:gd name="T34" fmla="*/ 225334 w 1081"/>
                <a:gd name="T35" fmla="*/ 240504 h 763"/>
                <a:gd name="T36" fmla="*/ 233229 w 1081"/>
                <a:gd name="T37" fmla="*/ 250428 h 763"/>
                <a:gd name="T38" fmla="*/ 247045 w 1081"/>
                <a:gd name="T39" fmla="*/ 242489 h 763"/>
                <a:gd name="T40" fmla="*/ 264808 w 1081"/>
                <a:gd name="T41" fmla="*/ 232564 h 763"/>
                <a:gd name="T42" fmla="*/ 280598 w 1081"/>
                <a:gd name="T43" fmla="*/ 226609 h 763"/>
                <a:gd name="T44" fmla="*/ 288493 w 1081"/>
                <a:gd name="T45" fmla="*/ 210730 h 763"/>
                <a:gd name="T46" fmla="*/ 302309 w 1081"/>
                <a:gd name="T47" fmla="*/ 196836 h 763"/>
                <a:gd name="T48" fmla="*/ 318099 w 1081"/>
                <a:gd name="T49" fmla="*/ 192866 h 763"/>
                <a:gd name="T50" fmla="*/ 333889 w 1081"/>
                <a:gd name="T51" fmla="*/ 186911 h 763"/>
                <a:gd name="T52" fmla="*/ 349679 w 1081"/>
                <a:gd name="T53" fmla="*/ 178972 h 763"/>
                <a:gd name="T54" fmla="*/ 355600 w 1081"/>
                <a:gd name="T55" fmla="*/ 169047 h 763"/>
                <a:gd name="T56" fmla="*/ 343758 w 1081"/>
                <a:gd name="T57" fmla="*/ 159123 h 763"/>
                <a:gd name="T58" fmla="*/ 332573 w 1081"/>
                <a:gd name="T59" fmla="*/ 144898 h 763"/>
                <a:gd name="T60" fmla="*/ 320073 w 1081"/>
                <a:gd name="T61" fmla="*/ 145228 h 763"/>
                <a:gd name="T62" fmla="*/ 302309 w 1081"/>
                <a:gd name="T63" fmla="*/ 149198 h 763"/>
                <a:gd name="T64" fmla="*/ 288493 w 1081"/>
                <a:gd name="T65" fmla="*/ 151183 h 763"/>
                <a:gd name="T66" fmla="*/ 276651 w 1081"/>
                <a:gd name="T67" fmla="*/ 145228 h 763"/>
                <a:gd name="T68" fmla="*/ 262835 w 1081"/>
                <a:gd name="T69" fmla="*/ 135304 h 763"/>
                <a:gd name="T70" fmla="*/ 252966 w 1081"/>
                <a:gd name="T71" fmla="*/ 117440 h 763"/>
                <a:gd name="T72" fmla="*/ 243097 w 1081"/>
                <a:gd name="T73" fmla="*/ 97591 h 763"/>
                <a:gd name="T74" fmla="*/ 219413 w 1081"/>
                <a:gd name="T75" fmla="*/ 83697 h 763"/>
                <a:gd name="T76" fmla="*/ 197702 w 1081"/>
                <a:gd name="T77" fmla="*/ 67817 h 763"/>
                <a:gd name="T78" fmla="*/ 177964 w 1081"/>
                <a:gd name="T79" fmla="*/ 57893 h 763"/>
                <a:gd name="T80" fmla="*/ 162175 w 1081"/>
                <a:gd name="T81" fmla="*/ 47968 h 763"/>
                <a:gd name="T82" fmla="*/ 154280 w 1081"/>
                <a:gd name="T83" fmla="*/ 32089 h 763"/>
                <a:gd name="T84" fmla="*/ 146385 w 1081"/>
                <a:gd name="T85" fmla="*/ 16210 h 763"/>
                <a:gd name="T86" fmla="*/ 132569 w 1081"/>
                <a:gd name="T87" fmla="*/ 0 h 763"/>
                <a:gd name="T88" fmla="*/ 120726 w 1081"/>
                <a:gd name="T89" fmla="*/ 14225 h 763"/>
                <a:gd name="T90" fmla="*/ 104937 w 1081"/>
                <a:gd name="T91" fmla="*/ 28119 h 763"/>
                <a:gd name="T92" fmla="*/ 104937 w 1081"/>
                <a:gd name="T93" fmla="*/ 44991 h 763"/>
                <a:gd name="T94" fmla="*/ 91120 w 1081"/>
                <a:gd name="T95" fmla="*/ 54916 h 763"/>
                <a:gd name="T96" fmla="*/ 77962 w 1081"/>
                <a:gd name="T97" fmla="*/ 63848 h 763"/>
                <a:gd name="T98" fmla="*/ 60528 w 1081"/>
                <a:gd name="T99" fmla="*/ 59547 h 763"/>
                <a:gd name="T100" fmla="*/ 39475 w 1081"/>
                <a:gd name="T101" fmla="*/ 60539 h 763"/>
                <a:gd name="T102" fmla="*/ 29935 w 1081"/>
                <a:gd name="T103" fmla="*/ 75426 h 763"/>
                <a:gd name="T104" fmla="*/ 48356 w 1081"/>
                <a:gd name="T105" fmla="*/ 97591 h 763"/>
                <a:gd name="T106" fmla="*/ 41448 w 1081"/>
                <a:gd name="T107" fmla="*/ 115455 h 763"/>
                <a:gd name="T108" fmla="*/ 25658 w 1081"/>
                <a:gd name="T109" fmla="*/ 131996 h 763"/>
                <a:gd name="T110" fmla="*/ 7895 w 1081"/>
                <a:gd name="T111" fmla="*/ 145228 h 763"/>
                <a:gd name="T112" fmla="*/ 0 w 1081"/>
                <a:gd name="T113" fmla="*/ 159123 h 7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1"/>
                <a:gd name="T172" fmla="*/ 0 h 763"/>
                <a:gd name="T173" fmla="*/ 1081 w 1081"/>
                <a:gd name="T174" fmla="*/ 763 h 7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1" h="763">
                  <a:moveTo>
                    <a:pt x="0" y="481"/>
                  </a:moveTo>
                  <a:lnTo>
                    <a:pt x="49" y="511"/>
                  </a:lnTo>
                  <a:lnTo>
                    <a:pt x="97" y="529"/>
                  </a:lnTo>
                  <a:lnTo>
                    <a:pt x="103" y="577"/>
                  </a:lnTo>
                  <a:lnTo>
                    <a:pt x="121" y="631"/>
                  </a:lnTo>
                  <a:lnTo>
                    <a:pt x="151" y="655"/>
                  </a:lnTo>
                  <a:lnTo>
                    <a:pt x="193" y="667"/>
                  </a:lnTo>
                  <a:lnTo>
                    <a:pt x="247" y="685"/>
                  </a:lnTo>
                  <a:lnTo>
                    <a:pt x="289" y="727"/>
                  </a:lnTo>
                  <a:lnTo>
                    <a:pt x="349" y="745"/>
                  </a:lnTo>
                  <a:lnTo>
                    <a:pt x="397" y="733"/>
                  </a:lnTo>
                  <a:lnTo>
                    <a:pt x="445" y="727"/>
                  </a:lnTo>
                  <a:lnTo>
                    <a:pt x="481" y="739"/>
                  </a:lnTo>
                  <a:lnTo>
                    <a:pt x="517" y="763"/>
                  </a:lnTo>
                  <a:lnTo>
                    <a:pt x="571" y="745"/>
                  </a:lnTo>
                  <a:lnTo>
                    <a:pt x="613" y="715"/>
                  </a:lnTo>
                  <a:lnTo>
                    <a:pt x="649" y="697"/>
                  </a:lnTo>
                  <a:lnTo>
                    <a:pt x="685" y="727"/>
                  </a:lnTo>
                  <a:lnTo>
                    <a:pt x="709" y="757"/>
                  </a:lnTo>
                  <a:lnTo>
                    <a:pt x="751" y="733"/>
                  </a:lnTo>
                  <a:lnTo>
                    <a:pt x="805" y="703"/>
                  </a:lnTo>
                  <a:lnTo>
                    <a:pt x="853" y="685"/>
                  </a:lnTo>
                  <a:lnTo>
                    <a:pt x="877" y="637"/>
                  </a:lnTo>
                  <a:lnTo>
                    <a:pt x="919" y="595"/>
                  </a:lnTo>
                  <a:lnTo>
                    <a:pt x="967" y="583"/>
                  </a:lnTo>
                  <a:lnTo>
                    <a:pt x="1015" y="565"/>
                  </a:lnTo>
                  <a:lnTo>
                    <a:pt x="1063" y="541"/>
                  </a:lnTo>
                  <a:lnTo>
                    <a:pt x="1081" y="511"/>
                  </a:lnTo>
                  <a:lnTo>
                    <a:pt x="1045" y="481"/>
                  </a:lnTo>
                  <a:lnTo>
                    <a:pt x="1011" y="438"/>
                  </a:lnTo>
                  <a:lnTo>
                    <a:pt x="973" y="439"/>
                  </a:lnTo>
                  <a:lnTo>
                    <a:pt x="919" y="451"/>
                  </a:lnTo>
                  <a:lnTo>
                    <a:pt x="877" y="457"/>
                  </a:lnTo>
                  <a:lnTo>
                    <a:pt x="841" y="439"/>
                  </a:lnTo>
                  <a:lnTo>
                    <a:pt x="799" y="409"/>
                  </a:lnTo>
                  <a:lnTo>
                    <a:pt x="769" y="355"/>
                  </a:lnTo>
                  <a:lnTo>
                    <a:pt x="739" y="295"/>
                  </a:lnTo>
                  <a:lnTo>
                    <a:pt x="667" y="253"/>
                  </a:lnTo>
                  <a:lnTo>
                    <a:pt x="601" y="205"/>
                  </a:lnTo>
                  <a:lnTo>
                    <a:pt x="541" y="175"/>
                  </a:lnTo>
                  <a:lnTo>
                    <a:pt x="493" y="145"/>
                  </a:lnTo>
                  <a:lnTo>
                    <a:pt x="469" y="97"/>
                  </a:lnTo>
                  <a:lnTo>
                    <a:pt x="445" y="49"/>
                  </a:lnTo>
                  <a:lnTo>
                    <a:pt x="403" y="0"/>
                  </a:lnTo>
                  <a:lnTo>
                    <a:pt x="367" y="43"/>
                  </a:lnTo>
                  <a:lnTo>
                    <a:pt x="319" y="85"/>
                  </a:lnTo>
                  <a:lnTo>
                    <a:pt x="319" y="136"/>
                  </a:lnTo>
                  <a:lnTo>
                    <a:pt x="277" y="166"/>
                  </a:lnTo>
                  <a:lnTo>
                    <a:pt x="237" y="193"/>
                  </a:lnTo>
                  <a:lnTo>
                    <a:pt x="184" y="180"/>
                  </a:lnTo>
                  <a:lnTo>
                    <a:pt x="120" y="183"/>
                  </a:lnTo>
                  <a:lnTo>
                    <a:pt x="91" y="228"/>
                  </a:lnTo>
                  <a:lnTo>
                    <a:pt x="147" y="295"/>
                  </a:lnTo>
                  <a:lnTo>
                    <a:pt x="126" y="349"/>
                  </a:lnTo>
                  <a:lnTo>
                    <a:pt x="78" y="399"/>
                  </a:lnTo>
                  <a:lnTo>
                    <a:pt x="24" y="439"/>
                  </a:lnTo>
                  <a:lnTo>
                    <a:pt x="0" y="48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4" name="Freeform 110"/>
            <p:cNvSpPr>
              <a:spLocks/>
            </p:cNvSpPr>
            <p:nvPr/>
          </p:nvSpPr>
          <p:spPr bwMode="auto">
            <a:xfrm>
              <a:off x="3846994" y="3929886"/>
              <a:ext cx="364998" cy="268889"/>
            </a:xfrm>
            <a:custGeom>
              <a:avLst/>
              <a:gdLst>
                <a:gd name="T0" fmla="*/ 5940 w 1626"/>
                <a:gd name="T1" fmla="*/ 125141 h 1194"/>
                <a:gd name="T2" fmla="*/ 27720 w 1626"/>
                <a:gd name="T3" fmla="*/ 156923 h 1194"/>
                <a:gd name="T4" fmla="*/ 53460 w 1626"/>
                <a:gd name="T5" fmla="*/ 192678 h 1194"/>
                <a:gd name="T6" fmla="*/ 85139 w 1626"/>
                <a:gd name="T7" fmla="*/ 216515 h 1194"/>
                <a:gd name="T8" fmla="*/ 112859 w 1626"/>
                <a:gd name="T9" fmla="*/ 234392 h 1194"/>
                <a:gd name="T10" fmla="*/ 142559 w 1626"/>
                <a:gd name="T11" fmla="*/ 260215 h 1194"/>
                <a:gd name="T12" fmla="*/ 166318 w 1626"/>
                <a:gd name="T13" fmla="*/ 291997 h 1194"/>
                <a:gd name="T14" fmla="*/ 188098 w 1626"/>
                <a:gd name="T15" fmla="*/ 288024 h 1194"/>
                <a:gd name="T16" fmla="*/ 219778 w 1626"/>
                <a:gd name="T17" fmla="*/ 303915 h 1194"/>
                <a:gd name="T18" fmla="*/ 251128 w 1626"/>
                <a:gd name="T19" fmla="*/ 315171 h 1194"/>
                <a:gd name="T20" fmla="*/ 285117 w 1626"/>
                <a:gd name="T21" fmla="*/ 315833 h 1194"/>
                <a:gd name="T22" fmla="*/ 306897 w 1626"/>
                <a:gd name="T23" fmla="*/ 345629 h 1194"/>
                <a:gd name="T24" fmla="*/ 304917 w 1626"/>
                <a:gd name="T25" fmla="*/ 369465 h 1194"/>
                <a:gd name="T26" fmla="*/ 324717 w 1626"/>
                <a:gd name="T27" fmla="*/ 395288 h 1194"/>
                <a:gd name="T28" fmla="*/ 348477 w 1626"/>
                <a:gd name="T29" fmla="*/ 377411 h 1194"/>
                <a:gd name="T30" fmla="*/ 368277 w 1626"/>
                <a:gd name="T31" fmla="*/ 369465 h 1194"/>
                <a:gd name="T32" fmla="*/ 380157 w 1626"/>
                <a:gd name="T33" fmla="*/ 351588 h 1194"/>
                <a:gd name="T34" fmla="*/ 390056 w 1626"/>
                <a:gd name="T35" fmla="*/ 311860 h 1194"/>
                <a:gd name="T36" fmla="*/ 409856 w 1626"/>
                <a:gd name="T37" fmla="*/ 280078 h 1194"/>
                <a:gd name="T38" fmla="*/ 435596 w 1626"/>
                <a:gd name="T39" fmla="*/ 264187 h 1194"/>
                <a:gd name="T40" fmla="*/ 463316 w 1626"/>
                <a:gd name="T41" fmla="*/ 272133 h 1194"/>
                <a:gd name="T42" fmla="*/ 487075 w 1626"/>
                <a:gd name="T43" fmla="*/ 260215 h 1194"/>
                <a:gd name="T44" fmla="*/ 518755 w 1626"/>
                <a:gd name="T45" fmla="*/ 244324 h 1194"/>
                <a:gd name="T46" fmla="*/ 522715 w 1626"/>
                <a:gd name="T47" fmla="*/ 230419 h 1194"/>
                <a:gd name="T48" fmla="*/ 483116 w 1626"/>
                <a:gd name="T49" fmla="*/ 200624 h 1194"/>
                <a:gd name="T50" fmla="*/ 455396 w 1626"/>
                <a:gd name="T51" fmla="*/ 166855 h 1194"/>
                <a:gd name="T52" fmla="*/ 437576 w 1626"/>
                <a:gd name="T53" fmla="*/ 137060 h 1194"/>
                <a:gd name="T54" fmla="*/ 423716 w 1626"/>
                <a:gd name="T55" fmla="*/ 99319 h 1194"/>
                <a:gd name="T56" fmla="*/ 399956 w 1626"/>
                <a:gd name="T57" fmla="*/ 67537 h 1194"/>
                <a:gd name="T58" fmla="*/ 384776 w 1626"/>
                <a:gd name="T59" fmla="*/ 41714 h 1194"/>
                <a:gd name="T60" fmla="*/ 374217 w 1626"/>
                <a:gd name="T61" fmla="*/ 41714 h 1194"/>
                <a:gd name="T62" fmla="*/ 336597 w 1626"/>
                <a:gd name="T63" fmla="*/ 43700 h 1194"/>
                <a:gd name="T64" fmla="*/ 304917 w 1626"/>
                <a:gd name="T65" fmla="*/ 49659 h 1194"/>
                <a:gd name="T66" fmla="*/ 283137 w 1626"/>
                <a:gd name="T67" fmla="*/ 31782 h 1194"/>
                <a:gd name="T68" fmla="*/ 261358 w 1626"/>
                <a:gd name="T69" fmla="*/ 5959 h 1194"/>
                <a:gd name="T70" fmla="*/ 242548 w 1626"/>
                <a:gd name="T71" fmla="*/ 4966 h 1194"/>
                <a:gd name="T72" fmla="*/ 214828 w 1626"/>
                <a:gd name="T73" fmla="*/ 6621 h 1194"/>
                <a:gd name="T74" fmla="*/ 175228 w 1626"/>
                <a:gd name="T75" fmla="*/ 13574 h 1194"/>
                <a:gd name="T76" fmla="*/ 152459 w 1626"/>
                <a:gd name="T77" fmla="*/ 10594 h 1194"/>
                <a:gd name="T78" fmla="*/ 120779 w 1626"/>
                <a:gd name="T79" fmla="*/ 24830 h 1194"/>
                <a:gd name="T80" fmla="*/ 97019 w 1626"/>
                <a:gd name="T81" fmla="*/ 33768 h 1194"/>
                <a:gd name="T82" fmla="*/ 77219 w 1626"/>
                <a:gd name="T83" fmla="*/ 61578 h 1194"/>
                <a:gd name="T84" fmla="*/ 45540 w 1626"/>
                <a:gd name="T85" fmla="*/ 81441 h 1194"/>
                <a:gd name="T86" fmla="*/ 5940 w 1626"/>
                <a:gd name="T87" fmla="*/ 97332 h 1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26"/>
                <a:gd name="T133" fmla="*/ 0 h 1194"/>
                <a:gd name="T134" fmla="*/ 1626 w 1626"/>
                <a:gd name="T135" fmla="*/ 1194 h 1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26" h="1194">
                  <a:moveTo>
                    <a:pt x="0" y="318"/>
                  </a:moveTo>
                  <a:lnTo>
                    <a:pt x="18" y="378"/>
                  </a:lnTo>
                  <a:lnTo>
                    <a:pt x="48" y="420"/>
                  </a:lnTo>
                  <a:lnTo>
                    <a:pt x="84" y="474"/>
                  </a:lnTo>
                  <a:lnTo>
                    <a:pt x="126" y="540"/>
                  </a:lnTo>
                  <a:lnTo>
                    <a:pt x="162" y="582"/>
                  </a:lnTo>
                  <a:lnTo>
                    <a:pt x="210" y="612"/>
                  </a:lnTo>
                  <a:lnTo>
                    <a:pt x="258" y="654"/>
                  </a:lnTo>
                  <a:lnTo>
                    <a:pt x="306" y="654"/>
                  </a:lnTo>
                  <a:lnTo>
                    <a:pt x="342" y="708"/>
                  </a:lnTo>
                  <a:lnTo>
                    <a:pt x="378" y="750"/>
                  </a:lnTo>
                  <a:lnTo>
                    <a:pt x="432" y="786"/>
                  </a:lnTo>
                  <a:lnTo>
                    <a:pt x="474" y="834"/>
                  </a:lnTo>
                  <a:lnTo>
                    <a:pt x="504" y="882"/>
                  </a:lnTo>
                  <a:lnTo>
                    <a:pt x="534" y="864"/>
                  </a:lnTo>
                  <a:lnTo>
                    <a:pt x="570" y="870"/>
                  </a:lnTo>
                  <a:lnTo>
                    <a:pt x="618" y="876"/>
                  </a:lnTo>
                  <a:lnTo>
                    <a:pt x="666" y="918"/>
                  </a:lnTo>
                  <a:lnTo>
                    <a:pt x="726" y="948"/>
                  </a:lnTo>
                  <a:lnTo>
                    <a:pt x="761" y="952"/>
                  </a:lnTo>
                  <a:lnTo>
                    <a:pt x="816" y="954"/>
                  </a:lnTo>
                  <a:lnTo>
                    <a:pt x="864" y="954"/>
                  </a:lnTo>
                  <a:lnTo>
                    <a:pt x="900" y="996"/>
                  </a:lnTo>
                  <a:lnTo>
                    <a:pt x="930" y="1044"/>
                  </a:lnTo>
                  <a:lnTo>
                    <a:pt x="912" y="1092"/>
                  </a:lnTo>
                  <a:lnTo>
                    <a:pt x="924" y="1116"/>
                  </a:lnTo>
                  <a:lnTo>
                    <a:pt x="942" y="1164"/>
                  </a:lnTo>
                  <a:lnTo>
                    <a:pt x="984" y="1194"/>
                  </a:lnTo>
                  <a:lnTo>
                    <a:pt x="1026" y="1164"/>
                  </a:lnTo>
                  <a:lnTo>
                    <a:pt x="1056" y="1140"/>
                  </a:lnTo>
                  <a:lnTo>
                    <a:pt x="1086" y="1122"/>
                  </a:lnTo>
                  <a:lnTo>
                    <a:pt x="1116" y="1116"/>
                  </a:lnTo>
                  <a:lnTo>
                    <a:pt x="1158" y="1122"/>
                  </a:lnTo>
                  <a:lnTo>
                    <a:pt x="1152" y="1062"/>
                  </a:lnTo>
                  <a:lnTo>
                    <a:pt x="1146" y="1008"/>
                  </a:lnTo>
                  <a:lnTo>
                    <a:pt x="1182" y="942"/>
                  </a:lnTo>
                  <a:lnTo>
                    <a:pt x="1206" y="894"/>
                  </a:lnTo>
                  <a:lnTo>
                    <a:pt x="1242" y="846"/>
                  </a:lnTo>
                  <a:lnTo>
                    <a:pt x="1290" y="828"/>
                  </a:lnTo>
                  <a:lnTo>
                    <a:pt x="1320" y="798"/>
                  </a:lnTo>
                  <a:lnTo>
                    <a:pt x="1368" y="804"/>
                  </a:lnTo>
                  <a:lnTo>
                    <a:pt x="1404" y="822"/>
                  </a:lnTo>
                  <a:lnTo>
                    <a:pt x="1446" y="804"/>
                  </a:lnTo>
                  <a:lnTo>
                    <a:pt x="1476" y="786"/>
                  </a:lnTo>
                  <a:lnTo>
                    <a:pt x="1524" y="762"/>
                  </a:lnTo>
                  <a:lnTo>
                    <a:pt x="1572" y="738"/>
                  </a:lnTo>
                  <a:lnTo>
                    <a:pt x="1626" y="732"/>
                  </a:lnTo>
                  <a:lnTo>
                    <a:pt x="1584" y="696"/>
                  </a:lnTo>
                  <a:lnTo>
                    <a:pt x="1524" y="642"/>
                  </a:lnTo>
                  <a:lnTo>
                    <a:pt x="1464" y="606"/>
                  </a:lnTo>
                  <a:lnTo>
                    <a:pt x="1428" y="564"/>
                  </a:lnTo>
                  <a:lnTo>
                    <a:pt x="1380" y="504"/>
                  </a:lnTo>
                  <a:lnTo>
                    <a:pt x="1362" y="462"/>
                  </a:lnTo>
                  <a:lnTo>
                    <a:pt x="1326" y="414"/>
                  </a:lnTo>
                  <a:lnTo>
                    <a:pt x="1302" y="348"/>
                  </a:lnTo>
                  <a:lnTo>
                    <a:pt x="1284" y="300"/>
                  </a:lnTo>
                  <a:lnTo>
                    <a:pt x="1242" y="252"/>
                  </a:lnTo>
                  <a:lnTo>
                    <a:pt x="1212" y="204"/>
                  </a:lnTo>
                  <a:lnTo>
                    <a:pt x="1182" y="162"/>
                  </a:lnTo>
                  <a:lnTo>
                    <a:pt x="1166" y="126"/>
                  </a:lnTo>
                  <a:lnTo>
                    <a:pt x="1146" y="108"/>
                  </a:lnTo>
                  <a:lnTo>
                    <a:pt x="1134" y="126"/>
                  </a:lnTo>
                  <a:lnTo>
                    <a:pt x="1062" y="138"/>
                  </a:lnTo>
                  <a:lnTo>
                    <a:pt x="1020" y="132"/>
                  </a:lnTo>
                  <a:lnTo>
                    <a:pt x="972" y="138"/>
                  </a:lnTo>
                  <a:lnTo>
                    <a:pt x="924" y="150"/>
                  </a:lnTo>
                  <a:lnTo>
                    <a:pt x="876" y="138"/>
                  </a:lnTo>
                  <a:lnTo>
                    <a:pt x="858" y="96"/>
                  </a:lnTo>
                  <a:lnTo>
                    <a:pt x="834" y="54"/>
                  </a:lnTo>
                  <a:lnTo>
                    <a:pt x="792" y="18"/>
                  </a:lnTo>
                  <a:lnTo>
                    <a:pt x="756" y="36"/>
                  </a:lnTo>
                  <a:lnTo>
                    <a:pt x="735" y="15"/>
                  </a:lnTo>
                  <a:lnTo>
                    <a:pt x="704" y="0"/>
                  </a:lnTo>
                  <a:lnTo>
                    <a:pt x="651" y="20"/>
                  </a:lnTo>
                  <a:lnTo>
                    <a:pt x="560" y="71"/>
                  </a:lnTo>
                  <a:lnTo>
                    <a:pt x="531" y="41"/>
                  </a:lnTo>
                  <a:lnTo>
                    <a:pt x="498" y="11"/>
                  </a:lnTo>
                  <a:lnTo>
                    <a:pt x="462" y="32"/>
                  </a:lnTo>
                  <a:lnTo>
                    <a:pt x="414" y="62"/>
                  </a:lnTo>
                  <a:lnTo>
                    <a:pt x="366" y="75"/>
                  </a:lnTo>
                  <a:lnTo>
                    <a:pt x="333" y="57"/>
                  </a:lnTo>
                  <a:lnTo>
                    <a:pt x="294" y="102"/>
                  </a:lnTo>
                  <a:lnTo>
                    <a:pt x="276" y="144"/>
                  </a:lnTo>
                  <a:lnTo>
                    <a:pt x="234" y="186"/>
                  </a:lnTo>
                  <a:lnTo>
                    <a:pt x="198" y="228"/>
                  </a:lnTo>
                  <a:lnTo>
                    <a:pt x="138" y="246"/>
                  </a:lnTo>
                  <a:lnTo>
                    <a:pt x="72" y="270"/>
                  </a:lnTo>
                  <a:lnTo>
                    <a:pt x="18" y="294"/>
                  </a:lnTo>
                  <a:lnTo>
                    <a:pt x="0" y="318"/>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5" name="Freeform 111"/>
            <p:cNvSpPr>
              <a:spLocks/>
            </p:cNvSpPr>
            <p:nvPr/>
          </p:nvSpPr>
          <p:spPr bwMode="auto">
            <a:xfrm>
              <a:off x="3886950" y="4124264"/>
              <a:ext cx="291566" cy="321803"/>
            </a:xfrm>
            <a:custGeom>
              <a:avLst/>
              <a:gdLst>
                <a:gd name="T0" fmla="*/ 65484 w 1296"/>
                <a:gd name="T1" fmla="*/ 214310 h 1426"/>
                <a:gd name="T2" fmla="*/ 67469 w 1296"/>
                <a:gd name="T3" fmla="*/ 254120 h 1426"/>
                <a:gd name="T4" fmla="*/ 57547 w 1296"/>
                <a:gd name="T5" fmla="*/ 285968 h 1426"/>
                <a:gd name="T6" fmla="*/ 37703 w 1296"/>
                <a:gd name="T7" fmla="*/ 311845 h 1426"/>
                <a:gd name="T8" fmla="*/ 15875 w 1296"/>
                <a:gd name="T9" fmla="*/ 335731 h 1426"/>
                <a:gd name="T10" fmla="*/ 7937 w 1296"/>
                <a:gd name="T11" fmla="*/ 365588 h 1426"/>
                <a:gd name="T12" fmla="*/ 3969 w 1296"/>
                <a:gd name="T13" fmla="*/ 391465 h 1426"/>
                <a:gd name="T14" fmla="*/ 5953 w 1296"/>
                <a:gd name="T15" fmla="*/ 421322 h 1426"/>
                <a:gd name="T16" fmla="*/ 21828 w 1296"/>
                <a:gd name="T17" fmla="*/ 451180 h 1426"/>
                <a:gd name="T18" fmla="*/ 41672 w 1296"/>
                <a:gd name="T19" fmla="*/ 473075 h 1426"/>
                <a:gd name="T20" fmla="*/ 81359 w 1296"/>
                <a:gd name="T21" fmla="*/ 453170 h 1426"/>
                <a:gd name="T22" fmla="*/ 107156 w 1296"/>
                <a:gd name="T23" fmla="*/ 413360 h 1426"/>
                <a:gd name="T24" fmla="*/ 132953 w 1296"/>
                <a:gd name="T25" fmla="*/ 391465 h 1426"/>
                <a:gd name="T26" fmla="*/ 174625 w 1296"/>
                <a:gd name="T27" fmla="*/ 376536 h 1426"/>
                <a:gd name="T28" fmla="*/ 216297 w 1296"/>
                <a:gd name="T29" fmla="*/ 363598 h 1426"/>
                <a:gd name="T30" fmla="*/ 259953 w 1296"/>
                <a:gd name="T31" fmla="*/ 355636 h 1426"/>
                <a:gd name="T32" fmla="*/ 301625 w 1296"/>
                <a:gd name="T33" fmla="*/ 333740 h 1426"/>
                <a:gd name="T34" fmla="*/ 341313 w 1296"/>
                <a:gd name="T35" fmla="*/ 311845 h 1426"/>
                <a:gd name="T36" fmla="*/ 365125 w 1296"/>
                <a:gd name="T37" fmla="*/ 279997 h 1426"/>
                <a:gd name="T38" fmla="*/ 357188 w 1296"/>
                <a:gd name="T39" fmla="*/ 240187 h 1426"/>
                <a:gd name="T40" fmla="*/ 388938 w 1296"/>
                <a:gd name="T41" fmla="*/ 238196 h 1426"/>
                <a:gd name="T42" fmla="*/ 414734 w 1296"/>
                <a:gd name="T43" fmla="*/ 232225 h 1426"/>
                <a:gd name="T44" fmla="*/ 428625 w 1296"/>
                <a:gd name="T45" fmla="*/ 216301 h 1426"/>
                <a:gd name="T46" fmla="*/ 410435 w 1296"/>
                <a:gd name="T47" fmla="*/ 177154 h 1426"/>
                <a:gd name="T48" fmla="*/ 384969 w 1296"/>
                <a:gd name="T49" fmla="*/ 159240 h 1426"/>
                <a:gd name="T50" fmla="*/ 371078 w 1296"/>
                <a:gd name="T51" fmla="*/ 134690 h 1426"/>
                <a:gd name="T52" fmla="*/ 339328 w 1296"/>
                <a:gd name="T53" fmla="*/ 104833 h 1426"/>
                <a:gd name="T54" fmla="*/ 310555 w 1296"/>
                <a:gd name="T55" fmla="*/ 82606 h 1426"/>
                <a:gd name="T56" fmla="*/ 290711 w 1296"/>
                <a:gd name="T57" fmla="*/ 90568 h 1426"/>
                <a:gd name="T58" fmla="*/ 265576 w 1296"/>
                <a:gd name="T59" fmla="*/ 108814 h 1426"/>
                <a:gd name="T60" fmla="*/ 247055 w 1296"/>
                <a:gd name="T61" fmla="*/ 84928 h 1426"/>
                <a:gd name="T62" fmla="*/ 247716 w 1296"/>
                <a:gd name="T63" fmla="*/ 58056 h 1426"/>
                <a:gd name="T64" fmla="*/ 225888 w 1296"/>
                <a:gd name="T65" fmla="*/ 28862 h 1426"/>
                <a:gd name="T66" fmla="*/ 179255 w 1296"/>
                <a:gd name="T67" fmla="*/ 26872 h 1426"/>
                <a:gd name="T68" fmla="*/ 144859 w 1296"/>
                <a:gd name="T69" fmla="*/ 3317 h 1426"/>
                <a:gd name="T70" fmla="*/ 115755 w 1296"/>
                <a:gd name="T71" fmla="*/ 0 h 1426"/>
                <a:gd name="T72" fmla="*/ 111125 w 1296"/>
                <a:gd name="T73" fmla="*/ 15260 h 1426"/>
                <a:gd name="T74" fmla="*/ 109141 w 1296"/>
                <a:gd name="T75" fmla="*/ 39146 h 1426"/>
                <a:gd name="T76" fmla="*/ 95250 w 1296"/>
                <a:gd name="T77" fmla="*/ 59051 h 1426"/>
                <a:gd name="T78" fmla="*/ 83344 w 1296"/>
                <a:gd name="T79" fmla="*/ 78956 h 1426"/>
                <a:gd name="T80" fmla="*/ 55562 w 1296"/>
                <a:gd name="T81" fmla="*/ 92890 h 1426"/>
                <a:gd name="T82" fmla="*/ 51594 w 1296"/>
                <a:gd name="T83" fmla="*/ 118766 h 1426"/>
                <a:gd name="T84" fmla="*/ 69453 w 1296"/>
                <a:gd name="T85" fmla="*/ 138671 h 1426"/>
                <a:gd name="T86" fmla="*/ 69453 w 1296"/>
                <a:gd name="T87" fmla="*/ 160567 h 1426"/>
                <a:gd name="T88" fmla="*/ 55562 w 1296"/>
                <a:gd name="T89" fmla="*/ 188434 h 14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96"/>
                <a:gd name="T136" fmla="*/ 0 h 1426"/>
                <a:gd name="T137" fmla="*/ 1296 w 1296"/>
                <a:gd name="T138" fmla="*/ 1426 h 14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96" h="1426">
                  <a:moveTo>
                    <a:pt x="192" y="610"/>
                  </a:moveTo>
                  <a:lnTo>
                    <a:pt x="198" y="646"/>
                  </a:lnTo>
                  <a:lnTo>
                    <a:pt x="216" y="724"/>
                  </a:lnTo>
                  <a:lnTo>
                    <a:pt x="204" y="766"/>
                  </a:lnTo>
                  <a:lnTo>
                    <a:pt x="198" y="814"/>
                  </a:lnTo>
                  <a:lnTo>
                    <a:pt x="174" y="862"/>
                  </a:lnTo>
                  <a:lnTo>
                    <a:pt x="150" y="898"/>
                  </a:lnTo>
                  <a:lnTo>
                    <a:pt x="114" y="940"/>
                  </a:lnTo>
                  <a:lnTo>
                    <a:pt x="72" y="976"/>
                  </a:lnTo>
                  <a:lnTo>
                    <a:pt x="48" y="1012"/>
                  </a:lnTo>
                  <a:lnTo>
                    <a:pt x="36" y="1054"/>
                  </a:lnTo>
                  <a:lnTo>
                    <a:pt x="24" y="1102"/>
                  </a:lnTo>
                  <a:lnTo>
                    <a:pt x="24" y="1144"/>
                  </a:lnTo>
                  <a:lnTo>
                    <a:pt x="12" y="1180"/>
                  </a:lnTo>
                  <a:lnTo>
                    <a:pt x="0" y="1228"/>
                  </a:lnTo>
                  <a:lnTo>
                    <a:pt x="18" y="1270"/>
                  </a:lnTo>
                  <a:lnTo>
                    <a:pt x="36" y="1312"/>
                  </a:lnTo>
                  <a:lnTo>
                    <a:pt x="66" y="1360"/>
                  </a:lnTo>
                  <a:lnTo>
                    <a:pt x="84" y="1408"/>
                  </a:lnTo>
                  <a:lnTo>
                    <a:pt x="126" y="1426"/>
                  </a:lnTo>
                  <a:lnTo>
                    <a:pt x="186" y="1402"/>
                  </a:lnTo>
                  <a:lnTo>
                    <a:pt x="246" y="1366"/>
                  </a:lnTo>
                  <a:lnTo>
                    <a:pt x="288" y="1306"/>
                  </a:lnTo>
                  <a:lnTo>
                    <a:pt x="324" y="1246"/>
                  </a:lnTo>
                  <a:lnTo>
                    <a:pt x="372" y="1210"/>
                  </a:lnTo>
                  <a:lnTo>
                    <a:pt x="402" y="1180"/>
                  </a:lnTo>
                  <a:lnTo>
                    <a:pt x="456" y="1150"/>
                  </a:lnTo>
                  <a:lnTo>
                    <a:pt x="528" y="1135"/>
                  </a:lnTo>
                  <a:lnTo>
                    <a:pt x="594" y="1126"/>
                  </a:lnTo>
                  <a:lnTo>
                    <a:pt x="654" y="1096"/>
                  </a:lnTo>
                  <a:lnTo>
                    <a:pt x="720" y="1084"/>
                  </a:lnTo>
                  <a:lnTo>
                    <a:pt x="786" y="1072"/>
                  </a:lnTo>
                  <a:lnTo>
                    <a:pt x="852" y="1048"/>
                  </a:lnTo>
                  <a:lnTo>
                    <a:pt x="912" y="1006"/>
                  </a:lnTo>
                  <a:lnTo>
                    <a:pt x="978" y="982"/>
                  </a:lnTo>
                  <a:lnTo>
                    <a:pt x="1032" y="940"/>
                  </a:lnTo>
                  <a:lnTo>
                    <a:pt x="1074" y="904"/>
                  </a:lnTo>
                  <a:lnTo>
                    <a:pt x="1104" y="844"/>
                  </a:lnTo>
                  <a:lnTo>
                    <a:pt x="1104" y="778"/>
                  </a:lnTo>
                  <a:lnTo>
                    <a:pt x="1080" y="724"/>
                  </a:lnTo>
                  <a:lnTo>
                    <a:pt x="1134" y="706"/>
                  </a:lnTo>
                  <a:lnTo>
                    <a:pt x="1176" y="718"/>
                  </a:lnTo>
                  <a:lnTo>
                    <a:pt x="1224" y="718"/>
                  </a:lnTo>
                  <a:lnTo>
                    <a:pt x="1254" y="700"/>
                  </a:lnTo>
                  <a:lnTo>
                    <a:pt x="1278" y="688"/>
                  </a:lnTo>
                  <a:lnTo>
                    <a:pt x="1296" y="652"/>
                  </a:lnTo>
                  <a:lnTo>
                    <a:pt x="1272" y="586"/>
                  </a:lnTo>
                  <a:lnTo>
                    <a:pt x="1241" y="534"/>
                  </a:lnTo>
                  <a:lnTo>
                    <a:pt x="1203" y="496"/>
                  </a:lnTo>
                  <a:lnTo>
                    <a:pt x="1164" y="480"/>
                  </a:lnTo>
                  <a:lnTo>
                    <a:pt x="1140" y="442"/>
                  </a:lnTo>
                  <a:lnTo>
                    <a:pt x="1122" y="406"/>
                  </a:lnTo>
                  <a:lnTo>
                    <a:pt x="1074" y="364"/>
                  </a:lnTo>
                  <a:lnTo>
                    <a:pt x="1026" y="316"/>
                  </a:lnTo>
                  <a:lnTo>
                    <a:pt x="978" y="258"/>
                  </a:lnTo>
                  <a:lnTo>
                    <a:pt x="939" y="249"/>
                  </a:lnTo>
                  <a:lnTo>
                    <a:pt x="906" y="256"/>
                  </a:lnTo>
                  <a:lnTo>
                    <a:pt x="879" y="273"/>
                  </a:lnTo>
                  <a:lnTo>
                    <a:pt x="848" y="298"/>
                  </a:lnTo>
                  <a:lnTo>
                    <a:pt x="803" y="328"/>
                  </a:lnTo>
                  <a:lnTo>
                    <a:pt x="764" y="301"/>
                  </a:lnTo>
                  <a:lnTo>
                    <a:pt x="747" y="256"/>
                  </a:lnTo>
                  <a:lnTo>
                    <a:pt x="732" y="228"/>
                  </a:lnTo>
                  <a:lnTo>
                    <a:pt x="749" y="175"/>
                  </a:lnTo>
                  <a:lnTo>
                    <a:pt x="722" y="136"/>
                  </a:lnTo>
                  <a:lnTo>
                    <a:pt x="683" y="87"/>
                  </a:lnTo>
                  <a:lnTo>
                    <a:pt x="594" y="88"/>
                  </a:lnTo>
                  <a:lnTo>
                    <a:pt x="542" y="81"/>
                  </a:lnTo>
                  <a:lnTo>
                    <a:pt x="480" y="48"/>
                  </a:lnTo>
                  <a:lnTo>
                    <a:pt x="438" y="10"/>
                  </a:lnTo>
                  <a:lnTo>
                    <a:pt x="395" y="4"/>
                  </a:lnTo>
                  <a:lnTo>
                    <a:pt x="350" y="0"/>
                  </a:lnTo>
                  <a:lnTo>
                    <a:pt x="327" y="18"/>
                  </a:lnTo>
                  <a:lnTo>
                    <a:pt x="336" y="46"/>
                  </a:lnTo>
                  <a:lnTo>
                    <a:pt x="342" y="82"/>
                  </a:lnTo>
                  <a:lnTo>
                    <a:pt x="330" y="118"/>
                  </a:lnTo>
                  <a:lnTo>
                    <a:pt x="312" y="142"/>
                  </a:lnTo>
                  <a:lnTo>
                    <a:pt x="288" y="178"/>
                  </a:lnTo>
                  <a:lnTo>
                    <a:pt x="276" y="214"/>
                  </a:lnTo>
                  <a:lnTo>
                    <a:pt x="252" y="238"/>
                  </a:lnTo>
                  <a:lnTo>
                    <a:pt x="210" y="256"/>
                  </a:lnTo>
                  <a:lnTo>
                    <a:pt x="168" y="280"/>
                  </a:lnTo>
                  <a:lnTo>
                    <a:pt x="138" y="322"/>
                  </a:lnTo>
                  <a:lnTo>
                    <a:pt x="156" y="358"/>
                  </a:lnTo>
                  <a:lnTo>
                    <a:pt x="174" y="394"/>
                  </a:lnTo>
                  <a:lnTo>
                    <a:pt x="210" y="418"/>
                  </a:lnTo>
                  <a:lnTo>
                    <a:pt x="240" y="454"/>
                  </a:lnTo>
                  <a:lnTo>
                    <a:pt x="210" y="484"/>
                  </a:lnTo>
                  <a:lnTo>
                    <a:pt x="168" y="520"/>
                  </a:lnTo>
                  <a:lnTo>
                    <a:pt x="168" y="568"/>
                  </a:lnTo>
                  <a:lnTo>
                    <a:pt x="192" y="61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6" name="Freeform 112"/>
            <p:cNvSpPr>
              <a:spLocks/>
            </p:cNvSpPr>
            <p:nvPr/>
          </p:nvSpPr>
          <p:spPr bwMode="auto">
            <a:xfrm>
              <a:off x="4105085" y="4095107"/>
              <a:ext cx="184658" cy="193297"/>
            </a:xfrm>
            <a:custGeom>
              <a:avLst/>
              <a:gdLst>
                <a:gd name="T0" fmla="*/ 3973 w 820"/>
                <a:gd name="T1" fmla="*/ 129254 h 864"/>
                <a:gd name="T2" fmla="*/ 18870 w 820"/>
                <a:gd name="T3" fmla="*/ 147672 h 864"/>
                <a:gd name="T4" fmla="*/ 50982 w 820"/>
                <a:gd name="T5" fmla="*/ 178259 h 864"/>
                <a:gd name="T6" fmla="*/ 57934 w 820"/>
                <a:gd name="T7" fmla="*/ 190428 h 864"/>
                <a:gd name="T8" fmla="*/ 65548 w 820"/>
                <a:gd name="T9" fmla="*/ 202926 h 864"/>
                <a:gd name="T10" fmla="*/ 77797 w 820"/>
                <a:gd name="T11" fmla="*/ 207201 h 864"/>
                <a:gd name="T12" fmla="*/ 92363 w 820"/>
                <a:gd name="T13" fmla="*/ 222659 h 864"/>
                <a:gd name="T14" fmla="*/ 102626 w 820"/>
                <a:gd name="T15" fmla="*/ 240748 h 864"/>
                <a:gd name="T16" fmla="*/ 108585 w 820"/>
                <a:gd name="T17" fmla="*/ 260482 h 864"/>
                <a:gd name="T18" fmla="*/ 116530 w 820"/>
                <a:gd name="T19" fmla="*/ 276269 h 864"/>
                <a:gd name="T20" fmla="*/ 126462 w 820"/>
                <a:gd name="T21" fmla="*/ 284162 h 864"/>
                <a:gd name="T22" fmla="*/ 144338 w 820"/>
                <a:gd name="T23" fmla="*/ 278242 h 864"/>
                <a:gd name="T24" fmla="*/ 162215 w 820"/>
                <a:gd name="T25" fmla="*/ 270349 h 864"/>
                <a:gd name="T26" fmla="*/ 184065 w 820"/>
                <a:gd name="T27" fmla="*/ 264429 h 864"/>
                <a:gd name="T28" fmla="*/ 203928 w 820"/>
                <a:gd name="T29" fmla="*/ 260482 h 864"/>
                <a:gd name="T30" fmla="*/ 221804 w 820"/>
                <a:gd name="T31" fmla="*/ 264429 h 864"/>
                <a:gd name="T32" fmla="*/ 239681 w 820"/>
                <a:gd name="T33" fmla="*/ 268375 h 864"/>
                <a:gd name="T34" fmla="*/ 259544 w 820"/>
                <a:gd name="T35" fmla="*/ 264429 h 864"/>
                <a:gd name="T36" fmla="*/ 271462 w 820"/>
                <a:gd name="T37" fmla="*/ 256535 h 864"/>
                <a:gd name="T38" fmla="*/ 271462 w 820"/>
                <a:gd name="T39" fmla="*/ 234828 h 864"/>
                <a:gd name="T40" fmla="*/ 269476 w 820"/>
                <a:gd name="T41" fmla="*/ 215095 h 864"/>
                <a:gd name="T42" fmla="*/ 259544 w 820"/>
                <a:gd name="T43" fmla="*/ 199308 h 864"/>
                <a:gd name="T44" fmla="*/ 249613 w 820"/>
                <a:gd name="T45" fmla="*/ 189441 h 864"/>
                <a:gd name="T46" fmla="*/ 241667 w 820"/>
                <a:gd name="T47" fmla="*/ 177601 h 864"/>
                <a:gd name="T48" fmla="*/ 235708 w 820"/>
                <a:gd name="T49" fmla="*/ 159841 h 864"/>
                <a:gd name="T50" fmla="*/ 227763 w 820"/>
                <a:gd name="T51" fmla="*/ 148001 h 864"/>
                <a:gd name="T52" fmla="*/ 223791 w 820"/>
                <a:gd name="T53" fmla="*/ 124321 h 864"/>
                <a:gd name="T54" fmla="*/ 221804 w 820"/>
                <a:gd name="T55" fmla="*/ 108534 h 864"/>
                <a:gd name="T56" fmla="*/ 219818 w 820"/>
                <a:gd name="T57" fmla="*/ 92747 h 864"/>
                <a:gd name="T58" fmla="*/ 219818 w 820"/>
                <a:gd name="T59" fmla="*/ 73014 h 864"/>
                <a:gd name="T60" fmla="*/ 213859 w 820"/>
                <a:gd name="T61" fmla="*/ 55254 h 864"/>
                <a:gd name="T62" fmla="*/ 207900 w 820"/>
                <a:gd name="T63" fmla="*/ 37494 h 864"/>
                <a:gd name="T64" fmla="*/ 203928 w 820"/>
                <a:gd name="T65" fmla="*/ 17760 h 864"/>
                <a:gd name="T66" fmla="*/ 190023 w 820"/>
                <a:gd name="T67" fmla="*/ 7893 h 864"/>
                <a:gd name="T68" fmla="*/ 180092 w 820"/>
                <a:gd name="T69" fmla="*/ 1973 h 864"/>
                <a:gd name="T70" fmla="*/ 170160 w 820"/>
                <a:gd name="T71" fmla="*/ 7893 h 864"/>
                <a:gd name="T72" fmla="*/ 158905 w 820"/>
                <a:gd name="T73" fmla="*/ 0 h 864"/>
                <a:gd name="T74" fmla="*/ 141359 w 820"/>
                <a:gd name="T75" fmla="*/ 1644 h 864"/>
                <a:gd name="T76" fmla="*/ 110571 w 820"/>
                <a:gd name="T77" fmla="*/ 15787 h 864"/>
                <a:gd name="T78" fmla="*/ 98653 w 820"/>
                <a:gd name="T79" fmla="*/ 23680 h 864"/>
                <a:gd name="T80" fmla="*/ 84418 w 820"/>
                <a:gd name="T81" fmla="*/ 29600 h 864"/>
                <a:gd name="T82" fmla="*/ 72831 w 820"/>
                <a:gd name="T83" fmla="*/ 23680 h 864"/>
                <a:gd name="T84" fmla="*/ 56610 w 820"/>
                <a:gd name="T85" fmla="*/ 21378 h 864"/>
                <a:gd name="T86" fmla="*/ 46016 w 820"/>
                <a:gd name="T87" fmla="*/ 31574 h 864"/>
                <a:gd name="T88" fmla="*/ 30788 w 820"/>
                <a:gd name="T89" fmla="*/ 37494 h 864"/>
                <a:gd name="T90" fmla="*/ 19863 w 820"/>
                <a:gd name="T91" fmla="*/ 52294 h 864"/>
                <a:gd name="T92" fmla="*/ 12249 w 820"/>
                <a:gd name="T93" fmla="*/ 66765 h 864"/>
                <a:gd name="T94" fmla="*/ 0 w 820"/>
                <a:gd name="T95" fmla="*/ 90774 h 864"/>
                <a:gd name="T96" fmla="*/ 1324 w 820"/>
                <a:gd name="T97" fmla="*/ 109192 h 864"/>
                <a:gd name="T98" fmla="*/ 3973 w 820"/>
                <a:gd name="T99" fmla="*/ 129254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20"/>
                <a:gd name="T151" fmla="*/ 0 h 864"/>
                <a:gd name="T152" fmla="*/ 820 w 820"/>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20" h="864">
                  <a:moveTo>
                    <a:pt x="12" y="393"/>
                  </a:moveTo>
                  <a:lnTo>
                    <a:pt x="57" y="449"/>
                  </a:lnTo>
                  <a:lnTo>
                    <a:pt x="154" y="542"/>
                  </a:lnTo>
                  <a:lnTo>
                    <a:pt x="175" y="579"/>
                  </a:lnTo>
                  <a:lnTo>
                    <a:pt x="198" y="617"/>
                  </a:lnTo>
                  <a:lnTo>
                    <a:pt x="235" y="630"/>
                  </a:lnTo>
                  <a:lnTo>
                    <a:pt x="279" y="677"/>
                  </a:lnTo>
                  <a:lnTo>
                    <a:pt x="310" y="732"/>
                  </a:lnTo>
                  <a:lnTo>
                    <a:pt x="328" y="792"/>
                  </a:lnTo>
                  <a:lnTo>
                    <a:pt x="352" y="840"/>
                  </a:lnTo>
                  <a:lnTo>
                    <a:pt x="382" y="864"/>
                  </a:lnTo>
                  <a:lnTo>
                    <a:pt x="436" y="846"/>
                  </a:lnTo>
                  <a:lnTo>
                    <a:pt x="490" y="822"/>
                  </a:lnTo>
                  <a:lnTo>
                    <a:pt x="556" y="804"/>
                  </a:lnTo>
                  <a:lnTo>
                    <a:pt x="616" y="792"/>
                  </a:lnTo>
                  <a:lnTo>
                    <a:pt x="670" y="804"/>
                  </a:lnTo>
                  <a:lnTo>
                    <a:pt x="724" y="816"/>
                  </a:lnTo>
                  <a:lnTo>
                    <a:pt x="784" y="804"/>
                  </a:lnTo>
                  <a:lnTo>
                    <a:pt x="820" y="780"/>
                  </a:lnTo>
                  <a:lnTo>
                    <a:pt x="820" y="714"/>
                  </a:lnTo>
                  <a:lnTo>
                    <a:pt x="814" y="654"/>
                  </a:lnTo>
                  <a:lnTo>
                    <a:pt x="784" y="606"/>
                  </a:lnTo>
                  <a:lnTo>
                    <a:pt x="754" y="576"/>
                  </a:lnTo>
                  <a:lnTo>
                    <a:pt x="730" y="540"/>
                  </a:lnTo>
                  <a:lnTo>
                    <a:pt x="712" y="486"/>
                  </a:lnTo>
                  <a:lnTo>
                    <a:pt x="688" y="450"/>
                  </a:lnTo>
                  <a:lnTo>
                    <a:pt x="676" y="378"/>
                  </a:lnTo>
                  <a:lnTo>
                    <a:pt x="670" y="330"/>
                  </a:lnTo>
                  <a:lnTo>
                    <a:pt x="664" y="282"/>
                  </a:lnTo>
                  <a:lnTo>
                    <a:pt x="664" y="222"/>
                  </a:lnTo>
                  <a:lnTo>
                    <a:pt x="646" y="168"/>
                  </a:lnTo>
                  <a:lnTo>
                    <a:pt x="628" y="114"/>
                  </a:lnTo>
                  <a:lnTo>
                    <a:pt x="616" y="54"/>
                  </a:lnTo>
                  <a:lnTo>
                    <a:pt x="574" y="24"/>
                  </a:lnTo>
                  <a:lnTo>
                    <a:pt x="544" y="6"/>
                  </a:lnTo>
                  <a:lnTo>
                    <a:pt x="514" y="24"/>
                  </a:lnTo>
                  <a:lnTo>
                    <a:pt x="480" y="0"/>
                  </a:lnTo>
                  <a:lnTo>
                    <a:pt x="427" y="5"/>
                  </a:lnTo>
                  <a:lnTo>
                    <a:pt x="334" y="48"/>
                  </a:lnTo>
                  <a:lnTo>
                    <a:pt x="298" y="72"/>
                  </a:lnTo>
                  <a:lnTo>
                    <a:pt x="255" y="90"/>
                  </a:lnTo>
                  <a:lnTo>
                    <a:pt x="220" y="72"/>
                  </a:lnTo>
                  <a:lnTo>
                    <a:pt x="171" y="65"/>
                  </a:lnTo>
                  <a:lnTo>
                    <a:pt x="139" y="96"/>
                  </a:lnTo>
                  <a:lnTo>
                    <a:pt x="93" y="114"/>
                  </a:lnTo>
                  <a:lnTo>
                    <a:pt x="60" y="159"/>
                  </a:lnTo>
                  <a:lnTo>
                    <a:pt x="37" y="203"/>
                  </a:lnTo>
                  <a:lnTo>
                    <a:pt x="0" y="276"/>
                  </a:lnTo>
                  <a:lnTo>
                    <a:pt x="4" y="332"/>
                  </a:lnTo>
                  <a:lnTo>
                    <a:pt x="12" y="393"/>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7" name="Freeform 113"/>
            <p:cNvSpPr>
              <a:spLocks/>
            </p:cNvSpPr>
            <p:nvPr/>
          </p:nvSpPr>
          <p:spPr bwMode="auto">
            <a:xfrm>
              <a:off x="3908547" y="4272207"/>
              <a:ext cx="335841" cy="401714"/>
            </a:xfrm>
            <a:custGeom>
              <a:avLst/>
              <a:gdLst>
                <a:gd name="T0" fmla="*/ 13879 w 1494"/>
                <a:gd name="T1" fmla="*/ 274337 h 1791"/>
                <a:gd name="T2" fmla="*/ 3966 w 1494"/>
                <a:gd name="T3" fmla="*/ 305991 h 1791"/>
                <a:gd name="T4" fmla="*/ 23793 w 1494"/>
                <a:gd name="T5" fmla="*/ 347538 h 1791"/>
                <a:gd name="T6" fmla="*/ 45604 w 1494"/>
                <a:gd name="T7" fmla="*/ 383149 h 1791"/>
                <a:gd name="T8" fmla="*/ 65432 w 1494"/>
                <a:gd name="T9" fmla="*/ 410846 h 1791"/>
                <a:gd name="T10" fmla="*/ 73363 w 1494"/>
                <a:gd name="T11" fmla="*/ 442500 h 1791"/>
                <a:gd name="T12" fmla="*/ 73363 w 1494"/>
                <a:gd name="T13" fmla="*/ 474155 h 1791"/>
                <a:gd name="T14" fmla="*/ 109053 w 1494"/>
                <a:gd name="T15" fmla="*/ 472176 h 1791"/>
                <a:gd name="T16" fmla="*/ 144743 w 1494"/>
                <a:gd name="T17" fmla="*/ 470198 h 1791"/>
                <a:gd name="T18" fmla="*/ 198278 w 1494"/>
                <a:gd name="T19" fmla="*/ 468219 h 1791"/>
                <a:gd name="T20" fmla="*/ 237933 w 1494"/>
                <a:gd name="T21" fmla="*/ 462284 h 1791"/>
                <a:gd name="T22" fmla="*/ 281555 w 1494"/>
                <a:gd name="T23" fmla="*/ 472176 h 1791"/>
                <a:gd name="T24" fmla="*/ 319227 w 1494"/>
                <a:gd name="T25" fmla="*/ 488003 h 1791"/>
                <a:gd name="T26" fmla="*/ 348969 w 1494"/>
                <a:gd name="T27" fmla="*/ 513722 h 1791"/>
                <a:gd name="T28" fmla="*/ 354918 w 1494"/>
                <a:gd name="T29" fmla="*/ 551312 h 1791"/>
                <a:gd name="T30" fmla="*/ 374745 w 1494"/>
                <a:gd name="T31" fmla="*/ 579009 h 1791"/>
                <a:gd name="T32" fmla="*/ 422993 w 1494"/>
                <a:gd name="T33" fmla="*/ 590550 h 1791"/>
                <a:gd name="T34" fmla="*/ 448108 w 1494"/>
                <a:gd name="T35" fmla="*/ 555269 h 1791"/>
                <a:gd name="T36" fmla="*/ 487764 w 1494"/>
                <a:gd name="T37" fmla="*/ 529550 h 1791"/>
                <a:gd name="T38" fmla="*/ 487764 w 1494"/>
                <a:gd name="T39" fmla="*/ 495917 h 1791"/>
                <a:gd name="T40" fmla="*/ 479833 w 1494"/>
                <a:gd name="T41" fmla="*/ 442500 h 1791"/>
                <a:gd name="T42" fmla="*/ 471901 w 1494"/>
                <a:gd name="T43" fmla="*/ 402933 h 1791"/>
                <a:gd name="T44" fmla="*/ 471901 w 1494"/>
                <a:gd name="T45" fmla="*/ 357430 h 1791"/>
                <a:gd name="T46" fmla="*/ 477850 w 1494"/>
                <a:gd name="T47" fmla="*/ 321818 h 1791"/>
                <a:gd name="T48" fmla="*/ 458022 w 1494"/>
                <a:gd name="T49" fmla="*/ 294121 h 1791"/>
                <a:gd name="T50" fmla="*/ 436211 w 1494"/>
                <a:gd name="T51" fmla="*/ 262467 h 1791"/>
                <a:gd name="T52" fmla="*/ 430263 w 1494"/>
                <a:gd name="T53" fmla="*/ 226856 h 1791"/>
                <a:gd name="T54" fmla="*/ 412418 w 1494"/>
                <a:gd name="T55" fmla="*/ 183331 h 1791"/>
                <a:gd name="T56" fmla="*/ 416384 w 1494"/>
                <a:gd name="T57" fmla="*/ 135850 h 1791"/>
                <a:gd name="T58" fmla="*/ 430263 w 1494"/>
                <a:gd name="T59" fmla="*/ 86390 h 1791"/>
                <a:gd name="T60" fmla="*/ 424315 w 1494"/>
                <a:gd name="T61" fmla="*/ 42865 h 1791"/>
                <a:gd name="T62" fmla="*/ 405148 w 1494"/>
                <a:gd name="T63" fmla="*/ 17146 h 1791"/>
                <a:gd name="T64" fmla="*/ 391268 w 1494"/>
                <a:gd name="T65" fmla="*/ 10222 h 1791"/>
                <a:gd name="T66" fmla="*/ 357561 w 1494"/>
                <a:gd name="T67" fmla="*/ 21103 h 1791"/>
                <a:gd name="T68" fmla="*/ 326167 w 1494"/>
                <a:gd name="T69" fmla="*/ 23741 h 1791"/>
                <a:gd name="T70" fmla="*/ 332776 w 1494"/>
                <a:gd name="T71" fmla="*/ 62319 h 1791"/>
                <a:gd name="T72" fmla="*/ 291138 w 1494"/>
                <a:gd name="T73" fmla="*/ 108812 h 1791"/>
                <a:gd name="T74" fmla="*/ 250822 w 1494"/>
                <a:gd name="T75" fmla="*/ 129914 h 1791"/>
                <a:gd name="T76" fmla="*/ 207200 w 1494"/>
                <a:gd name="T77" fmla="*/ 141785 h 1791"/>
                <a:gd name="T78" fmla="*/ 164571 w 1494"/>
                <a:gd name="T79" fmla="*/ 155633 h 1791"/>
                <a:gd name="T80" fmla="*/ 118636 w 1494"/>
                <a:gd name="T81" fmla="*/ 163217 h 1791"/>
                <a:gd name="T82" fmla="*/ 90877 w 1494"/>
                <a:gd name="T83" fmla="*/ 183331 h 1791"/>
                <a:gd name="T84" fmla="*/ 63449 w 1494"/>
                <a:gd name="T85" fmla="*/ 214985 h 1791"/>
                <a:gd name="T86" fmla="*/ 27428 w 1494"/>
                <a:gd name="T87" fmla="*/ 247299 h 17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94"/>
                <a:gd name="T133" fmla="*/ 0 h 1791"/>
                <a:gd name="T134" fmla="*/ 1494 w 1494"/>
                <a:gd name="T135" fmla="*/ 1791 h 17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94" h="1791">
                  <a:moveTo>
                    <a:pt x="30" y="772"/>
                  </a:moveTo>
                  <a:lnTo>
                    <a:pt x="42" y="832"/>
                  </a:lnTo>
                  <a:lnTo>
                    <a:pt x="0" y="874"/>
                  </a:lnTo>
                  <a:lnTo>
                    <a:pt x="12" y="928"/>
                  </a:lnTo>
                  <a:lnTo>
                    <a:pt x="36" y="1000"/>
                  </a:lnTo>
                  <a:lnTo>
                    <a:pt x="72" y="1054"/>
                  </a:lnTo>
                  <a:lnTo>
                    <a:pt x="108" y="1114"/>
                  </a:lnTo>
                  <a:lnTo>
                    <a:pt x="138" y="1162"/>
                  </a:lnTo>
                  <a:lnTo>
                    <a:pt x="180" y="1198"/>
                  </a:lnTo>
                  <a:lnTo>
                    <a:pt x="198" y="1246"/>
                  </a:lnTo>
                  <a:lnTo>
                    <a:pt x="222" y="1288"/>
                  </a:lnTo>
                  <a:lnTo>
                    <a:pt x="222" y="1342"/>
                  </a:lnTo>
                  <a:lnTo>
                    <a:pt x="198" y="1402"/>
                  </a:lnTo>
                  <a:lnTo>
                    <a:pt x="222" y="1438"/>
                  </a:lnTo>
                  <a:lnTo>
                    <a:pt x="276" y="1438"/>
                  </a:lnTo>
                  <a:lnTo>
                    <a:pt x="330" y="1432"/>
                  </a:lnTo>
                  <a:lnTo>
                    <a:pt x="372" y="1414"/>
                  </a:lnTo>
                  <a:lnTo>
                    <a:pt x="438" y="1426"/>
                  </a:lnTo>
                  <a:lnTo>
                    <a:pt x="516" y="1420"/>
                  </a:lnTo>
                  <a:lnTo>
                    <a:pt x="600" y="1420"/>
                  </a:lnTo>
                  <a:lnTo>
                    <a:pt x="654" y="1402"/>
                  </a:lnTo>
                  <a:lnTo>
                    <a:pt x="720" y="1402"/>
                  </a:lnTo>
                  <a:lnTo>
                    <a:pt x="782" y="1410"/>
                  </a:lnTo>
                  <a:lnTo>
                    <a:pt x="852" y="1432"/>
                  </a:lnTo>
                  <a:lnTo>
                    <a:pt x="912" y="1444"/>
                  </a:lnTo>
                  <a:lnTo>
                    <a:pt x="966" y="1480"/>
                  </a:lnTo>
                  <a:lnTo>
                    <a:pt x="1020" y="1498"/>
                  </a:lnTo>
                  <a:lnTo>
                    <a:pt x="1056" y="1558"/>
                  </a:lnTo>
                  <a:lnTo>
                    <a:pt x="1056" y="1612"/>
                  </a:lnTo>
                  <a:lnTo>
                    <a:pt x="1074" y="1672"/>
                  </a:lnTo>
                  <a:lnTo>
                    <a:pt x="1098" y="1720"/>
                  </a:lnTo>
                  <a:lnTo>
                    <a:pt x="1134" y="1756"/>
                  </a:lnTo>
                  <a:lnTo>
                    <a:pt x="1188" y="1774"/>
                  </a:lnTo>
                  <a:lnTo>
                    <a:pt x="1280" y="1791"/>
                  </a:lnTo>
                  <a:lnTo>
                    <a:pt x="1292" y="1725"/>
                  </a:lnTo>
                  <a:lnTo>
                    <a:pt x="1356" y="1684"/>
                  </a:lnTo>
                  <a:lnTo>
                    <a:pt x="1416" y="1660"/>
                  </a:lnTo>
                  <a:lnTo>
                    <a:pt x="1476" y="1606"/>
                  </a:lnTo>
                  <a:lnTo>
                    <a:pt x="1494" y="1558"/>
                  </a:lnTo>
                  <a:lnTo>
                    <a:pt x="1476" y="1504"/>
                  </a:lnTo>
                  <a:lnTo>
                    <a:pt x="1476" y="1420"/>
                  </a:lnTo>
                  <a:lnTo>
                    <a:pt x="1452" y="1342"/>
                  </a:lnTo>
                  <a:lnTo>
                    <a:pt x="1416" y="1276"/>
                  </a:lnTo>
                  <a:lnTo>
                    <a:pt x="1428" y="1222"/>
                  </a:lnTo>
                  <a:lnTo>
                    <a:pt x="1416" y="1144"/>
                  </a:lnTo>
                  <a:lnTo>
                    <a:pt x="1428" y="1084"/>
                  </a:lnTo>
                  <a:lnTo>
                    <a:pt x="1446" y="1036"/>
                  </a:lnTo>
                  <a:lnTo>
                    <a:pt x="1446" y="976"/>
                  </a:lnTo>
                  <a:lnTo>
                    <a:pt x="1422" y="934"/>
                  </a:lnTo>
                  <a:lnTo>
                    <a:pt x="1386" y="892"/>
                  </a:lnTo>
                  <a:lnTo>
                    <a:pt x="1350" y="844"/>
                  </a:lnTo>
                  <a:lnTo>
                    <a:pt x="1320" y="796"/>
                  </a:lnTo>
                  <a:lnTo>
                    <a:pt x="1338" y="736"/>
                  </a:lnTo>
                  <a:lnTo>
                    <a:pt x="1302" y="688"/>
                  </a:lnTo>
                  <a:lnTo>
                    <a:pt x="1272" y="622"/>
                  </a:lnTo>
                  <a:lnTo>
                    <a:pt x="1248" y="556"/>
                  </a:lnTo>
                  <a:lnTo>
                    <a:pt x="1242" y="484"/>
                  </a:lnTo>
                  <a:lnTo>
                    <a:pt x="1260" y="412"/>
                  </a:lnTo>
                  <a:lnTo>
                    <a:pt x="1290" y="334"/>
                  </a:lnTo>
                  <a:lnTo>
                    <a:pt x="1302" y="262"/>
                  </a:lnTo>
                  <a:lnTo>
                    <a:pt x="1308" y="202"/>
                  </a:lnTo>
                  <a:lnTo>
                    <a:pt x="1284" y="130"/>
                  </a:lnTo>
                  <a:lnTo>
                    <a:pt x="1254" y="76"/>
                  </a:lnTo>
                  <a:lnTo>
                    <a:pt x="1226" y="52"/>
                  </a:lnTo>
                  <a:lnTo>
                    <a:pt x="1197" y="0"/>
                  </a:lnTo>
                  <a:lnTo>
                    <a:pt x="1184" y="31"/>
                  </a:lnTo>
                  <a:lnTo>
                    <a:pt x="1130" y="64"/>
                  </a:lnTo>
                  <a:lnTo>
                    <a:pt x="1082" y="64"/>
                  </a:lnTo>
                  <a:lnTo>
                    <a:pt x="1037" y="52"/>
                  </a:lnTo>
                  <a:lnTo>
                    <a:pt x="987" y="72"/>
                  </a:lnTo>
                  <a:lnTo>
                    <a:pt x="1010" y="124"/>
                  </a:lnTo>
                  <a:lnTo>
                    <a:pt x="1007" y="189"/>
                  </a:lnTo>
                  <a:lnTo>
                    <a:pt x="980" y="250"/>
                  </a:lnTo>
                  <a:lnTo>
                    <a:pt x="881" y="330"/>
                  </a:lnTo>
                  <a:lnTo>
                    <a:pt x="812" y="352"/>
                  </a:lnTo>
                  <a:lnTo>
                    <a:pt x="759" y="394"/>
                  </a:lnTo>
                  <a:lnTo>
                    <a:pt x="693" y="417"/>
                  </a:lnTo>
                  <a:lnTo>
                    <a:pt x="627" y="430"/>
                  </a:lnTo>
                  <a:lnTo>
                    <a:pt x="555" y="444"/>
                  </a:lnTo>
                  <a:lnTo>
                    <a:pt x="498" y="472"/>
                  </a:lnTo>
                  <a:lnTo>
                    <a:pt x="428" y="484"/>
                  </a:lnTo>
                  <a:lnTo>
                    <a:pt x="359" y="495"/>
                  </a:lnTo>
                  <a:lnTo>
                    <a:pt x="303" y="529"/>
                  </a:lnTo>
                  <a:lnTo>
                    <a:pt x="275" y="556"/>
                  </a:lnTo>
                  <a:lnTo>
                    <a:pt x="227" y="591"/>
                  </a:lnTo>
                  <a:lnTo>
                    <a:pt x="192" y="652"/>
                  </a:lnTo>
                  <a:lnTo>
                    <a:pt x="153" y="709"/>
                  </a:lnTo>
                  <a:lnTo>
                    <a:pt x="83" y="750"/>
                  </a:lnTo>
                  <a:lnTo>
                    <a:pt x="30" y="772"/>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8" name="Freeform 114"/>
            <p:cNvSpPr>
              <a:spLocks/>
            </p:cNvSpPr>
            <p:nvPr/>
          </p:nvSpPr>
          <p:spPr bwMode="auto">
            <a:xfrm>
              <a:off x="4188235" y="4270047"/>
              <a:ext cx="156582" cy="279687"/>
            </a:xfrm>
            <a:custGeom>
              <a:avLst/>
              <a:gdLst>
                <a:gd name="T0" fmla="*/ 0 w 696"/>
                <a:gd name="T1" fmla="*/ 163737 h 1243"/>
                <a:gd name="T2" fmla="*/ 1654 w 696"/>
                <a:gd name="T3" fmla="*/ 187553 h 1243"/>
                <a:gd name="T4" fmla="*/ 10583 w 696"/>
                <a:gd name="T5" fmla="*/ 209716 h 1243"/>
                <a:gd name="T6" fmla="*/ 20505 w 696"/>
                <a:gd name="T7" fmla="*/ 232209 h 1243"/>
                <a:gd name="T8" fmla="*/ 31750 w 696"/>
                <a:gd name="T9" fmla="*/ 246433 h 1243"/>
                <a:gd name="T10" fmla="*/ 25797 w 696"/>
                <a:gd name="T11" fmla="*/ 266941 h 1243"/>
                <a:gd name="T12" fmla="*/ 36380 w 696"/>
                <a:gd name="T13" fmla="*/ 284142 h 1243"/>
                <a:gd name="T14" fmla="*/ 45641 w 696"/>
                <a:gd name="T15" fmla="*/ 296050 h 1243"/>
                <a:gd name="T16" fmla="*/ 58539 w 696"/>
                <a:gd name="T17" fmla="*/ 309943 h 1243"/>
                <a:gd name="T18" fmla="*/ 67469 w 696"/>
                <a:gd name="T19" fmla="*/ 325820 h 1243"/>
                <a:gd name="T20" fmla="*/ 67138 w 696"/>
                <a:gd name="T21" fmla="*/ 345667 h 1243"/>
                <a:gd name="T22" fmla="*/ 61516 w 696"/>
                <a:gd name="T23" fmla="*/ 360552 h 1243"/>
                <a:gd name="T24" fmla="*/ 57216 w 696"/>
                <a:gd name="T25" fmla="*/ 379076 h 1243"/>
                <a:gd name="T26" fmla="*/ 61185 w 696"/>
                <a:gd name="T27" fmla="*/ 406200 h 1243"/>
                <a:gd name="T28" fmla="*/ 85328 w 696"/>
                <a:gd name="T29" fmla="*/ 405208 h 1243"/>
                <a:gd name="T30" fmla="*/ 103188 w 696"/>
                <a:gd name="T31" fmla="*/ 411162 h 1243"/>
                <a:gd name="T32" fmla="*/ 123032 w 696"/>
                <a:gd name="T33" fmla="*/ 407193 h 1243"/>
                <a:gd name="T34" fmla="*/ 136922 w 696"/>
                <a:gd name="T35" fmla="*/ 403223 h 1243"/>
                <a:gd name="T36" fmla="*/ 148828 w 696"/>
                <a:gd name="T37" fmla="*/ 389330 h 1243"/>
                <a:gd name="T38" fmla="*/ 162719 w 696"/>
                <a:gd name="T39" fmla="*/ 375438 h 1243"/>
                <a:gd name="T40" fmla="*/ 172641 w 696"/>
                <a:gd name="T41" fmla="*/ 363529 h 1243"/>
                <a:gd name="T42" fmla="*/ 186532 w 696"/>
                <a:gd name="T43" fmla="*/ 355591 h 1243"/>
                <a:gd name="T44" fmla="*/ 214313 w 696"/>
                <a:gd name="T45" fmla="*/ 349637 h 1243"/>
                <a:gd name="T46" fmla="*/ 224235 w 696"/>
                <a:gd name="T47" fmla="*/ 329790 h 1243"/>
                <a:gd name="T48" fmla="*/ 228204 w 696"/>
                <a:gd name="T49" fmla="*/ 313912 h 1243"/>
                <a:gd name="T50" fmla="*/ 230188 w 696"/>
                <a:gd name="T51" fmla="*/ 290096 h 1243"/>
                <a:gd name="T52" fmla="*/ 222250 w 696"/>
                <a:gd name="T53" fmla="*/ 260325 h 1243"/>
                <a:gd name="T54" fmla="*/ 222250 w 696"/>
                <a:gd name="T55" fmla="*/ 234524 h 1243"/>
                <a:gd name="T56" fmla="*/ 210344 w 696"/>
                <a:gd name="T57" fmla="*/ 224601 h 1243"/>
                <a:gd name="T58" fmla="*/ 206375 w 696"/>
                <a:gd name="T59" fmla="*/ 210708 h 1243"/>
                <a:gd name="T60" fmla="*/ 198438 w 696"/>
                <a:gd name="T61" fmla="*/ 186892 h 1243"/>
                <a:gd name="T62" fmla="*/ 198438 w 696"/>
                <a:gd name="T63" fmla="*/ 163075 h 1243"/>
                <a:gd name="T64" fmla="*/ 186532 w 696"/>
                <a:gd name="T65" fmla="*/ 141244 h 1243"/>
                <a:gd name="T66" fmla="*/ 178594 w 696"/>
                <a:gd name="T67" fmla="*/ 123382 h 1243"/>
                <a:gd name="T68" fmla="*/ 170657 w 696"/>
                <a:gd name="T69" fmla="*/ 101550 h 1243"/>
                <a:gd name="T70" fmla="*/ 160735 w 696"/>
                <a:gd name="T71" fmla="*/ 83688 h 1243"/>
                <a:gd name="T72" fmla="*/ 156766 w 696"/>
                <a:gd name="T73" fmla="*/ 65826 h 1243"/>
                <a:gd name="T74" fmla="*/ 150813 w 696"/>
                <a:gd name="T75" fmla="*/ 45979 h 1243"/>
                <a:gd name="T76" fmla="*/ 152797 w 696"/>
                <a:gd name="T77" fmla="*/ 26132 h 1243"/>
                <a:gd name="T78" fmla="*/ 149821 w 696"/>
                <a:gd name="T79" fmla="*/ 0 h 1243"/>
                <a:gd name="T80" fmla="*/ 136591 w 696"/>
                <a:gd name="T81" fmla="*/ 7939 h 1243"/>
                <a:gd name="T82" fmla="*/ 115094 w 696"/>
                <a:gd name="T83" fmla="*/ 11908 h 1243"/>
                <a:gd name="T84" fmla="*/ 96242 w 696"/>
                <a:gd name="T85" fmla="*/ 7277 h 1243"/>
                <a:gd name="T86" fmla="*/ 80367 w 696"/>
                <a:gd name="T87" fmla="*/ 4300 h 1243"/>
                <a:gd name="T88" fmla="*/ 64492 w 696"/>
                <a:gd name="T89" fmla="*/ 7939 h 1243"/>
                <a:gd name="T90" fmla="*/ 41341 w 696"/>
                <a:gd name="T91" fmla="*/ 12900 h 1243"/>
                <a:gd name="T92" fmla="*/ 21828 w 696"/>
                <a:gd name="T93" fmla="*/ 21832 h 1243"/>
                <a:gd name="T94" fmla="*/ 4630 w 696"/>
                <a:gd name="T95" fmla="*/ 28116 h 1243"/>
                <a:gd name="T96" fmla="*/ 14552 w 696"/>
                <a:gd name="T97" fmla="*/ 47633 h 1243"/>
                <a:gd name="T98" fmla="*/ 22490 w 696"/>
                <a:gd name="T99" fmla="*/ 69464 h 1243"/>
                <a:gd name="T100" fmla="*/ 19513 w 696"/>
                <a:gd name="T101" fmla="*/ 95265 h 1243"/>
                <a:gd name="T102" fmla="*/ 15875 w 696"/>
                <a:gd name="T103" fmla="*/ 114120 h 1243"/>
                <a:gd name="T104" fmla="*/ 5953 w 696"/>
                <a:gd name="T105" fmla="*/ 138928 h 1243"/>
                <a:gd name="T106" fmla="*/ 0 w 696"/>
                <a:gd name="T107" fmla="*/ 163737 h 12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96"/>
                <a:gd name="T163" fmla="*/ 0 h 1243"/>
                <a:gd name="T164" fmla="*/ 696 w 696"/>
                <a:gd name="T165" fmla="*/ 1243 h 12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96" h="1243">
                  <a:moveTo>
                    <a:pt x="0" y="495"/>
                  </a:moveTo>
                  <a:lnTo>
                    <a:pt x="5" y="567"/>
                  </a:lnTo>
                  <a:lnTo>
                    <a:pt x="32" y="634"/>
                  </a:lnTo>
                  <a:lnTo>
                    <a:pt x="62" y="702"/>
                  </a:lnTo>
                  <a:lnTo>
                    <a:pt x="96" y="745"/>
                  </a:lnTo>
                  <a:lnTo>
                    <a:pt x="78" y="807"/>
                  </a:lnTo>
                  <a:lnTo>
                    <a:pt x="110" y="859"/>
                  </a:lnTo>
                  <a:lnTo>
                    <a:pt x="138" y="895"/>
                  </a:lnTo>
                  <a:lnTo>
                    <a:pt x="177" y="937"/>
                  </a:lnTo>
                  <a:lnTo>
                    <a:pt x="204" y="985"/>
                  </a:lnTo>
                  <a:lnTo>
                    <a:pt x="203" y="1045"/>
                  </a:lnTo>
                  <a:lnTo>
                    <a:pt x="186" y="1090"/>
                  </a:lnTo>
                  <a:lnTo>
                    <a:pt x="173" y="1146"/>
                  </a:lnTo>
                  <a:lnTo>
                    <a:pt x="185" y="1228"/>
                  </a:lnTo>
                  <a:lnTo>
                    <a:pt x="258" y="1225"/>
                  </a:lnTo>
                  <a:lnTo>
                    <a:pt x="312" y="1243"/>
                  </a:lnTo>
                  <a:lnTo>
                    <a:pt x="372" y="1231"/>
                  </a:lnTo>
                  <a:lnTo>
                    <a:pt x="414" y="1219"/>
                  </a:lnTo>
                  <a:lnTo>
                    <a:pt x="450" y="1177"/>
                  </a:lnTo>
                  <a:lnTo>
                    <a:pt x="492" y="1135"/>
                  </a:lnTo>
                  <a:lnTo>
                    <a:pt x="522" y="1099"/>
                  </a:lnTo>
                  <a:lnTo>
                    <a:pt x="564" y="1075"/>
                  </a:lnTo>
                  <a:lnTo>
                    <a:pt x="648" y="1057"/>
                  </a:lnTo>
                  <a:lnTo>
                    <a:pt x="678" y="997"/>
                  </a:lnTo>
                  <a:lnTo>
                    <a:pt x="690" y="949"/>
                  </a:lnTo>
                  <a:lnTo>
                    <a:pt x="696" y="877"/>
                  </a:lnTo>
                  <a:lnTo>
                    <a:pt x="672" y="787"/>
                  </a:lnTo>
                  <a:lnTo>
                    <a:pt x="672" y="709"/>
                  </a:lnTo>
                  <a:lnTo>
                    <a:pt x="636" y="679"/>
                  </a:lnTo>
                  <a:lnTo>
                    <a:pt x="624" y="637"/>
                  </a:lnTo>
                  <a:lnTo>
                    <a:pt x="600" y="565"/>
                  </a:lnTo>
                  <a:lnTo>
                    <a:pt x="600" y="493"/>
                  </a:lnTo>
                  <a:lnTo>
                    <a:pt x="564" y="427"/>
                  </a:lnTo>
                  <a:lnTo>
                    <a:pt x="540" y="373"/>
                  </a:lnTo>
                  <a:lnTo>
                    <a:pt x="516" y="307"/>
                  </a:lnTo>
                  <a:lnTo>
                    <a:pt x="486" y="253"/>
                  </a:lnTo>
                  <a:lnTo>
                    <a:pt x="474" y="199"/>
                  </a:lnTo>
                  <a:lnTo>
                    <a:pt x="456" y="139"/>
                  </a:lnTo>
                  <a:lnTo>
                    <a:pt x="462" y="79"/>
                  </a:lnTo>
                  <a:lnTo>
                    <a:pt x="453" y="0"/>
                  </a:lnTo>
                  <a:lnTo>
                    <a:pt x="413" y="24"/>
                  </a:lnTo>
                  <a:lnTo>
                    <a:pt x="348" y="36"/>
                  </a:lnTo>
                  <a:lnTo>
                    <a:pt x="291" y="22"/>
                  </a:lnTo>
                  <a:lnTo>
                    <a:pt x="243" y="13"/>
                  </a:lnTo>
                  <a:lnTo>
                    <a:pt x="195" y="24"/>
                  </a:lnTo>
                  <a:lnTo>
                    <a:pt x="125" y="39"/>
                  </a:lnTo>
                  <a:lnTo>
                    <a:pt x="66" y="66"/>
                  </a:lnTo>
                  <a:lnTo>
                    <a:pt x="14" y="85"/>
                  </a:lnTo>
                  <a:lnTo>
                    <a:pt x="44" y="144"/>
                  </a:lnTo>
                  <a:lnTo>
                    <a:pt x="68" y="210"/>
                  </a:lnTo>
                  <a:lnTo>
                    <a:pt x="59" y="288"/>
                  </a:lnTo>
                  <a:lnTo>
                    <a:pt x="48" y="345"/>
                  </a:lnTo>
                  <a:lnTo>
                    <a:pt x="18" y="420"/>
                  </a:lnTo>
                  <a:lnTo>
                    <a:pt x="0" y="495"/>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39" name="Freeform 115"/>
            <p:cNvSpPr>
              <a:spLocks/>
            </p:cNvSpPr>
            <p:nvPr/>
          </p:nvSpPr>
          <p:spPr bwMode="auto">
            <a:xfrm>
              <a:off x="3922585" y="4586450"/>
              <a:ext cx="363918" cy="298046"/>
            </a:xfrm>
            <a:custGeom>
              <a:avLst/>
              <a:gdLst>
                <a:gd name="T0" fmla="*/ 32363 w 1620"/>
                <a:gd name="T1" fmla="*/ 293537 h 1321"/>
                <a:gd name="T2" fmla="*/ 67369 w 1620"/>
                <a:gd name="T3" fmla="*/ 306804 h 1321"/>
                <a:gd name="T4" fmla="*/ 99072 w 1620"/>
                <a:gd name="T5" fmla="*/ 336656 h 1321"/>
                <a:gd name="T6" fmla="*/ 134738 w 1620"/>
                <a:gd name="T7" fmla="*/ 356557 h 1321"/>
                <a:gd name="T8" fmla="*/ 160496 w 1620"/>
                <a:gd name="T9" fmla="*/ 374467 h 1321"/>
                <a:gd name="T10" fmla="*/ 184274 w 1620"/>
                <a:gd name="T11" fmla="*/ 406309 h 1321"/>
                <a:gd name="T12" fmla="*/ 202107 w 1620"/>
                <a:gd name="T13" fmla="*/ 432180 h 1321"/>
                <a:gd name="T14" fmla="*/ 231828 w 1620"/>
                <a:gd name="T15" fmla="*/ 434170 h 1321"/>
                <a:gd name="T16" fmla="*/ 269475 w 1620"/>
                <a:gd name="T17" fmla="*/ 422229 h 1321"/>
                <a:gd name="T18" fmla="*/ 305141 w 1620"/>
                <a:gd name="T19" fmla="*/ 406309 h 1321"/>
                <a:gd name="T20" fmla="*/ 338826 w 1620"/>
                <a:gd name="T21" fmla="*/ 384418 h 1321"/>
                <a:gd name="T22" fmla="*/ 370529 w 1620"/>
                <a:gd name="T23" fmla="*/ 388398 h 1321"/>
                <a:gd name="T24" fmla="*/ 398269 w 1620"/>
                <a:gd name="T25" fmla="*/ 372477 h 1321"/>
                <a:gd name="T26" fmla="*/ 414120 w 1620"/>
                <a:gd name="T27" fmla="*/ 338646 h 1321"/>
                <a:gd name="T28" fmla="*/ 426009 w 1620"/>
                <a:gd name="T29" fmla="*/ 314765 h 1321"/>
                <a:gd name="T30" fmla="*/ 465638 w 1620"/>
                <a:gd name="T31" fmla="*/ 318745 h 1321"/>
                <a:gd name="T32" fmla="*/ 479508 w 1620"/>
                <a:gd name="T33" fmla="*/ 294864 h 1321"/>
                <a:gd name="T34" fmla="*/ 479508 w 1620"/>
                <a:gd name="T35" fmla="*/ 268993 h 1321"/>
                <a:gd name="T36" fmla="*/ 511211 w 1620"/>
                <a:gd name="T37" fmla="*/ 245112 h 1321"/>
                <a:gd name="T38" fmla="*/ 534988 w 1620"/>
                <a:gd name="T39" fmla="*/ 223221 h 1321"/>
                <a:gd name="T40" fmla="*/ 509229 w 1620"/>
                <a:gd name="T41" fmla="*/ 207300 h 1321"/>
                <a:gd name="T42" fmla="*/ 471582 w 1620"/>
                <a:gd name="T43" fmla="*/ 205310 h 1321"/>
                <a:gd name="T44" fmla="*/ 433935 w 1620"/>
                <a:gd name="T45" fmla="*/ 187400 h 1321"/>
                <a:gd name="T46" fmla="*/ 414120 w 1620"/>
                <a:gd name="T47" fmla="*/ 149588 h 1321"/>
                <a:gd name="T48" fmla="*/ 373171 w 1620"/>
                <a:gd name="T49" fmla="*/ 123385 h 1321"/>
                <a:gd name="T50" fmla="*/ 342789 w 1620"/>
                <a:gd name="T51" fmla="*/ 106469 h 1321"/>
                <a:gd name="T52" fmla="*/ 328588 w 1620"/>
                <a:gd name="T53" fmla="*/ 69653 h 1321"/>
                <a:gd name="T54" fmla="*/ 318021 w 1620"/>
                <a:gd name="T55" fmla="*/ 32836 h 1321"/>
                <a:gd name="T56" fmla="*/ 282025 w 1620"/>
                <a:gd name="T57" fmla="*/ 14262 h 1321"/>
                <a:gd name="T58" fmla="*/ 237772 w 1620"/>
                <a:gd name="T59" fmla="*/ 3317 h 1321"/>
                <a:gd name="T60" fmla="*/ 196823 w 1620"/>
                <a:gd name="T61" fmla="*/ 0 h 1321"/>
                <a:gd name="T62" fmla="*/ 150589 w 1620"/>
                <a:gd name="T63" fmla="*/ 6965 h 1321"/>
                <a:gd name="T64" fmla="*/ 103035 w 1620"/>
                <a:gd name="T65" fmla="*/ 4312 h 1321"/>
                <a:gd name="T66" fmla="*/ 71001 w 1620"/>
                <a:gd name="T67" fmla="*/ 13267 h 1321"/>
                <a:gd name="T68" fmla="*/ 45573 w 1620"/>
                <a:gd name="T69" fmla="*/ 20233 h 1321"/>
                <a:gd name="T70" fmla="*/ 29722 w 1620"/>
                <a:gd name="T71" fmla="*/ 46104 h 1321"/>
                <a:gd name="T72" fmla="*/ 19814 w 1620"/>
                <a:gd name="T73" fmla="*/ 69985 h 1321"/>
                <a:gd name="T74" fmla="*/ 13870 w 1620"/>
                <a:gd name="T75" fmla="*/ 97846 h 1321"/>
                <a:gd name="T76" fmla="*/ 1981 w 1620"/>
                <a:gd name="T77" fmla="*/ 127697 h 1321"/>
                <a:gd name="T78" fmla="*/ 3963 w 1620"/>
                <a:gd name="T79" fmla="*/ 151578 h 1321"/>
                <a:gd name="T80" fmla="*/ 5944 w 1620"/>
                <a:gd name="T81" fmla="*/ 181429 h 1321"/>
                <a:gd name="T82" fmla="*/ 15851 w 1620"/>
                <a:gd name="T83" fmla="*/ 209290 h 1321"/>
                <a:gd name="T84" fmla="*/ 25759 w 1620"/>
                <a:gd name="T85" fmla="*/ 239142 h 1321"/>
                <a:gd name="T86" fmla="*/ 33684 w 1620"/>
                <a:gd name="T87" fmla="*/ 263023 h 13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20"/>
                <a:gd name="T133" fmla="*/ 0 h 1321"/>
                <a:gd name="T134" fmla="*/ 1620 w 1620"/>
                <a:gd name="T135" fmla="*/ 1321 h 13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20" h="1321">
                  <a:moveTo>
                    <a:pt x="102" y="829"/>
                  </a:moveTo>
                  <a:lnTo>
                    <a:pt x="98" y="885"/>
                  </a:lnTo>
                  <a:lnTo>
                    <a:pt x="150" y="901"/>
                  </a:lnTo>
                  <a:lnTo>
                    <a:pt x="204" y="925"/>
                  </a:lnTo>
                  <a:lnTo>
                    <a:pt x="252" y="967"/>
                  </a:lnTo>
                  <a:lnTo>
                    <a:pt x="300" y="1015"/>
                  </a:lnTo>
                  <a:lnTo>
                    <a:pt x="348" y="1051"/>
                  </a:lnTo>
                  <a:lnTo>
                    <a:pt x="408" y="1075"/>
                  </a:lnTo>
                  <a:lnTo>
                    <a:pt x="462" y="1093"/>
                  </a:lnTo>
                  <a:lnTo>
                    <a:pt x="486" y="1129"/>
                  </a:lnTo>
                  <a:lnTo>
                    <a:pt x="522" y="1171"/>
                  </a:lnTo>
                  <a:lnTo>
                    <a:pt x="558" y="1225"/>
                  </a:lnTo>
                  <a:lnTo>
                    <a:pt x="582" y="1261"/>
                  </a:lnTo>
                  <a:lnTo>
                    <a:pt x="612" y="1303"/>
                  </a:lnTo>
                  <a:lnTo>
                    <a:pt x="654" y="1321"/>
                  </a:lnTo>
                  <a:lnTo>
                    <a:pt x="702" y="1309"/>
                  </a:lnTo>
                  <a:lnTo>
                    <a:pt x="762" y="1285"/>
                  </a:lnTo>
                  <a:lnTo>
                    <a:pt x="816" y="1273"/>
                  </a:lnTo>
                  <a:lnTo>
                    <a:pt x="870" y="1243"/>
                  </a:lnTo>
                  <a:lnTo>
                    <a:pt x="924" y="1225"/>
                  </a:lnTo>
                  <a:lnTo>
                    <a:pt x="978" y="1207"/>
                  </a:lnTo>
                  <a:lnTo>
                    <a:pt x="1026" y="1159"/>
                  </a:lnTo>
                  <a:lnTo>
                    <a:pt x="1068" y="1147"/>
                  </a:lnTo>
                  <a:lnTo>
                    <a:pt x="1122" y="1171"/>
                  </a:lnTo>
                  <a:lnTo>
                    <a:pt x="1164" y="1165"/>
                  </a:lnTo>
                  <a:lnTo>
                    <a:pt x="1206" y="1123"/>
                  </a:lnTo>
                  <a:lnTo>
                    <a:pt x="1242" y="1083"/>
                  </a:lnTo>
                  <a:lnTo>
                    <a:pt x="1254" y="1021"/>
                  </a:lnTo>
                  <a:lnTo>
                    <a:pt x="1260" y="985"/>
                  </a:lnTo>
                  <a:lnTo>
                    <a:pt x="1290" y="949"/>
                  </a:lnTo>
                  <a:lnTo>
                    <a:pt x="1350" y="973"/>
                  </a:lnTo>
                  <a:lnTo>
                    <a:pt x="1410" y="961"/>
                  </a:lnTo>
                  <a:lnTo>
                    <a:pt x="1446" y="937"/>
                  </a:lnTo>
                  <a:lnTo>
                    <a:pt x="1452" y="889"/>
                  </a:lnTo>
                  <a:lnTo>
                    <a:pt x="1452" y="853"/>
                  </a:lnTo>
                  <a:lnTo>
                    <a:pt x="1452" y="811"/>
                  </a:lnTo>
                  <a:lnTo>
                    <a:pt x="1482" y="769"/>
                  </a:lnTo>
                  <a:lnTo>
                    <a:pt x="1548" y="739"/>
                  </a:lnTo>
                  <a:lnTo>
                    <a:pt x="1590" y="709"/>
                  </a:lnTo>
                  <a:lnTo>
                    <a:pt x="1620" y="673"/>
                  </a:lnTo>
                  <a:lnTo>
                    <a:pt x="1596" y="649"/>
                  </a:lnTo>
                  <a:lnTo>
                    <a:pt x="1542" y="625"/>
                  </a:lnTo>
                  <a:lnTo>
                    <a:pt x="1482" y="625"/>
                  </a:lnTo>
                  <a:lnTo>
                    <a:pt x="1428" y="619"/>
                  </a:lnTo>
                  <a:lnTo>
                    <a:pt x="1362" y="601"/>
                  </a:lnTo>
                  <a:lnTo>
                    <a:pt x="1314" y="565"/>
                  </a:lnTo>
                  <a:lnTo>
                    <a:pt x="1272" y="511"/>
                  </a:lnTo>
                  <a:lnTo>
                    <a:pt x="1254" y="451"/>
                  </a:lnTo>
                  <a:lnTo>
                    <a:pt x="1218" y="391"/>
                  </a:lnTo>
                  <a:lnTo>
                    <a:pt x="1130" y="372"/>
                  </a:lnTo>
                  <a:lnTo>
                    <a:pt x="1073" y="357"/>
                  </a:lnTo>
                  <a:lnTo>
                    <a:pt x="1038" y="321"/>
                  </a:lnTo>
                  <a:lnTo>
                    <a:pt x="1017" y="277"/>
                  </a:lnTo>
                  <a:lnTo>
                    <a:pt x="995" y="210"/>
                  </a:lnTo>
                  <a:lnTo>
                    <a:pt x="996" y="157"/>
                  </a:lnTo>
                  <a:lnTo>
                    <a:pt x="963" y="99"/>
                  </a:lnTo>
                  <a:lnTo>
                    <a:pt x="909" y="82"/>
                  </a:lnTo>
                  <a:lnTo>
                    <a:pt x="854" y="43"/>
                  </a:lnTo>
                  <a:lnTo>
                    <a:pt x="785" y="27"/>
                  </a:lnTo>
                  <a:lnTo>
                    <a:pt x="720" y="10"/>
                  </a:lnTo>
                  <a:lnTo>
                    <a:pt x="660" y="1"/>
                  </a:lnTo>
                  <a:lnTo>
                    <a:pt x="596" y="0"/>
                  </a:lnTo>
                  <a:lnTo>
                    <a:pt x="540" y="19"/>
                  </a:lnTo>
                  <a:lnTo>
                    <a:pt x="456" y="21"/>
                  </a:lnTo>
                  <a:lnTo>
                    <a:pt x="378" y="25"/>
                  </a:lnTo>
                  <a:lnTo>
                    <a:pt x="312" y="13"/>
                  </a:lnTo>
                  <a:lnTo>
                    <a:pt x="264" y="33"/>
                  </a:lnTo>
                  <a:lnTo>
                    <a:pt x="215" y="40"/>
                  </a:lnTo>
                  <a:lnTo>
                    <a:pt x="162" y="37"/>
                  </a:lnTo>
                  <a:lnTo>
                    <a:pt x="138" y="61"/>
                  </a:lnTo>
                  <a:lnTo>
                    <a:pt x="120" y="103"/>
                  </a:lnTo>
                  <a:lnTo>
                    <a:pt x="90" y="139"/>
                  </a:lnTo>
                  <a:lnTo>
                    <a:pt x="78" y="169"/>
                  </a:lnTo>
                  <a:lnTo>
                    <a:pt x="60" y="211"/>
                  </a:lnTo>
                  <a:lnTo>
                    <a:pt x="36" y="253"/>
                  </a:lnTo>
                  <a:lnTo>
                    <a:pt x="42" y="295"/>
                  </a:lnTo>
                  <a:lnTo>
                    <a:pt x="18" y="337"/>
                  </a:lnTo>
                  <a:lnTo>
                    <a:pt x="6" y="385"/>
                  </a:lnTo>
                  <a:lnTo>
                    <a:pt x="12" y="421"/>
                  </a:lnTo>
                  <a:lnTo>
                    <a:pt x="12" y="457"/>
                  </a:lnTo>
                  <a:lnTo>
                    <a:pt x="0" y="505"/>
                  </a:lnTo>
                  <a:lnTo>
                    <a:pt x="18" y="547"/>
                  </a:lnTo>
                  <a:lnTo>
                    <a:pt x="30" y="583"/>
                  </a:lnTo>
                  <a:lnTo>
                    <a:pt x="48" y="631"/>
                  </a:lnTo>
                  <a:lnTo>
                    <a:pt x="72" y="667"/>
                  </a:lnTo>
                  <a:lnTo>
                    <a:pt x="78" y="721"/>
                  </a:lnTo>
                  <a:lnTo>
                    <a:pt x="78" y="757"/>
                  </a:lnTo>
                  <a:lnTo>
                    <a:pt x="102" y="793"/>
                  </a:lnTo>
                  <a:lnTo>
                    <a:pt x="102" y="829"/>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40" name="Freeform 116"/>
            <p:cNvSpPr>
              <a:spLocks/>
            </p:cNvSpPr>
            <p:nvPr/>
          </p:nvSpPr>
          <p:spPr bwMode="auto">
            <a:xfrm>
              <a:off x="4196874" y="4507620"/>
              <a:ext cx="188978" cy="231093"/>
            </a:xfrm>
            <a:custGeom>
              <a:avLst/>
              <a:gdLst>
                <a:gd name="T0" fmla="*/ 65174 w 844"/>
                <a:gd name="T1" fmla="*/ 150288 h 1024"/>
                <a:gd name="T2" fmla="*/ 70441 w 844"/>
                <a:gd name="T3" fmla="*/ 168535 h 1024"/>
                <a:gd name="T4" fmla="*/ 63528 w 844"/>
                <a:gd name="T5" fmla="*/ 185124 h 1024"/>
                <a:gd name="T6" fmla="*/ 44766 w 844"/>
                <a:gd name="T7" fmla="*/ 202375 h 1024"/>
                <a:gd name="T8" fmla="*/ 24687 w 844"/>
                <a:gd name="T9" fmla="*/ 210006 h 1024"/>
                <a:gd name="T10" fmla="*/ 3950 w 844"/>
                <a:gd name="T11" fmla="*/ 223276 h 1024"/>
                <a:gd name="T12" fmla="*/ 0 w 844"/>
                <a:gd name="T13" fmla="*/ 246168 h 1024"/>
                <a:gd name="T14" fmla="*/ 10862 w 844"/>
                <a:gd name="T15" fmla="*/ 265078 h 1024"/>
                <a:gd name="T16" fmla="*/ 17775 w 844"/>
                <a:gd name="T17" fmla="*/ 285979 h 1024"/>
                <a:gd name="T18" fmla="*/ 30941 w 844"/>
                <a:gd name="T19" fmla="*/ 304558 h 1024"/>
                <a:gd name="T20" fmla="*/ 46741 w 844"/>
                <a:gd name="T21" fmla="*/ 315838 h 1024"/>
                <a:gd name="T22" fmla="*/ 68137 w 844"/>
                <a:gd name="T23" fmla="*/ 321810 h 1024"/>
                <a:gd name="T24" fmla="*/ 85911 w 844"/>
                <a:gd name="T25" fmla="*/ 323800 h 1024"/>
                <a:gd name="T26" fmla="*/ 106978 w 844"/>
                <a:gd name="T27" fmla="*/ 323800 h 1024"/>
                <a:gd name="T28" fmla="*/ 124753 w 844"/>
                <a:gd name="T29" fmla="*/ 331763 h 1024"/>
                <a:gd name="T30" fmla="*/ 131665 w 844"/>
                <a:gd name="T31" fmla="*/ 339725 h 1024"/>
                <a:gd name="T32" fmla="*/ 151415 w 844"/>
                <a:gd name="T33" fmla="*/ 331763 h 1024"/>
                <a:gd name="T34" fmla="*/ 165239 w 844"/>
                <a:gd name="T35" fmla="*/ 319819 h 1024"/>
                <a:gd name="T36" fmla="*/ 177089 w 844"/>
                <a:gd name="T37" fmla="*/ 309866 h 1024"/>
                <a:gd name="T38" fmla="*/ 188939 w 844"/>
                <a:gd name="T39" fmla="*/ 297923 h 1024"/>
                <a:gd name="T40" fmla="*/ 208689 w 844"/>
                <a:gd name="T41" fmla="*/ 293942 h 1024"/>
                <a:gd name="T42" fmla="*/ 226464 w 844"/>
                <a:gd name="T43" fmla="*/ 289961 h 1024"/>
                <a:gd name="T44" fmla="*/ 242263 w 844"/>
                <a:gd name="T45" fmla="*/ 297923 h 1024"/>
                <a:gd name="T46" fmla="*/ 254113 w 844"/>
                <a:gd name="T47" fmla="*/ 305885 h 1024"/>
                <a:gd name="T48" fmla="*/ 275838 w 844"/>
                <a:gd name="T49" fmla="*/ 299913 h 1024"/>
                <a:gd name="T50" fmla="*/ 277813 w 844"/>
                <a:gd name="T51" fmla="*/ 280008 h 1024"/>
                <a:gd name="T52" fmla="*/ 265963 w 844"/>
                <a:gd name="T53" fmla="*/ 262092 h 1024"/>
                <a:gd name="T54" fmla="*/ 262013 w 844"/>
                <a:gd name="T55" fmla="*/ 242187 h 1024"/>
                <a:gd name="T56" fmla="*/ 252138 w 844"/>
                <a:gd name="T57" fmla="*/ 230243 h 1024"/>
                <a:gd name="T58" fmla="*/ 244238 w 844"/>
                <a:gd name="T59" fmla="*/ 214319 h 1024"/>
                <a:gd name="T60" fmla="*/ 232389 w 844"/>
                <a:gd name="T61" fmla="*/ 204366 h 1024"/>
                <a:gd name="T62" fmla="*/ 224489 w 844"/>
                <a:gd name="T63" fmla="*/ 186451 h 1024"/>
                <a:gd name="T64" fmla="*/ 226464 w 844"/>
                <a:gd name="T65" fmla="*/ 168535 h 1024"/>
                <a:gd name="T66" fmla="*/ 222514 w 844"/>
                <a:gd name="T67" fmla="*/ 148630 h 1024"/>
                <a:gd name="T68" fmla="*/ 218564 w 844"/>
                <a:gd name="T69" fmla="*/ 130714 h 1024"/>
                <a:gd name="T70" fmla="*/ 212639 w 844"/>
                <a:gd name="T71" fmla="*/ 110809 h 1024"/>
                <a:gd name="T72" fmla="*/ 204739 w 844"/>
                <a:gd name="T73" fmla="*/ 90903 h 1024"/>
                <a:gd name="T74" fmla="*/ 206714 w 844"/>
                <a:gd name="T75" fmla="*/ 72988 h 1024"/>
                <a:gd name="T76" fmla="*/ 204739 w 844"/>
                <a:gd name="T77" fmla="*/ 55073 h 1024"/>
                <a:gd name="T78" fmla="*/ 194864 w 844"/>
                <a:gd name="T79" fmla="*/ 43129 h 1024"/>
                <a:gd name="T80" fmla="*/ 194864 w 844"/>
                <a:gd name="T81" fmla="*/ 23223 h 1024"/>
                <a:gd name="T82" fmla="*/ 201447 w 844"/>
                <a:gd name="T83" fmla="*/ 0 h 1024"/>
                <a:gd name="T84" fmla="*/ 176102 w 844"/>
                <a:gd name="T85" fmla="*/ 4313 h 1024"/>
                <a:gd name="T86" fmla="*/ 157998 w 844"/>
                <a:gd name="T87" fmla="*/ 13934 h 1024"/>
                <a:gd name="T88" fmla="*/ 136273 w 844"/>
                <a:gd name="T89" fmla="*/ 39148 h 1024"/>
                <a:gd name="T90" fmla="*/ 123765 w 844"/>
                <a:gd name="T91" fmla="*/ 53746 h 1024"/>
                <a:gd name="T92" fmla="*/ 107965 w 844"/>
                <a:gd name="T93" fmla="*/ 57727 h 1024"/>
                <a:gd name="T94" fmla="*/ 90849 w 844"/>
                <a:gd name="T95" fmla="*/ 61708 h 1024"/>
                <a:gd name="T96" fmla="*/ 73074 w 844"/>
                <a:gd name="T97" fmla="*/ 54741 h 1024"/>
                <a:gd name="T98" fmla="*/ 48716 w 844"/>
                <a:gd name="T99" fmla="*/ 56068 h 1024"/>
                <a:gd name="T100" fmla="*/ 44766 w 844"/>
                <a:gd name="T101" fmla="*/ 74978 h 1024"/>
                <a:gd name="T102" fmla="*/ 56287 w 844"/>
                <a:gd name="T103" fmla="*/ 96543 h 1024"/>
                <a:gd name="T104" fmla="*/ 64187 w 844"/>
                <a:gd name="T105" fmla="*/ 123747 h 1024"/>
                <a:gd name="T106" fmla="*/ 65174 w 844"/>
                <a:gd name="T107" fmla="*/ 150288 h 10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44"/>
                <a:gd name="T163" fmla="*/ 0 h 1024"/>
                <a:gd name="T164" fmla="*/ 844 w 844"/>
                <a:gd name="T165" fmla="*/ 1024 h 10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44" h="1024">
                  <a:moveTo>
                    <a:pt x="198" y="453"/>
                  </a:moveTo>
                  <a:lnTo>
                    <a:pt x="214" y="508"/>
                  </a:lnTo>
                  <a:lnTo>
                    <a:pt x="193" y="558"/>
                  </a:lnTo>
                  <a:lnTo>
                    <a:pt x="136" y="610"/>
                  </a:lnTo>
                  <a:lnTo>
                    <a:pt x="75" y="633"/>
                  </a:lnTo>
                  <a:lnTo>
                    <a:pt x="12" y="673"/>
                  </a:lnTo>
                  <a:lnTo>
                    <a:pt x="0" y="742"/>
                  </a:lnTo>
                  <a:lnTo>
                    <a:pt x="33" y="799"/>
                  </a:lnTo>
                  <a:lnTo>
                    <a:pt x="54" y="862"/>
                  </a:lnTo>
                  <a:lnTo>
                    <a:pt x="94" y="918"/>
                  </a:lnTo>
                  <a:lnTo>
                    <a:pt x="142" y="952"/>
                  </a:lnTo>
                  <a:lnTo>
                    <a:pt x="207" y="970"/>
                  </a:lnTo>
                  <a:lnTo>
                    <a:pt x="261" y="976"/>
                  </a:lnTo>
                  <a:lnTo>
                    <a:pt x="325" y="976"/>
                  </a:lnTo>
                  <a:lnTo>
                    <a:pt x="379" y="1000"/>
                  </a:lnTo>
                  <a:lnTo>
                    <a:pt x="400" y="1024"/>
                  </a:lnTo>
                  <a:lnTo>
                    <a:pt x="460" y="1000"/>
                  </a:lnTo>
                  <a:lnTo>
                    <a:pt x="502" y="964"/>
                  </a:lnTo>
                  <a:lnTo>
                    <a:pt x="538" y="934"/>
                  </a:lnTo>
                  <a:lnTo>
                    <a:pt x="574" y="898"/>
                  </a:lnTo>
                  <a:lnTo>
                    <a:pt x="634" y="886"/>
                  </a:lnTo>
                  <a:lnTo>
                    <a:pt x="688" y="874"/>
                  </a:lnTo>
                  <a:lnTo>
                    <a:pt x="736" y="898"/>
                  </a:lnTo>
                  <a:lnTo>
                    <a:pt x="772" y="922"/>
                  </a:lnTo>
                  <a:lnTo>
                    <a:pt x="838" y="904"/>
                  </a:lnTo>
                  <a:lnTo>
                    <a:pt x="844" y="844"/>
                  </a:lnTo>
                  <a:lnTo>
                    <a:pt x="808" y="790"/>
                  </a:lnTo>
                  <a:lnTo>
                    <a:pt x="796" y="730"/>
                  </a:lnTo>
                  <a:lnTo>
                    <a:pt x="766" y="694"/>
                  </a:lnTo>
                  <a:lnTo>
                    <a:pt x="742" y="646"/>
                  </a:lnTo>
                  <a:lnTo>
                    <a:pt x="706" y="616"/>
                  </a:lnTo>
                  <a:lnTo>
                    <a:pt x="682" y="562"/>
                  </a:lnTo>
                  <a:lnTo>
                    <a:pt x="688" y="508"/>
                  </a:lnTo>
                  <a:lnTo>
                    <a:pt x="676" y="448"/>
                  </a:lnTo>
                  <a:lnTo>
                    <a:pt x="664" y="394"/>
                  </a:lnTo>
                  <a:lnTo>
                    <a:pt x="646" y="334"/>
                  </a:lnTo>
                  <a:lnTo>
                    <a:pt x="622" y="274"/>
                  </a:lnTo>
                  <a:lnTo>
                    <a:pt x="628" y="220"/>
                  </a:lnTo>
                  <a:lnTo>
                    <a:pt x="622" y="166"/>
                  </a:lnTo>
                  <a:lnTo>
                    <a:pt x="592" y="130"/>
                  </a:lnTo>
                  <a:lnTo>
                    <a:pt x="592" y="70"/>
                  </a:lnTo>
                  <a:lnTo>
                    <a:pt x="612" y="0"/>
                  </a:lnTo>
                  <a:lnTo>
                    <a:pt x="535" y="13"/>
                  </a:lnTo>
                  <a:lnTo>
                    <a:pt x="480" y="42"/>
                  </a:lnTo>
                  <a:lnTo>
                    <a:pt x="414" y="118"/>
                  </a:lnTo>
                  <a:lnTo>
                    <a:pt x="376" y="162"/>
                  </a:lnTo>
                  <a:lnTo>
                    <a:pt x="328" y="174"/>
                  </a:lnTo>
                  <a:lnTo>
                    <a:pt x="276" y="186"/>
                  </a:lnTo>
                  <a:lnTo>
                    <a:pt x="222" y="165"/>
                  </a:lnTo>
                  <a:lnTo>
                    <a:pt x="148" y="169"/>
                  </a:lnTo>
                  <a:lnTo>
                    <a:pt x="136" y="226"/>
                  </a:lnTo>
                  <a:lnTo>
                    <a:pt x="171" y="291"/>
                  </a:lnTo>
                  <a:lnTo>
                    <a:pt x="195" y="373"/>
                  </a:lnTo>
                  <a:lnTo>
                    <a:pt x="198" y="453"/>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41" name="Freeform 117"/>
            <p:cNvSpPr>
              <a:spLocks/>
            </p:cNvSpPr>
            <p:nvPr/>
          </p:nvSpPr>
          <p:spPr bwMode="auto">
            <a:xfrm>
              <a:off x="3875071" y="4830502"/>
              <a:ext cx="339081" cy="277528"/>
            </a:xfrm>
            <a:custGeom>
              <a:avLst/>
              <a:gdLst>
                <a:gd name="T0" fmla="*/ 17874 w 1506"/>
                <a:gd name="T1" fmla="*/ 233278 h 1233"/>
                <a:gd name="T2" fmla="*/ 0 w 1506"/>
                <a:gd name="T3" fmla="*/ 265043 h 1233"/>
                <a:gd name="T4" fmla="*/ 27803 w 1506"/>
                <a:gd name="T5" fmla="*/ 296809 h 1233"/>
                <a:gd name="T6" fmla="*/ 55607 w 1506"/>
                <a:gd name="T7" fmla="*/ 326589 h 1233"/>
                <a:gd name="T8" fmla="*/ 87382 w 1506"/>
                <a:gd name="T9" fmla="*/ 348428 h 1233"/>
                <a:gd name="T10" fmla="*/ 131073 w 1506"/>
                <a:gd name="T11" fmla="*/ 370266 h 1233"/>
                <a:gd name="T12" fmla="*/ 164834 w 1506"/>
                <a:gd name="T13" fmla="*/ 372252 h 1233"/>
                <a:gd name="T14" fmla="*/ 208525 w 1506"/>
                <a:gd name="T15" fmla="*/ 372252 h 1233"/>
                <a:gd name="T16" fmla="*/ 258174 w 1506"/>
                <a:gd name="T17" fmla="*/ 382179 h 1233"/>
                <a:gd name="T18" fmla="*/ 278034 w 1506"/>
                <a:gd name="T19" fmla="*/ 407988 h 1233"/>
                <a:gd name="T20" fmla="*/ 317753 w 1506"/>
                <a:gd name="T21" fmla="*/ 386149 h 1233"/>
                <a:gd name="T22" fmla="*/ 359458 w 1506"/>
                <a:gd name="T23" fmla="*/ 364310 h 1233"/>
                <a:gd name="T24" fmla="*/ 355486 w 1506"/>
                <a:gd name="T25" fmla="*/ 334530 h 1233"/>
                <a:gd name="T26" fmla="*/ 375346 w 1506"/>
                <a:gd name="T27" fmla="*/ 296809 h 1233"/>
                <a:gd name="T28" fmla="*/ 415065 w 1506"/>
                <a:gd name="T29" fmla="*/ 296809 h 1233"/>
                <a:gd name="T30" fmla="*/ 448826 w 1506"/>
                <a:gd name="T31" fmla="*/ 306735 h 1233"/>
                <a:gd name="T32" fmla="*/ 472658 w 1506"/>
                <a:gd name="T33" fmla="*/ 284897 h 1233"/>
                <a:gd name="T34" fmla="*/ 470672 w 1506"/>
                <a:gd name="T35" fmla="*/ 259087 h 1233"/>
                <a:gd name="T36" fmla="*/ 492517 w 1506"/>
                <a:gd name="T37" fmla="*/ 225336 h 1233"/>
                <a:gd name="T38" fmla="*/ 468686 w 1506"/>
                <a:gd name="T39" fmla="*/ 193571 h 1233"/>
                <a:gd name="T40" fmla="*/ 478615 w 1506"/>
                <a:gd name="T41" fmla="*/ 163791 h 1233"/>
                <a:gd name="T42" fmla="*/ 492517 w 1506"/>
                <a:gd name="T43" fmla="*/ 137981 h 1233"/>
                <a:gd name="T44" fmla="*/ 484573 w 1506"/>
                <a:gd name="T45" fmla="*/ 110187 h 1233"/>
                <a:gd name="T46" fmla="*/ 488545 w 1506"/>
                <a:gd name="T47" fmla="*/ 84377 h 1233"/>
                <a:gd name="T48" fmla="*/ 493179 w 1506"/>
                <a:gd name="T49" fmla="*/ 53273 h 1233"/>
                <a:gd name="T50" fmla="*/ 487221 w 1506"/>
                <a:gd name="T51" fmla="*/ 23824 h 1233"/>
                <a:gd name="T52" fmla="*/ 469348 w 1506"/>
                <a:gd name="T53" fmla="*/ 12905 h 1233"/>
                <a:gd name="T54" fmla="*/ 440551 w 1506"/>
                <a:gd name="T55" fmla="*/ 28787 h 1233"/>
                <a:gd name="T56" fmla="*/ 408776 w 1506"/>
                <a:gd name="T57" fmla="*/ 25479 h 1233"/>
                <a:gd name="T58" fmla="*/ 375015 w 1506"/>
                <a:gd name="T59" fmla="*/ 46656 h 1233"/>
                <a:gd name="T60" fmla="*/ 338275 w 1506"/>
                <a:gd name="T61" fmla="*/ 63200 h 1233"/>
                <a:gd name="T62" fmla="*/ 300872 w 1506"/>
                <a:gd name="T63" fmla="*/ 74450 h 1233"/>
                <a:gd name="T64" fmla="*/ 276048 w 1506"/>
                <a:gd name="T65" fmla="*/ 82392 h 1233"/>
                <a:gd name="T66" fmla="*/ 244273 w 1506"/>
                <a:gd name="T67" fmla="*/ 104231 h 1233"/>
                <a:gd name="T68" fmla="*/ 242287 w 1506"/>
                <a:gd name="T69" fmla="*/ 130040 h 1233"/>
                <a:gd name="T70" fmla="*/ 260160 w 1506"/>
                <a:gd name="T71" fmla="*/ 149893 h 1233"/>
                <a:gd name="T72" fmla="*/ 280020 w 1506"/>
                <a:gd name="T73" fmla="*/ 181659 h 1233"/>
                <a:gd name="T74" fmla="*/ 256188 w 1506"/>
                <a:gd name="T75" fmla="*/ 207468 h 1233"/>
                <a:gd name="T76" fmla="*/ 228385 w 1506"/>
                <a:gd name="T77" fmla="*/ 197542 h 1233"/>
                <a:gd name="T78" fmla="*/ 198596 w 1506"/>
                <a:gd name="T79" fmla="*/ 179674 h 1233"/>
                <a:gd name="T80" fmla="*/ 154905 w 1506"/>
                <a:gd name="T81" fmla="*/ 175703 h 1233"/>
                <a:gd name="T82" fmla="*/ 123129 w 1506"/>
                <a:gd name="T83" fmla="*/ 185630 h 1233"/>
                <a:gd name="T84" fmla="*/ 81424 w 1506"/>
                <a:gd name="T85" fmla="*/ 209454 h 1233"/>
                <a:gd name="T86" fmla="*/ 35747 w 1506"/>
                <a:gd name="T87" fmla="*/ 221366 h 123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06"/>
                <a:gd name="T133" fmla="*/ 0 h 1233"/>
                <a:gd name="T134" fmla="*/ 1506 w 1506"/>
                <a:gd name="T135" fmla="*/ 1233 h 123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06" h="1233">
                  <a:moveTo>
                    <a:pt x="108" y="669"/>
                  </a:moveTo>
                  <a:lnTo>
                    <a:pt x="54" y="705"/>
                  </a:lnTo>
                  <a:lnTo>
                    <a:pt x="24" y="747"/>
                  </a:lnTo>
                  <a:lnTo>
                    <a:pt x="0" y="801"/>
                  </a:lnTo>
                  <a:lnTo>
                    <a:pt x="24" y="867"/>
                  </a:lnTo>
                  <a:lnTo>
                    <a:pt x="84" y="897"/>
                  </a:lnTo>
                  <a:lnTo>
                    <a:pt x="156" y="927"/>
                  </a:lnTo>
                  <a:lnTo>
                    <a:pt x="168" y="987"/>
                  </a:lnTo>
                  <a:lnTo>
                    <a:pt x="210" y="1023"/>
                  </a:lnTo>
                  <a:lnTo>
                    <a:pt x="264" y="1053"/>
                  </a:lnTo>
                  <a:lnTo>
                    <a:pt x="324" y="1089"/>
                  </a:lnTo>
                  <a:lnTo>
                    <a:pt x="396" y="1119"/>
                  </a:lnTo>
                  <a:lnTo>
                    <a:pt x="450" y="1149"/>
                  </a:lnTo>
                  <a:lnTo>
                    <a:pt x="498" y="1125"/>
                  </a:lnTo>
                  <a:lnTo>
                    <a:pt x="546" y="1095"/>
                  </a:lnTo>
                  <a:lnTo>
                    <a:pt x="630" y="1125"/>
                  </a:lnTo>
                  <a:lnTo>
                    <a:pt x="702" y="1131"/>
                  </a:lnTo>
                  <a:lnTo>
                    <a:pt x="780" y="1155"/>
                  </a:lnTo>
                  <a:lnTo>
                    <a:pt x="798" y="1203"/>
                  </a:lnTo>
                  <a:lnTo>
                    <a:pt x="840" y="1233"/>
                  </a:lnTo>
                  <a:lnTo>
                    <a:pt x="906" y="1197"/>
                  </a:lnTo>
                  <a:lnTo>
                    <a:pt x="960" y="1167"/>
                  </a:lnTo>
                  <a:lnTo>
                    <a:pt x="1020" y="1137"/>
                  </a:lnTo>
                  <a:lnTo>
                    <a:pt x="1086" y="1101"/>
                  </a:lnTo>
                  <a:lnTo>
                    <a:pt x="1098" y="1053"/>
                  </a:lnTo>
                  <a:lnTo>
                    <a:pt x="1074" y="1011"/>
                  </a:lnTo>
                  <a:lnTo>
                    <a:pt x="1086" y="969"/>
                  </a:lnTo>
                  <a:lnTo>
                    <a:pt x="1134" y="897"/>
                  </a:lnTo>
                  <a:lnTo>
                    <a:pt x="1188" y="891"/>
                  </a:lnTo>
                  <a:lnTo>
                    <a:pt x="1254" y="897"/>
                  </a:lnTo>
                  <a:lnTo>
                    <a:pt x="1308" y="909"/>
                  </a:lnTo>
                  <a:lnTo>
                    <a:pt x="1356" y="927"/>
                  </a:lnTo>
                  <a:lnTo>
                    <a:pt x="1368" y="891"/>
                  </a:lnTo>
                  <a:lnTo>
                    <a:pt x="1428" y="861"/>
                  </a:lnTo>
                  <a:lnTo>
                    <a:pt x="1398" y="825"/>
                  </a:lnTo>
                  <a:lnTo>
                    <a:pt x="1422" y="783"/>
                  </a:lnTo>
                  <a:lnTo>
                    <a:pt x="1470" y="753"/>
                  </a:lnTo>
                  <a:lnTo>
                    <a:pt x="1488" y="681"/>
                  </a:lnTo>
                  <a:lnTo>
                    <a:pt x="1446" y="633"/>
                  </a:lnTo>
                  <a:lnTo>
                    <a:pt x="1416" y="585"/>
                  </a:lnTo>
                  <a:lnTo>
                    <a:pt x="1434" y="537"/>
                  </a:lnTo>
                  <a:lnTo>
                    <a:pt x="1446" y="495"/>
                  </a:lnTo>
                  <a:lnTo>
                    <a:pt x="1470" y="441"/>
                  </a:lnTo>
                  <a:lnTo>
                    <a:pt x="1488" y="417"/>
                  </a:lnTo>
                  <a:lnTo>
                    <a:pt x="1476" y="357"/>
                  </a:lnTo>
                  <a:lnTo>
                    <a:pt x="1464" y="333"/>
                  </a:lnTo>
                  <a:lnTo>
                    <a:pt x="1452" y="291"/>
                  </a:lnTo>
                  <a:lnTo>
                    <a:pt x="1476" y="255"/>
                  </a:lnTo>
                  <a:lnTo>
                    <a:pt x="1506" y="201"/>
                  </a:lnTo>
                  <a:lnTo>
                    <a:pt x="1490" y="161"/>
                  </a:lnTo>
                  <a:lnTo>
                    <a:pt x="1499" y="116"/>
                  </a:lnTo>
                  <a:lnTo>
                    <a:pt x="1472" y="72"/>
                  </a:lnTo>
                  <a:lnTo>
                    <a:pt x="1452" y="0"/>
                  </a:lnTo>
                  <a:lnTo>
                    <a:pt x="1418" y="39"/>
                  </a:lnTo>
                  <a:lnTo>
                    <a:pt x="1373" y="81"/>
                  </a:lnTo>
                  <a:lnTo>
                    <a:pt x="1331" y="87"/>
                  </a:lnTo>
                  <a:lnTo>
                    <a:pt x="1278" y="63"/>
                  </a:lnTo>
                  <a:lnTo>
                    <a:pt x="1235" y="77"/>
                  </a:lnTo>
                  <a:lnTo>
                    <a:pt x="1188" y="123"/>
                  </a:lnTo>
                  <a:lnTo>
                    <a:pt x="1133" y="141"/>
                  </a:lnTo>
                  <a:lnTo>
                    <a:pt x="1079" y="159"/>
                  </a:lnTo>
                  <a:lnTo>
                    <a:pt x="1022" y="191"/>
                  </a:lnTo>
                  <a:lnTo>
                    <a:pt x="972" y="201"/>
                  </a:lnTo>
                  <a:lnTo>
                    <a:pt x="909" y="225"/>
                  </a:lnTo>
                  <a:lnTo>
                    <a:pt x="866" y="237"/>
                  </a:lnTo>
                  <a:lnTo>
                    <a:pt x="834" y="249"/>
                  </a:lnTo>
                  <a:lnTo>
                    <a:pt x="786" y="279"/>
                  </a:lnTo>
                  <a:lnTo>
                    <a:pt x="738" y="315"/>
                  </a:lnTo>
                  <a:lnTo>
                    <a:pt x="738" y="351"/>
                  </a:lnTo>
                  <a:lnTo>
                    <a:pt x="732" y="393"/>
                  </a:lnTo>
                  <a:lnTo>
                    <a:pt x="774" y="417"/>
                  </a:lnTo>
                  <a:lnTo>
                    <a:pt x="786" y="453"/>
                  </a:lnTo>
                  <a:lnTo>
                    <a:pt x="810" y="507"/>
                  </a:lnTo>
                  <a:lnTo>
                    <a:pt x="846" y="549"/>
                  </a:lnTo>
                  <a:lnTo>
                    <a:pt x="828" y="597"/>
                  </a:lnTo>
                  <a:lnTo>
                    <a:pt x="774" y="627"/>
                  </a:lnTo>
                  <a:lnTo>
                    <a:pt x="738" y="621"/>
                  </a:lnTo>
                  <a:lnTo>
                    <a:pt x="690" y="597"/>
                  </a:lnTo>
                  <a:lnTo>
                    <a:pt x="642" y="579"/>
                  </a:lnTo>
                  <a:lnTo>
                    <a:pt x="600" y="543"/>
                  </a:lnTo>
                  <a:lnTo>
                    <a:pt x="516" y="555"/>
                  </a:lnTo>
                  <a:lnTo>
                    <a:pt x="468" y="531"/>
                  </a:lnTo>
                  <a:lnTo>
                    <a:pt x="426" y="513"/>
                  </a:lnTo>
                  <a:lnTo>
                    <a:pt x="372" y="561"/>
                  </a:lnTo>
                  <a:lnTo>
                    <a:pt x="330" y="615"/>
                  </a:lnTo>
                  <a:lnTo>
                    <a:pt x="246" y="633"/>
                  </a:lnTo>
                  <a:lnTo>
                    <a:pt x="192" y="669"/>
                  </a:lnTo>
                  <a:lnTo>
                    <a:pt x="108" y="669"/>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42" name="Freeform 118"/>
            <p:cNvSpPr>
              <a:spLocks/>
            </p:cNvSpPr>
            <p:nvPr/>
          </p:nvSpPr>
          <p:spPr bwMode="auto">
            <a:xfrm>
              <a:off x="4202273" y="4704157"/>
              <a:ext cx="168460" cy="262409"/>
            </a:xfrm>
            <a:custGeom>
              <a:avLst/>
              <a:gdLst>
                <a:gd name="T0" fmla="*/ 5928 w 752"/>
                <a:gd name="T1" fmla="*/ 208941 h 1165"/>
                <a:gd name="T2" fmla="*/ 11856 w 752"/>
                <a:gd name="T3" fmla="*/ 238742 h 1165"/>
                <a:gd name="T4" fmla="*/ 31615 w 752"/>
                <a:gd name="T5" fmla="*/ 260596 h 1165"/>
                <a:gd name="T6" fmla="*/ 49398 w 752"/>
                <a:gd name="T7" fmla="*/ 286424 h 1165"/>
                <a:gd name="T8" fmla="*/ 65206 w 752"/>
                <a:gd name="T9" fmla="*/ 324172 h 1165"/>
                <a:gd name="T10" fmla="*/ 90893 w 752"/>
                <a:gd name="T11" fmla="*/ 334106 h 1165"/>
                <a:gd name="T12" fmla="*/ 130411 w 752"/>
                <a:gd name="T13" fmla="*/ 350000 h 1165"/>
                <a:gd name="T14" fmla="*/ 146219 w 752"/>
                <a:gd name="T15" fmla="*/ 377815 h 1165"/>
                <a:gd name="T16" fmla="*/ 177834 w 752"/>
                <a:gd name="T17" fmla="*/ 385762 h 1165"/>
                <a:gd name="T18" fmla="*/ 179810 w 752"/>
                <a:gd name="T19" fmla="*/ 367881 h 1165"/>
                <a:gd name="T20" fmla="*/ 189689 w 752"/>
                <a:gd name="T21" fmla="*/ 350000 h 1165"/>
                <a:gd name="T22" fmla="*/ 209449 w 752"/>
                <a:gd name="T23" fmla="*/ 344040 h 1165"/>
                <a:gd name="T24" fmla="*/ 207473 w 752"/>
                <a:gd name="T25" fmla="*/ 316225 h 1165"/>
                <a:gd name="T26" fmla="*/ 197593 w 752"/>
                <a:gd name="T27" fmla="*/ 292384 h 1165"/>
                <a:gd name="T28" fmla="*/ 201545 w 752"/>
                <a:gd name="T29" fmla="*/ 264570 h 1165"/>
                <a:gd name="T30" fmla="*/ 189689 w 752"/>
                <a:gd name="T31" fmla="*/ 224835 h 1165"/>
                <a:gd name="T32" fmla="*/ 181786 w 752"/>
                <a:gd name="T33" fmla="*/ 204967 h 1165"/>
                <a:gd name="T34" fmla="*/ 183762 w 752"/>
                <a:gd name="T35" fmla="*/ 173179 h 1165"/>
                <a:gd name="T36" fmla="*/ 229208 w 752"/>
                <a:gd name="T37" fmla="*/ 171192 h 1165"/>
                <a:gd name="T38" fmla="*/ 215376 w 752"/>
                <a:gd name="T39" fmla="*/ 135431 h 1165"/>
                <a:gd name="T40" fmla="*/ 201545 w 752"/>
                <a:gd name="T41" fmla="*/ 107616 h 1165"/>
                <a:gd name="T42" fmla="*/ 207473 w 752"/>
                <a:gd name="T43" fmla="*/ 73841 h 1165"/>
                <a:gd name="T44" fmla="*/ 235136 w 752"/>
                <a:gd name="T45" fmla="*/ 42053 h 1165"/>
                <a:gd name="T46" fmla="*/ 235794 w 752"/>
                <a:gd name="T47" fmla="*/ 8940 h 1165"/>
                <a:gd name="T48" fmla="*/ 180798 w 752"/>
                <a:gd name="T49" fmla="*/ 9272 h 1165"/>
                <a:gd name="T50" fmla="*/ 143914 w 752"/>
                <a:gd name="T51" fmla="*/ 41722 h 1165"/>
                <a:gd name="T52" fmla="*/ 114275 w 752"/>
                <a:gd name="T53" fmla="*/ 62583 h 1165"/>
                <a:gd name="T54" fmla="*/ 79037 w 752"/>
                <a:gd name="T55" fmla="*/ 81788 h 1165"/>
                <a:gd name="T56" fmla="*/ 69816 w 752"/>
                <a:gd name="T57" fmla="*/ 121523 h 1165"/>
                <a:gd name="T58" fmla="*/ 53350 w 752"/>
                <a:gd name="T59" fmla="*/ 146358 h 1165"/>
                <a:gd name="T60" fmla="*/ 16466 w 752"/>
                <a:gd name="T61" fmla="*/ 141391 h 1165"/>
                <a:gd name="T62" fmla="*/ 2964 w 752"/>
                <a:gd name="T63" fmla="*/ 168874 h 11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2"/>
                <a:gd name="T97" fmla="*/ 0 h 1165"/>
                <a:gd name="T98" fmla="*/ 752 w 752"/>
                <a:gd name="T99" fmla="*/ 1165 h 11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2" h="1165">
                  <a:moveTo>
                    <a:pt x="0" y="559"/>
                  </a:moveTo>
                  <a:lnTo>
                    <a:pt x="18" y="631"/>
                  </a:lnTo>
                  <a:lnTo>
                    <a:pt x="48" y="679"/>
                  </a:lnTo>
                  <a:lnTo>
                    <a:pt x="36" y="721"/>
                  </a:lnTo>
                  <a:lnTo>
                    <a:pt x="54" y="763"/>
                  </a:lnTo>
                  <a:lnTo>
                    <a:pt x="96" y="787"/>
                  </a:lnTo>
                  <a:lnTo>
                    <a:pt x="132" y="805"/>
                  </a:lnTo>
                  <a:lnTo>
                    <a:pt x="150" y="865"/>
                  </a:lnTo>
                  <a:lnTo>
                    <a:pt x="174" y="925"/>
                  </a:lnTo>
                  <a:lnTo>
                    <a:pt x="198" y="979"/>
                  </a:lnTo>
                  <a:lnTo>
                    <a:pt x="234" y="1009"/>
                  </a:lnTo>
                  <a:lnTo>
                    <a:pt x="276" y="1009"/>
                  </a:lnTo>
                  <a:lnTo>
                    <a:pt x="342" y="1021"/>
                  </a:lnTo>
                  <a:lnTo>
                    <a:pt x="396" y="1057"/>
                  </a:lnTo>
                  <a:lnTo>
                    <a:pt x="408" y="1105"/>
                  </a:lnTo>
                  <a:lnTo>
                    <a:pt x="444" y="1141"/>
                  </a:lnTo>
                  <a:lnTo>
                    <a:pt x="492" y="1159"/>
                  </a:lnTo>
                  <a:lnTo>
                    <a:pt x="540" y="1165"/>
                  </a:lnTo>
                  <a:lnTo>
                    <a:pt x="558" y="1141"/>
                  </a:lnTo>
                  <a:lnTo>
                    <a:pt x="546" y="1111"/>
                  </a:lnTo>
                  <a:lnTo>
                    <a:pt x="528" y="1063"/>
                  </a:lnTo>
                  <a:lnTo>
                    <a:pt x="576" y="1057"/>
                  </a:lnTo>
                  <a:lnTo>
                    <a:pt x="612" y="1063"/>
                  </a:lnTo>
                  <a:lnTo>
                    <a:pt x="636" y="1039"/>
                  </a:lnTo>
                  <a:lnTo>
                    <a:pt x="660" y="997"/>
                  </a:lnTo>
                  <a:lnTo>
                    <a:pt x="630" y="955"/>
                  </a:lnTo>
                  <a:lnTo>
                    <a:pt x="582" y="925"/>
                  </a:lnTo>
                  <a:lnTo>
                    <a:pt x="600" y="883"/>
                  </a:lnTo>
                  <a:lnTo>
                    <a:pt x="612" y="829"/>
                  </a:lnTo>
                  <a:lnTo>
                    <a:pt x="612" y="799"/>
                  </a:lnTo>
                  <a:lnTo>
                    <a:pt x="582" y="739"/>
                  </a:lnTo>
                  <a:lnTo>
                    <a:pt x="576" y="679"/>
                  </a:lnTo>
                  <a:lnTo>
                    <a:pt x="552" y="619"/>
                  </a:lnTo>
                  <a:lnTo>
                    <a:pt x="552" y="571"/>
                  </a:lnTo>
                  <a:lnTo>
                    <a:pt x="558" y="523"/>
                  </a:lnTo>
                  <a:lnTo>
                    <a:pt x="642" y="541"/>
                  </a:lnTo>
                  <a:lnTo>
                    <a:pt x="696" y="517"/>
                  </a:lnTo>
                  <a:lnTo>
                    <a:pt x="678" y="457"/>
                  </a:lnTo>
                  <a:lnTo>
                    <a:pt x="654" y="409"/>
                  </a:lnTo>
                  <a:lnTo>
                    <a:pt x="624" y="373"/>
                  </a:lnTo>
                  <a:lnTo>
                    <a:pt x="612" y="325"/>
                  </a:lnTo>
                  <a:lnTo>
                    <a:pt x="606" y="277"/>
                  </a:lnTo>
                  <a:lnTo>
                    <a:pt x="630" y="223"/>
                  </a:lnTo>
                  <a:lnTo>
                    <a:pt x="672" y="181"/>
                  </a:lnTo>
                  <a:lnTo>
                    <a:pt x="714" y="127"/>
                  </a:lnTo>
                  <a:lnTo>
                    <a:pt x="752" y="52"/>
                  </a:lnTo>
                  <a:lnTo>
                    <a:pt x="716" y="27"/>
                  </a:lnTo>
                  <a:lnTo>
                    <a:pt x="668" y="0"/>
                  </a:lnTo>
                  <a:lnTo>
                    <a:pt x="549" y="28"/>
                  </a:lnTo>
                  <a:lnTo>
                    <a:pt x="498" y="78"/>
                  </a:lnTo>
                  <a:lnTo>
                    <a:pt x="437" y="126"/>
                  </a:lnTo>
                  <a:lnTo>
                    <a:pt x="380" y="151"/>
                  </a:lnTo>
                  <a:lnTo>
                    <a:pt x="347" y="189"/>
                  </a:lnTo>
                  <a:lnTo>
                    <a:pt x="300" y="220"/>
                  </a:lnTo>
                  <a:lnTo>
                    <a:pt x="240" y="247"/>
                  </a:lnTo>
                  <a:lnTo>
                    <a:pt x="207" y="298"/>
                  </a:lnTo>
                  <a:lnTo>
                    <a:pt x="212" y="367"/>
                  </a:lnTo>
                  <a:lnTo>
                    <a:pt x="201" y="415"/>
                  </a:lnTo>
                  <a:lnTo>
                    <a:pt x="162" y="442"/>
                  </a:lnTo>
                  <a:lnTo>
                    <a:pt x="110" y="450"/>
                  </a:lnTo>
                  <a:lnTo>
                    <a:pt x="50" y="427"/>
                  </a:lnTo>
                  <a:lnTo>
                    <a:pt x="18" y="466"/>
                  </a:lnTo>
                  <a:lnTo>
                    <a:pt x="9" y="510"/>
                  </a:lnTo>
                  <a:lnTo>
                    <a:pt x="0" y="559"/>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43" name="Freeform 119"/>
            <p:cNvSpPr>
              <a:spLocks/>
            </p:cNvSpPr>
            <p:nvPr/>
          </p:nvSpPr>
          <p:spPr bwMode="auto">
            <a:xfrm>
              <a:off x="3692572" y="2593000"/>
              <a:ext cx="341240" cy="206257"/>
            </a:xfrm>
            <a:custGeom>
              <a:avLst/>
              <a:gdLst>
                <a:gd name="T0" fmla="*/ 384200 w 1512"/>
                <a:gd name="T1" fmla="*/ 103731 h 912"/>
                <a:gd name="T2" fmla="*/ 410079 w 1512"/>
                <a:gd name="T3" fmla="*/ 87772 h 912"/>
                <a:gd name="T4" fmla="*/ 420032 w 1512"/>
                <a:gd name="T5" fmla="*/ 71814 h 912"/>
                <a:gd name="T6" fmla="*/ 449892 w 1512"/>
                <a:gd name="T7" fmla="*/ 55855 h 912"/>
                <a:gd name="T8" fmla="*/ 473781 w 1512"/>
                <a:gd name="T9" fmla="*/ 79793 h 912"/>
                <a:gd name="T10" fmla="*/ 501650 w 1512"/>
                <a:gd name="T11" fmla="*/ 53860 h 912"/>
                <a:gd name="T12" fmla="*/ 469799 w 1512"/>
                <a:gd name="T13" fmla="*/ 27928 h 912"/>
                <a:gd name="T14" fmla="*/ 445579 w 1512"/>
                <a:gd name="T15" fmla="*/ 5320 h 912"/>
                <a:gd name="T16" fmla="*/ 420032 w 1512"/>
                <a:gd name="T17" fmla="*/ 0 h 912"/>
                <a:gd name="T18" fmla="*/ 382210 w 1512"/>
                <a:gd name="T19" fmla="*/ 17953 h 912"/>
                <a:gd name="T20" fmla="*/ 350359 w 1512"/>
                <a:gd name="T21" fmla="*/ 25933 h 912"/>
                <a:gd name="T22" fmla="*/ 322489 w 1512"/>
                <a:gd name="T23" fmla="*/ 13964 h 912"/>
                <a:gd name="T24" fmla="*/ 298601 w 1512"/>
                <a:gd name="T25" fmla="*/ 7979 h 912"/>
                <a:gd name="T26" fmla="*/ 276704 w 1512"/>
                <a:gd name="T27" fmla="*/ 12966 h 912"/>
                <a:gd name="T28" fmla="*/ 251489 w 1512"/>
                <a:gd name="T29" fmla="*/ 23938 h 912"/>
                <a:gd name="T30" fmla="*/ 233904 w 1512"/>
                <a:gd name="T31" fmla="*/ 51865 h 912"/>
                <a:gd name="T32" fmla="*/ 247507 w 1512"/>
                <a:gd name="T33" fmla="*/ 70816 h 912"/>
                <a:gd name="T34" fmla="*/ 227600 w 1512"/>
                <a:gd name="T35" fmla="*/ 90432 h 912"/>
                <a:gd name="T36" fmla="*/ 198736 w 1512"/>
                <a:gd name="T37" fmla="*/ 106723 h 912"/>
                <a:gd name="T38" fmla="*/ 173189 w 1512"/>
                <a:gd name="T39" fmla="*/ 123679 h 912"/>
                <a:gd name="T40" fmla="*/ 153282 w 1512"/>
                <a:gd name="T41" fmla="*/ 155596 h 912"/>
                <a:gd name="T42" fmla="*/ 127403 w 1512"/>
                <a:gd name="T43" fmla="*/ 173550 h 912"/>
                <a:gd name="T44" fmla="*/ 87590 w 1512"/>
                <a:gd name="T45" fmla="*/ 177539 h 912"/>
                <a:gd name="T46" fmla="*/ 45786 w 1512"/>
                <a:gd name="T47" fmla="*/ 179534 h 912"/>
                <a:gd name="T48" fmla="*/ 5972 w 1512"/>
                <a:gd name="T49" fmla="*/ 175544 h 912"/>
                <a:gd name="T50" fmla="*/ 3981 w 1512"/>
                <a:gd name="T51" fmla="*/ 199482 h 912"/>
                <a:gd name="T52" fmla="*/ 27869 w 1512"/>
                <a:gd name="T53" fmla="*/ 221425 h 912"/>
                <a:gd name="T54" fmla="*/ 47776 w 1512"/>
                <a:gd name="T55" fmla="*/ 233394 h 912"/>
                <a:gd name="T56" fmla="*/ 73655 w 1512"/>
                <a:gd name="T57" fmla="*/ 245363 h 912"/>
                <a:gd name="T58" fmla="*/ 77636 w 1512"/>
                <a:gd name="T59" fmla="*/ 255337 h 912"/>
                <a:gd name="T60" fmla="*/ 87590 w 1512"/>
                <a:gd name="T61" fmla="*/ 275285 h 912"/>
                <a:gd name="T62" fmla="*/ 109487 w 1512"/>
                <a:gd name="T63" fmla="*/ 295234 h 912"/>
                <a:gd name="T64" fmla="*/ 129394 w 1512"/>
                <a:gd name="T65" fmla="*/ 295234 h 912"/>
                <a:gd name="T66" fmla="*/ 137357 w 1512"/>
                <a:gd name="T67" fmla="*/ 271296 h 912"/>
                <a:gd name="T68" fmla="*/ 121431 w 1512"/>
                <a:gd name="T69" fmla="*/ 263317 h 912"/>
                <a:gd name="T70" fmla="*/ 153282 w 1512"/>
                <a:gd name="T71" fmla="*/ 263317 h 912"/>
                <a:gd name="T72" fmla="*/ 171198 w 1512"/>
                <a:gd name="T73" fmla="*/ 241374 h 912"/>
                <a:gd name="T74" fmla="*/ 193095 w 1512"/>
                <a:gd name="T75" fmla="*/ 231399 h 912"/>
                <a:gd name="T76" fmla="*/ 197077 w 1512"/>
                <a:gd name="T77" fmla="*/ 259327 h 912"/>
                <a:gd name="T78" fmla="*/ 222956 w 1512"/>
                <a:gd name="T79" fmla="*/ 263317 h 912"/>
                <a:gd name="T80" fmla="*/ 248834 w 1512"/>
                <a:gd name="T81" fmla="*/ 243368 h 912"/>
                <a:gd name="T82" fmla="*/ 282676 w 1512"/>
                <a:gd name="T83" fmla="*/ 227410 h 912"/>
                <a:gd name="T84" fmla="*/ 286657 w 1512"/>
                <a:gd name="T85" fmla="*/ 197487 h 912"/>
                <a:gd name="T86" fmla="*/ 274713 w 1512"/>
                <a:gd name="T87" fmla="*/ 181529 h 912"/>
                <a:gd name="T88" fmla="*/ 278694 w 1512"/>
                <a:gd name="T89" fmla="*/ 151607 h 912"/>
                <a:gd name="T90" fmla="*/ 302583 w 1512"/>
                <a:gd name="T91" fmla="*/ 135648 h 912"/>
                <a:gd name="T92" fmla="*/ 336424 w 1512"/>
                <a:gd name="T93" fmla="*/ 137643 h 912"/>
                <a:gd name="T94" fmla="*/ 366284 w 1512"/>
                <a:gd name="T95" fmla="*/ 113705 h 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12"/>
                <a:gd name="T145" fmla="*/ 0 h 912"/>
                <a:gd name="T146" fmla="*/ 1512 w 1512"/>
                <a:gd name="T147" fmla="*/ 912 h 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12" h="912">
                  <a:moveTo>
                    <a:pt x="1104" y="342"/>
                  </a:moveTo>
                  <a:lnTo>
                    <a:pt x="1158" y="312"/>
                  </a:lnTo>
                  <a:lnTo>
                    <a:pt x="1212" y="300"/>
                  </a:lnTo>
                  <a:lnTo>
                    <a:pt x="1236" y="264"/>
                  </a:lnTo>
                  <a:lnTo>
                    <a:pt x="1266" y="258"/>
                  </a:lnTo>
                  <a:lnTo>
                    <a:pt x="1266" y="216"/>
                  </a:lnTo>
                  <a:lnTo>
                    <a:pt x="1314" y="198"/>
                  </a:lnTo>
                  <a:lnTo>
                    <a:pt x="1356" y="168"/>
                  </a:lnTo>
                  <a:lnTo>
                    <a:pt x="1392" y="198"/>
                  </a:lnTo>
                  <a:lnTo>
                    <a:pt x="1428" y="240"/>
                  </a:lnTo>
                  <a:lnTo>
                    <a:pt x="1482" y="246"/>
                  </a:lnTo>
                  <a:lnTo>
                    <a:pt x="1512" y="162"/>
                  </a:lnTo>
                  <a:lnTo>
                    <a:pt x="1464" y="132"/>
                  </a:lnTo>
                  <a:lnTo>
                    <a:pt x="1416" y="84"/>
                  </a:lnTo>
                  <a:lnTo>
                    <a:pt x="1380" y="54"/>
                  </a:lnTo>
                  <a:lnTo>
                    <a:pt x="1343" y="16"/>
                  </a:lnTo>
                  <a:lnTo>
                    <a:pt x="1308" y="6"/>
                  </a:lnTo>
                  <a:lnTo>
                    <a:pt x="1266" y="0"/>
                  </a:lnTo>
                  <a:lnTo>
                    <a:pt x="1212" y="24"/>
                  </a:lnTo>
                  <a:lnTo>
                    <a:pt x="1152" y="54"/>
                  </a:lnTo>
                  <a:lnTo>
                    <a:pt x="1092" y="36"/>
                  </a:lnTo>
                  <a:lnTo>
                    <a:pt x="1056" y="78"/>
                  </a:lnTo>
                  <a:lnTo>
                    <a:pt x="996" y="72"/>
                  </a:lnTo>
                  <a:lnTo>
                    <a:pt x="972" y="42"/>
                  </a:lnTo>
                  <a:lnTo>
                    <a:pt x="936" y="12"/>
                  </a:lnTo>
                  <a:lnTo>
                    <a:pt x="900" y="24"/>
                  </a:lnTo>
                  <a:lnTo>
                    <a:pt x="876" y="54"/>
                  </a:lnTo>
                  <a:lnTo>
                    <a:pt x="834" y="39"/>
                  </a:lnTo>
                  <a:lnTo>
                    <a:pt x="794" y="66"/>
                  </a:lnTo>
                  <a:lnTo>
                    <a:pt x="758" y="72"/>
                  </a:lnTo>
                  <a:lnTo>
                    <a:pt x="725" y="116"/>
                  </a:lnTo>
                  <a:lnTo>
                    <a:pt x="705" y="156"/>
                  </a:lnTo>
                  <a:lnTo>
                    <a:pt x="729" y="195"/>
                  </a:lnTo>
                  <a:lnTo>
                    <a:pt x="746" y="213"/>
                  </a:lnTo>
                  <a:lnTo>
                    <a:pt x="732" y="254"/>
                  </a:lnTo>
                  <a:lnTo>
                    <a:pt x="686" y="272"/>
                  </a:lnTo>
                  <a:lnTo>
                    <a:pt x="648" y="305"/>
                  </a:lnTo>
                  <a:lnTo>
                    <a:pt x="599" y="321"/>
                  </a:lnTo>
                  <a:lnTo>
                    <a:pt x="543" y="329"/>
                  </a:lnTo>
                  <a:lnTo>
                    <a:pt x="522" y="372"/>
                  </a:lnTo>
                  <a:lnTo>
                    <a:pt x="498" y="414"/>
                  </a:lnTo>
                  <a:lnTo>
                    <a:pt x="462" y="468"/>
                  </a:lnTo>
                  <a:lnTo>
                    <a:pt x="420" y="510"/>
                  </a:lnTo>
                  <a:lnTo>
                    <a:pt x="384" y="522"/>
                  </a:lnTo>
                  <a:lnTo>
                    <a:pt x="312" y="516"/>
                  </a:lnTo>
                  <a:lnTo>
                    <a:pt x="264" y="534"/>
                  </a:lnTo>
                  <a:lnTo>
                    <a:pt x="198" y="540"/>
                  </a:lnTo>
                  <a:lnTo>
                    <a:pt x="138" y="540"/>
                  </a:lnTo>
                  <a:lnTo>
                    <a:pt x="54" y="516"/>
                  </a:lnTo>
                  <a:lnTo>
                    <a:pt x="18" y="528"/>
                  </a:lnTo>
                  <a:lnTo>
                    <a:pt x="0" y="576"/>
                  </a:lnTo>
                  <a:lnTo>
                    <a:pt x="12" y="600"/>
                  </a:lnTo>
                  <a:lnTo>
                    <a:pt x="42" y="636"/>
                  </a:lnTo>
                  <a:lnTo>
                    <a:pt x="84" y="666"/>
                  </a:lnTo>
                  <a:lnTo>
                    <a:pt x="108" y="702"/>
                  </a:lnTo>
                  <a:lnTo>
                    <a:pt x="144" y="702"/>
                  </a:lnTo>
                  <a:lnTo>
                    <a:pt x="186" y="726"/>
                  </a:lnTo>
                  <a:lnTo>
                    <a:pt x="222" y="738"/>
                  </a:lnTo>
                  <a:lnTo>
                    <a:pt x="240" y="744"/>
                  </a:lnTo>
                  <a:lnTo>
                    <a:pt x="234" y="768"/>
                  </a:lnTo>
                  <a:lnTo>
                    <a:pt x="258" y="792"/>
                  </a:lnTo>
                  <a:lnTo>
                    <a:pt x="264" y="828"/>
                  </a:lnTo>
                  <a:lnTo>
                    <a:pt x="300" y="852"/>
                  </a:lnTo>
                  <a:lnTo>
                    <a:pt x="330" y="888"/>
                  </a:lnTo>
                  <a:lnTo>
                    <a:pt x="348" y="912"/>
                  </a:lnTo>
                  <a:lnTo>
                    <a:pt x="390" y="888"/>
                  </a:lnTo>
                  <a:lnTo>
                    <a:pt x="438" y="846"/>
                  </a:lnTo>
                  <a:lnTo>
                    <a:pt x="414" y="816"/>
                  </a:lnTo>
                  <a:lnTo>
                    <a:pt x="366" y="816"/>
                  </a:lnTo>
                  <a:lnTo>
                    <a:pt x="366" y="792"/>
                  </a:lnTo>
                  <a:lnTo>
                    <a:pt x="414" y="780"/>
                  </a:lnTo>
                  <a:lnTo>
                    <a:pt x="462" y="792"/>
                  </a:lnTo>
                  <a:lnTo>
                    <a:pt x="516" y="756"/>
                  </a:lnTo>
                  <a:lnTo>
                    <a:pt x="516" y="726"/>
                  </a:lnTo>
                  <a:lnTo>
                    <a:pt x="546" y="666"/>
                  </a:lnTo>
                  <a:lnTo>
                    <a:pt x="582" y="696"/>
                  </a:lnTo>
                  <a:lnTo>
                    <a:pt x="582" y="750"/>
                  </a:lnTo>
                  <a:lnTo>
                    <a:pt x="594" y="780"/>
                  </a:lnTo>
                  <a:lnTo>
                    <a:pt x="624" y="798"/>
                  </a:lnTo>
                  <a:lnTo>
                    <a:pt x="672" y="792"/>
                  </a:lnTo>
                  <a:lnTo>
                    <a:pt x="714" y="768"/>
                  </a:lnTo>
                  <a:lnTo>
                    <a:pt x="750" y="732"/>
                  </a:lnTo>
                  <a:lnTo>
                    <a:pt x="798" y="702"/>
                  </a:lnTo>
                  <a:lnTo>
                    <a:pt x="852" y="684"/>
                  </a:lnTo>
                  <a:lnTo>
                    <a:pt x="852" y="636"/>
                  </a:lnTo>
                  <a:lnTo>
                    <a:pt x="864" y="594"/>
                  </a:lnTo>
                  <a:lnTo>
                    <a:pt x="876" y="564"/>
                  </a:lnTo>
                  <a:lnTo>
                    <a:pt x="828" y="546"/>
                  </a:lnTo>
                  <a:lnTo>
                    <a:pt x="828" y="492"/>
                  </a:lnTo>
                  <a:lnTo>
                    <a:pt x="840" y="456"/>
                  </a:lnTo>
                  <a:lnTo>
                    <a:pt x="888" y="420"/>
                  </a:lnTo>
                  <a:lnTo>
                    <a:pt x="912" y="408"/>
                  </a:lnTo>
                  <a:lnTo>
                    <a:pt x="948" y="396"/>
                  </a:lnTo>
                  <a:lnTo>
                    <a:pt x="1014" y="414"/>
                  </a:lnTo>
                  <a:lnTo>
                    <a:pt x="1080" y="390"/>
                  </a:lnTo>
                  <a:lnTo>
                    <a:pt x="1104" y="34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4" name="Freeform 120"/>
            <p:cNvSpPr>
              <a:spLocks/>
            </p:cNvSpPr>
            <p:nvPr/>
          </p:nvSpPr>
          <p:spPr bwMode="auto">
            <a:xfrm>
              <a:off x="3595384" y="2823014"/>
              <a:ext cx="128505" cy="101508"/>
            </a:xfrm>
            <a:custGeom>
              <a:avLst/>
              <a:gdLst>
                <a:gd name="T0" fmla="*/ 18957 w 578"/>
                <a:gd name="T1" fmla="*/ 21223 h 450"/>
                <a:gd name="T2" fmla="*/ 0 w 578"/>
                <a:gd name="T3" fmla="*/ 37804 h 450"/>
                <a:gd name="T4" fmla="*/ 13727 w 578"/>
                <a:gd name="T5" fmla="*/ 47752 h 450"/>
                <a:gd name="T6" fmla="*/ 21571 w 578"/>
                <a:gd name="T7" fmla="*/ 61680 h 450"/>
                <a:gd name="T8" fmla="*/ 25493 w 578"/>
                <a:gd name="T9" fmla="*/ 73618 h 450"/>
                <a:gd name="T10" fmla="*/ 39220 w 578"/>
                <a:gd name="T11" fmla="*/ 91525 h 450"/>
                <a:gd name="T12" fmla="*/ 52948 w 578"/>
                <a:gd name="T13" fmla="*/ 105452 h 450"/>
                <a:gd name="T14" fmla="*/ 74519 w 578"/>
                <a:gd name="T15" fmla="*/ 115401 h 450"/>
                <a:gd name="T16" fmla="*/ 88246 w 578"/>
                <a:gd name="T17" fmla="*/ 123359 h 450"/>
                <a:gd name="T18" fmla="*/ 101973 w 578"/>
                <a:gd name="T19" fmla="*/ 139277 h 450"/>
                <a:gd name="T20" fmla="*/ 113739 w 578"/>
                <a:gd name="T21" fmla="*/ 149225 h 450"/>
                <a:gd name="T22" fmla="*/ 133350 w 578"/>
                <a:gd name="T23" fmla="*/ 135297 h 450"/>
                <a:gd name="T24" fmla="*/ 149038 w 578"/>
                <a:gd name="T25" fmla="*/ 141266 h 450"/>
                <a:gd name="T26" fmla="*/ 166687 w 578"/>
                <a:gd name="T27" fmla="*/ 137287 h 450"/>
                <a:gd name="T28" fmla="*/ 168648 w 578"/>
                <a:gd name="T29" fmla="*/ 113411 h 450"/>
                <a:gd name="T30" fmla="*/ 164726 w 578"/>
                <a:gd name="T31" fmla="*/ 91525 h 450"/>
                <a:gd name="T32" fmla="*/ 170609 w 578"/>
                <a:gd name="T33" fmla="*/ 67649 h 450"/>
                <a:gd name="T34" fmla="*/ 182375 w 578"/>
                <a:gd name="T35" fmla="*/ 55711 h 450"/>
                <a:gd name="T36" fmla="*/ 176492 w 578"/>
                <a:gd name="T37" fmla="*/ 35814 h 450"/>
                <a:gd name="T38" fmla="*/ 188912 w 578"/>
                <a:gd name="T39" fmla="*/ 23876 h 450"/>
                <a:gd name="T40" fmla="*/ 170609 w 578"/>
                <a:gd name="T41" fmla="*/ 15917 h 450"/>
                <a:gd name="T42" fmla="*/ 150999 w 578"/>
                <a:gd name="T43" fmla="*/ 21886 h 450"/>
                <a:gd name="T44" fmla="*/ 141194 w 578"/>
                <a:gd name="T45" fmla="*/ 29845 h 450"/>
                <a:gd name="T46" fmla="*/ 132042 w 578"/>
                <a:gd name="T47" fmla="*/ 33493 h 450"/>
                <a:gd name="T48" fmla="*/ 123545 w 578"/>
                <a:gd name="T49" fmla="*/ 27524 h 450"/>
                <a:gd name="T50" fmla="*/ 111452 w 578"/>
                <a:gd name="T51" fmla="*/ 24871 h 450"/>
                <a:gd name="T52" fmla="*/ 107856 w 578"/>
                <a:gd name="T53" fmla="*/ 13928 h 450"/>
                <a:gd name="T54" fmla="*/ 112432 w 578"/>
                <a:gd name="T55" fmla="*/ 4974 h 450"/>
                <a:gd name="T56" fmla="*/ 92168 w 578"/>
                <a:gd name="T57" fmla="*/ 0 h 450"/>
                <a:gd name="T58" fmla="*/ 68636 w 578"/>
                <a:gd name="T59" fmla="*/ 11606 h 450"/>
                <a:gd name="T60" fmla="*/ 59484 w 578"/>
                <a:gd name="T61" fmla="*/ 5969 h 450"/>
                <a:gd name="T62" fmla="*/ 39220 w 578"/>
                <a:gd name="T63" fmla="*/ 15586 h 450"/>
                <a:gd name="T64" fmla="*/ 18957 w 578"/>
                <a:gd name="T65" fmla="*/ 21223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8"/>
                <a:gd name="T100" fmla="*/ 0 h 450"/>
                <a:gd name="T101" fmla="*/ 578 w 578"/>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8" h="450">
                  <a:moveTo>
                    <a:pt x="58" y="64"/>
                  </a:moveTo>
                  <a:lnTo>
                    <a:pt x="0" y="114"/>
                  </a:lnTo>
                  <a:lnTo>
                    <a:pt x="42" y="144"/>
                  </a:lnTo>
                  <a:lnTo>
                    <a:pt x="66" y="186"/>
                  </a:lnTo>
                  <a:lnTo>
                    <a:pt x="78" y="222"/>
                  </a:lnTo>
                  <a:lnTo>
                    <a:pt x="120" y="276"/>
                  </a:lnTo>
                  <a:lnTo>
                    <a:pt x="162" y="318"/>
                  </a:lnTo>
                  <a:lnTo>
                    <a:pt x="228" y="348"/>
                  </a:lnTo>
                  <a:lnTo>
                    <a:pt x="270" y="372"/>
                  </a:lnTo>
                  <a:lnTo>
                    <a:pt x="312" y="420"/>
                  </a:lnTo>
                  <a:lnTo>
                    <a:pt x="348" y="450"/>
                  </a:lnTo>
                  <a:lnTo>
                    <a:pt x="408" y="408"/>
                  </a:lnTo>
                  <a:lnTo>
                    <a:pt x="456" y="426"/>
                  </a:lnTo>
                  <a:lnTo>
                    <a:pt x="510" y="414"/>
                  </a:lnTo>
                  <a:lnTo>
                    <a:pt x="516" y="342"/>
                  </a:lnTo>
                  <a:lnTo>
                    <a:pt x="504" y="276"/>
                  </a:lnTo>
                  <a:lnTo>
                    <a:pt x="522" y="204"/>
                  </a:lnTo>
                  <a:lnTo>
                    <a:pt x="558" y="168"/>
                  </a:lnTo>
                  <a:lnTo>
                    <a:pt x="540" y="108"/>
                  </a:lnTo>
                  <a:lnTo>
                    <a:pt x="578" y="72"/>
                  </a:lnTo>
                  <a:lnTo>
                    <a:pt x="522" y="48"/>
                  </a:lnTo>
                  <a:lnTo>
                    <a:pt x="462" y="66"/>
                  </a:lnTo>
                  <a:lnTo>
                    <a:pt x="432" y="90"/>
                  </a:lnTo>
                  <a:lnTo>
                    <a:pt x="404" y="101"/>
                  </a:lnTo>
                  <a:lnTo>
                    <a:pt x="378" y="83"/>
                  </a:lnTo>
                  <a:lnTo>
                    <a:pt x="341" y="75"/>
                  </a:lnTo>
                  <a:lnTo>
                    <a:pt x="330" y="42"/>
                  </a:lnTo>
                  <a:lnTo>
                    <a:pt x="344" y="15"/>
                  </a:lnTo>
                  <a:lnTo>
                    <a:pt x="282" y="0"/>
                  </a:lnTo>
                  <a:lnTo>
                    <a:pt x="210" y="35"/>
                  </a:lnTo>
                  <a:lnTo>
                    <a:pt x="182" y="18"/>
                  </a:lnTo>
                  <a:lnTo>
                    <a:pt x="120" y="47"/>
                  </a:lnTo>
                  <a:lnTo>
                    <a:pt x="58" y="64"/>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5" name="Freeform 121"/>
            <p:cNvSpPr>
              <a:spLocks/>
            </p:cNvSpPr>
            <p:nvPr/>
          </p:nvSpPr>
          <p:spPr bwMode="auto">
            <a:xfrm>
              <a:off x="3415044" y="2619998"/>
              <a:ext cx="117707" cy="102588"/>
            </a:xfrm>
            <a:custGeom>
              <a:avLst/>
              <a:gdLst>
                <a:gd name="T0" fmla="*/ 0 w 523"/>
                <a:gd name="T1" fmla="*/ 26789 h 456"/>
                <a:gd name="T2" fmla="*/ 18197 w 523"/>
                <a:gd name="T3" fmla="*/ 40349 h 456"/>
                <a:gd name="T4" fmla="*/ 23160 w 523"/>
                <a:gd name="T5" fmla="*/ 52255 h 456"/>
                <a:gd name="T6" fmla="*/ 27792 w 523"/>
                <a:gd name="T7" fmla="*/ 66476 h 456"/>
                <a:gd name="T8" fmla="*/ 30770 w 523"/>
                <a:gd name="T9" fmla="*/ 82021 h 456"/>
                <a:gd name="T10" fmla="*/ 29777 w 523"/>
                <a:gd name="T11" fmla="*/ 93927 h 456"/>
                <a:gd name="T12" fmla="*/ 35733 w 523"/>
                <a:gd name="T13" fmla="*/ 102195 h 456"/>
                <a:gd name="T14" fmla="*/ 42019 w 523"/>
                <a:gd name="T15" fmla="*/ 111125 h 456"/>
                <a:gd name="T16" fmla="*/ 49959 w 523"/>
                <a:gd name="T17" fmla="*/ 123031 h 456"/>
                <a:gd name="T18" fmla="*/ 59885 w 523"/>
                <a:gd name="T19" fmla="*/ 134937 h 456"/>
                <a:gd name="T20" fmla="*/ 73781 w 523"/>
                <a:gd name="T21" fmla="*/ 142875 h 456"/>
                <a:gd name="T22" fmla="*/ 89662 w 523"/>
                <a:gd name="T23" fmla="*/ 140890 h 456"/>
                <a:gd name="T24" fmla="*/ 107528 w 523"/>
                <a:gd name="T25" fmla="*/ 136921 h 456"/>
                <a:gd name="T26" fmla="*/ 123409 w 523"/>
                <a:gd name="T27" fmla="*/ 138906 h 456"/>
                <a:gd name="T28" fmla="*/ 137305 w 523"/>
                <a:gd name="T29" fmla="*/ 144859 h 456"/>
                <a:gd name="T30" fmla="*/ 157157 w 523"/>
                <a:gd name="T31" fmla="*/ 150812 h 456"/>
                <a:gd name="T32" fmla="*/ 173038 w 523"/>
                <a:gd name="T33" fmla="*/ 146843 h 456"/>
                <a:gd name="T34" fmla="*/ 167083 w 523"/>
                <a:gd name="T35" fmla="*/ 128984 h 456"/>
                <a:gd name="T36" fmla="*/ 161127 w 523"/>
                <a:gd name="T37" fmla="*/ 115093 h 456"/>
                <a:gd name="T38" fmla="*/ 157157 w 523"/>
                <a:gd name="T39" fmla="*/ 101203 h 456"/>
                <a:gd name="T40" fmla="*/ 155172 w 523"/>
                <a:gd name="T41" fmla="*/ 79375 h 456"/>
                <a:gd name="T42" fmla="*/ 151201 w 523"/>
                <a:gd name="T43" fmla="*/ 65484 h 456"/>
                <a:gd name="T44" fmla="*/ 135320 w 523"/>
                <a:gd name="T45" fmla="*/ 47625 h 456"/>
                <a:gd name="T46" fmla="*/ 123409 w 523"/>
                <a:gd name="T47" fmla="*/ 37703 h 456"/>
                <a:gd name="T48" fmla="*/ 113484 w 523"/>
                <a:gd name="T49" fmla="*/ 27781 h 456"/>
                <a:gd name="T50" fmla="*/ 105543 w 523"/>
                <a:gd name="T51" fmla="*/ 13891 h 456"/>
                <a:gd name="T52" fmla="*/ 93632 w 523"/>
                <a:gd name="T53" fmla="*/ 0 h 456"/>
                <a:gd name="T54" fmla="*/ 79736 w 523"/>
                <a:gd name="T55" fmla="*/ 0 h 456"/>
                <a:gd name="T56" fmla="*/ 56907 w 523"/>
                <a:gd name="T57" fmla="*/ 10914 h 456"/>
                <a:gd name="T58" fmla="*/ 51944 w 523"/>
                <a:gd name="T59" fmla="*/ 10583 h 456"/>
                <a:gd name="T60" fmla="*/ 37718 w 523"/>
                <a:gd name="T61" fmla="*/ 11906 h 456"/>
                <a:gd name="T62" fmla="*/ 25807 w 523"/>
                <a:gd name="T63" fmla="*/ 8599 h 456"/>
                <a:gd name="T64" fmla="*/ 18859 w 523"/>
                <a:gd name="T65" fmla="*/ 4961 h 456"/>
                <a:gd name="T66" fmla="*/ 10918 w 523"/>
                <a:gd name="T67" fmla="*/ 0 h 456"/>
                <a:gd name="T68" fmla="*/ 6948 w 523"/>
                <a:gd name="T69" fmla="*/ 17529 h 456"/>
                <a:gd name="T70" fmla="*/ 0 w 523"/>
                <a:gd name="T71" fmla="*/ 26789 h 4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23"/>
                <a:gd name="T109" fmla="*/ 0 h 456"/>
                <a:gd name="T110" fmla="*/ 523 w 523"/>
                <a:gd name="T111" fmla="*/ 456 h 4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23" h="456">
                  <a:moveTo>
                    <a:pt x="0" y="81"/>
                  </a:moveTo>
                  <a:lnTo>
                    <a:pt x="55" y="122"/>
                  </a:lnTo>
                  <a:lnTo>
                    <a:pt x="70" y="158"/>
                  </a:lnTo>
                  <a:lnTo>
                    <a:pt x="84" y="201"/>
                  </a:lnTo>
                  <a:lnTo>
                    <a:pt x="93" y="248"/>
                  </a:lnTo>
                  <a:lnTo>
                    <a:pt x="90" y="284"/>
                  </a:lnTo>
                  <a:lnTo>
                    <a:pt x="108" y="309"/>
                  </a:lnTo>
                  <a:lnTo>
                    <a:pt x="127" y="336"/>
                  </a:lnTo>
                  <a:lnTo>
                    <a:pt x="151" y="372"/>
                  </a:lnTo>
                  <a:lnTo>
                    <a:pt x="181" y="408"/>
                  </a:lnTo>
                  <a:lnTo>
                    <a:pt x="223" y="432"/>
                  </a:lnTo>
                  <a:lnTo>
                    <a:pt x="271" y="426"/>
                  </a:lnTo>
                  <a:lnTo>
                    <a:pt x="325" y="414"/>
                  </a:lnTo>
                  <a:lnTo>
                    <a:pt x="373" y="420"/>
                  </a:lnTo>
                  <a:lnTo>
                    <a:pt x="415" y="438"/>
                  </a:lnTo>
                  <a:lnTo>
                    <a:pt x="475" y="456"/>
                  </a:lnTo>
                  <a:lnTo>
                    <a:pt x="523" y="444"/>
                  </a:lnTo>
                  <a:lnTo>
                    <a:pt x="505" y="390"/>
                  </a:lnTo>
                  <a:lnTo>
                    <a:pt x="487" y="348"/>
                  </a:lnTo>
                  <a:lnTo>
                    <a:pt x="475" y="306"/>
                  </a:lnTo>
                  <a:lnTo>
                    <a:pt x="469" y="240"/>
                  </a:lnTo>
                  <a:lnTo>
                    <a:pt x="457" y="198"/>
                  </a:lnTo>
                  <a:lnTo>
                    <a:pt x="409" y="144"/>
                  </a:lnTo>
                  <a:lnTo>
                    <a:pt x="373" y="114"/>
                  </a:lnTo>
                  <a:lnTo>
                    <a:pt x="343" y="84"/>
                  </a:lnTo>
                  <a:lnTo>
                    <a:pt x="319" y="42"/>
                  </a:lnTo>
                  <a:lnTo>
                    <a:pt x="283" y="0"/>
                  </a:lnTo>
                  <a:lnTo>
                    <a:pt x="241" y="0"/>
                  </a:lnTo>
                  <a:lnTo>
                    <a:pt x="172" y="33"/>
                  </a:lnTo>
                  <a:lnTo>
                    <a:pt x="157" y="32"/>
                  </a:lnTo>
                  <a:lnTo>
                    <a:pt x="114" y="36"/>
                  </a:lnTo>
                  <a:lnTo>
                    <a:pt x="78" y="26"/>
                  </a:lnTo>
                  <a:lnTo>
                    <a:pt x="57" y="15"/>
                  </a:lnTo>
                  <a:lnTo>
                    <a:pt x="33" y="0"/>
                  </a:lnTo>
                  <a:lnTo>
                    <a:pt x="21" y="53"/>
                  </a:lnTo>
                  <a:lnTo>
                    <a:pt x="0" y="81"/>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6" name="Freeform 122"/>
            <p:cNvSpPr>
              <a:spLocks/>
            </p:cNvSpPr>
            <p:nvPr/>
          </p:nvSpPr>
          <p:spPr bwMode="auto">
            <a:xfrm>
              <a:off x="3307057" y="2726905"/>
              <a:ext cx="220294" cy="188979"/>
            </a:xfrm>
            <a:custGeom>
              <a:avLst/>
              <a:gdLst>
                <a:gd name="T0" fmla="*/ 63844 w 979"/>
                <a:gd name="T1" fmla="*/ 130813 h 841"/>
                <a:gd name="T2" fmla="*/ 33741 w 979"/>
                <a:gd name="T3" fmla="*/ 138081 h 841"/>
                <a:gd name="T4" fmla="*/ 6285 w 979"/>
                <a:gd name="T5" fmla="*/ 130813 h 841"/>
                <a:gd name="T6" fmla="*/ 992 w 979"/>
                <a:gd name="T7" fmla="*/ 165499 h 841"/>
                <a:gd name="T8" fmla="*/ 17201 w 979"/>
                <a:gd name="T9" fmla="*/ 175739 h 841"/>
                <a:gd name="T10" fmla="*/ 40026 w 979"/>
                <a:gd name="T11" fmla="*/ 183667 h 841"/>
                <a:gd name="T12" fmla="*/ 64505 w 979"/>
                <a:gd name="T13" fmla="*/ 194238 h 841"/>
                <a:gd name="T14" fmla="*/ 92292 w 979"/>
                <a:gd name="T15" fmla="*/ 184328 h 841"/>
                <a:gd name="T16" fmla="*/ 120410 w 979"/>
                <a:gd name="T17" fmla="*/ 199193 h 841"/>
                <a:gd name="T18" fmla="*/ 161098 w 979"/>
                <a:gd name="T19" fmla="*/ 228923 h 841"/>
                <a:gd name="T20" fmla="*/ 199801 w 979"/>
                <a:gd name="T21" fmla="*/ 254689 h 841"/>
                <a:gd name="T22" fmla="*/ 234535 w 979"/>
                <a:gd name="T23" fmla="*/ 254029 h 841"/>
                <a:gd name="T24" fmla="*/ 258352 w 979"/>
                <a:gd name="T25" fmla="*/ 257993 h 841"/>
                <a:gd name="T26" fmla="*/ 288124 w 979"/>
                <a:gd name="T27" fmla="*/ 277813 h 841"/>
                <a:gd name="T28" fmla="*/ 292094 w 979"/>
                <a:gd name="T29" fmla="*/ 254029 h 841"/>
                <a:gd name="T30" fmla="*/ 315911 w 979"/>
                <a:gd name="T31" fmla="*/ 240155 h 841"/>
                <a:gd name="T32" fmla="*/ 321865 w 979"/>
                <a:gd name="T33" fmla="*/ 212406 h 841"/>
                <a:gd name="T34" fmla="*/ 302017 w 979"/>
                <a:gd name="T35" fmla="*/ 184658 h 841"/>
                <a:gd name="T36" fmla="*/ 276215 w 979"/>
                <a:gd name="T37" fmla="*/ 162856 h 841"/>
                <a:gd name="T38" fmla="*/ 252398 w 979"/>
                <a:gd name="T39" fmla="*/ 123216 h 841"/>
                <a:gd name="T40" fmla="*/ 226596 w 979"/>
                <a:gd name="T41" fmla="*/ 103395 h 841"/>
                <a:gd name="T42" fmla="*/ 218657 w 979"/>
                <a:gd name="T43" fmla="*/ 65737 h 841"/>
                <a:gd name="T44" fmla="*/ 206748 w 979"/>
                <a:gd name="T45" fmla="*/ 30061 h 841"/>
                <a:gd name="T46" fmla="*/ 180946 w 979"/>
                <a:gd name="T47" fmla="*/ 30061 h 841"/>
                <a:gd name="T48" fmla="*/ 171022 w 979"/>
                <a:gd name="T49" fmla="*/ 45917 h 841"/>
                <a:gd name="T50" fmla="*/ 163083 w 979"/>
                <a:gd name="T51" fmla="*/ 71683 h 841"/>
                <a:gd name="T52" fmla="*/ 119418 w 979"/>
                <a:gd name="T53" fmla="*/ 61773 h 841"/>
                <a:gd name="T54" fmla="*/ 83692 w 979"/>
                <a:gd name="T55" fmla="*/ 41953 h 841"/>
                <a:gd name="T56" fmla="*/ 59874 w 979"/>
                <a:gd name="T57" fmla="*/ 22133 h 841"/>
                <a:gd name="T58" fmla="*/ 21833 w 979"/>
                <a:gd name="T59" fmla="*/ 0 h 841"/>
                <a:gd name="T60" fmla="*/ 15217 w 979"/>
                <a:gd name="T61" fmla="*/ 24775 h 841"/>
                <a:gd name="T62" fmla="*/ 24810 w 979"/>
                <a:gd name="T63" fmla="*/ 52524 h 841"/>
                <a:gd name="T64" fmla="*/ 46973 w 979"/>
                <a:gd name="T65" fmla="*/ 66728 h 841"/>
                <a:gd name="T66" fmla="*/ 64836 w 979"/>
                <a:gd name="T67" fmla="*/ 85227 h 841"/>
                <a:gd name="T68" fmla="*/ 85346 w 979"/>
                <a:gd name="T69" fmla="*/ 107029 h 8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9"/>
                <a:gd name="T106" fmla="*/ 0 h 841"/>
                <a:gd name="T107" fmla="*/ 979 w 979"/>
                <a:gd name="T108" fmla="*/ 841 h 8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9" h="841">
                  <a:moveTo>
                    <a:pt x="258" y="324"/>
                  </a:moveTo>
                  <a:lnTo>
                    <a:pt x="193" y="396"/>
                  </a:lnTo>
                  <a:lnTo>
                    <a:pt x="151" y="409"/>
                  </a:lnTo>
                  <a:lnTo>
                    <a:pt x="102" y="418"/>
                  </a:lnTo>
                  <a:lnTo>
                    <a:pt x="70" y="412"/>
                  </a:lnTo>
                  <a:lnTo>
                    <a:pt x="19" y="396"/>
                  </a:lnTo>
                  <a:lnTo>
                    <a:pt x="0" y="438"/>
                  </a:lnTo>
                  <a:lnTo>
                    <a:pt x="3" y="501"/>
                  </a:lnTo>
                  <a:lnTo>
                    <a:pt x="18" y="522"/>
                  </a:lnTo>
                  <a:lnTo>
                    <a:pt x="52" y="532"/>
                  </a:lnTo>
                  <a:lnTo>
                    <a:pt x="90" y="537"/>
                  </a:lnTo>
                  <a:lnTo>
                    <a:pt x="121" y="556"/>
                  </a:lnTo>
                  <a:lnTo>
                    <a:pt x="160" y="555"/>
                  </a:lnTo>
                  <a:lnTo>
                    <a:pt x="195" y="588"/>
                  </a:lnTo>
                  <a:lnTo>
                    <a:pt x="232" y="576"/>
                  </a:lnTo>
                  <a:lnTo>
                    <a:pt x="279" y="558"/>
                  </a:lnTo>
                  <a:lnTo>
                    <a:pt x="327" y="577"/>
                  </a:lnTo>
                  <a:lnTo>
                    <a:pt x="364" y="603"/>
                  </a:lnTo>
                  <a:lnTo>
                    <a:pt x="367" y="633"/>
                  </a:lnTo>
                  <a:lnTo>
                    <a:pt x="487" y="693"/>
                  </a:lnTo>
                  <a:lnTo>
                    <a:pt x="522" y="730"/>
                  </a:lnTo>
                  <a:lnTo>
                    <a:pt x="604" y="771"/>
                  </a:lnTo>
                  <a:lnTo>
                    <a:pt x="676" y="802"/>
                  </a:lnTo>
                  <a:lnTo>
                    <a:pt x="709" y="769"/>
                  </a:lnTo>
                  <a:lnTo>
                    <a:pt x="751" y="751"/>
                  </a:lnTo>
                  <a:lnTo>
                    <a:pt x="781" y="781"/>
                  </a:lnTo>
                  <a:lnTo>
                    <a:pt x="823" y="805"/>
                  </a:lnTo>
                  <a:lnTo>
                    <a:pt x="871" y="841"/>
                  </a:lnTo>
                  <a:lnTo>
                    <a:pt x="901" y="823"/>
                  </a:lnTo>
                  <a:lnTo>
                    <a:pt x="883" y="769"/>
                  </a:lnTo>
                  <a:lnTo>
                    <a:pt x="919" y="745"/>
                  </a:lnTo>
                  <a:lnTo>
                    <a:pt x="955" y="727"/>
                  </a:lnTo>
                  <a:lnTo>
                    <a:pt x="979" y="691"/>
                  </a:lnTo>
                  <a:lnTo>
                    <a:pt x="973" y="643"/>
                  </a:lnTo>
                  <a:lnTo>
                    <a:pt x="955" y="577"/>
                  </a:lnTo>
                  <a:lnTo>
                    <a:pt x="913" y="559"/>
                  </a:lnTo>
                  <a:lnTo>
                    <a:pt x="871" y="523"/>
                  </a:lnTo>
                  <a:lnTo>
                    <a:pt x="835" y="493"/>
                  </a:lnTo>
                  <a:lnTo>
                    <a:pt x="817" y="427"/>
                  </a:lnTo>
                  <a:lnTo>
                    <a:pt x="763" y="373"/>
                  </a:lnTo>
                  <a:lnTo>
                    <a:pt x="709" y="349"/>
                  </a:lnTo>
                  <a:lnTo>
                    <a:pt x="685" y="313"/>
                  </a:lnTo>
                  <a:lnTo>
                    <a:pt x="667" y="259"/>
                  </a:lnTo>
                  <a:lnTo>
                    <a:pt x="661" y="199"/>
                  </a:lnTo>
                  <a:lnTo>
                    <a:pt x="691" y="139"/>
                  </a:lnTo>
                  <a:lnTo>
                    <a:pt x="625" y="91"/>
                  </a:lnTo>
                  <a:lnTo>
                    <a:pt x="583" y="85"/>
                  </a:lnTo>
                  <a:lnTo>
                    <a:pt x="547" y="91"/>
                  </a:lnTo>
                  <a:lnTo>
                    <a:pt x="499" y="103"/>
                  </a:lnTo>
                  <a:lnTo>
                    <a:pt x="517" y="139"/>
                  </a:lnTo>
                  <a:lnTo>
                    <a:pt x="517" y="181"/>
                  </a:lnTo>
                  <a:lnTo>
                    <a:pt x="493" y="217"/>
                  </a:lnTo>
                  <a:lnTo>
                    <a:pt x="433" y="187"/>
                  </a:lnTo>
                  <a:lnTo>
                    <a:pt x="361" y="187"/>
                  </a:lnTo>
                  <a:lnTo>
                    <a:pt x="295" y="163"/>
                  </a:lnTo>
                  <a:lnTo>
                    <a:pt x="253" y="127"/>
                  </a:lnTo>
                  <a:lnTo>
                    <a:pt x="241" y="91"/>
                  </a:lnTo>
                  <a:lnTo>
                    <a:pt x="181" y="67"/>
                  </a:lnTo>
                  <a:lnTo>
                    <a:pt x="139" y="43"/>
                  </a:lnTo>
                  <a:lnTo>
                    <a:pt x="66" y="0"/>
                  </a:lnTo>
                  <a:lnTo>
                    <a:pt x="40" y="37"/>
                  </a:lnTo>
                  <a:lnTo>
                    <a:pt x="46" y="75"/>
                  </a:lnTo>
                  <a:lnTo>
                    <a:pt x="70" y="114"/>
                  </a:lnTo>
                  <a:lnTo>
                    <a:pt x="75" y="159"/>
                  </a:lnTo>
                  <a:lnTo>
                    <a:pt x="111" y="177"/>
                  </a:lnTo>
                  <a:lnTo>
                    <a:pt x="142" y="202"/>
                  </a:lnTo>
                  <a:lnTo>
                    <a:pt x="166" y="234"/>
                  </a:lnTo>
                  <a:lnTo>
                    <a:pt x="196" y="258"/>
                  </a:lnTo>
                  <a:lnTo>
                    <a:pt x="231" y="286"/>
                  </a:lnTo>
                  <a:lnTo>
                    <a:pt x="258" y="324"/>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7" name="Freeform 123"/>
            <p:cNvSpPr>
              <a:spLocks/>
            </p:cNvSpPr>
            <p:nvPr/>
          </p:nvSpPr>
          <p:spPr bwMode="auto">
            <a:xfrm>
              <a:off x="3668815" y="2751742"/>
              <a:ext cx="101508" cy="93949"/>
            </a:xfrm>
            <a:custGeom>
              <a:avLst/>
              <a:gdLst>
                <a:gd name="T0" fmla="*/ 4974 w 450"/>
                <a:gd name="T1" fmla="*/ 108776 h 419"/>
                <a:gd name="T2" fmla="*/ 0 w 450"/>
                <a:gd name="T3" fmla="*/ 118335 h 419"/>
                <a:gd name="T4" fmla="*/ 3648 w 450"/>
                <a:gd name="T5" fmla="*/ 130201 h 419"/>
                <a:gd name="T6" fmla="*/ 15917 w 450"/>
                <a:gd name="T7" fmla="*/ 132179 h 419"/>
                <a:gd name="T8" fmla="*/ 24539 w 450"/>
                <a:gd name="T9" fmla="*/ 138112 h 419"/>
                <a:gd name="T10" fmla="*/ 34488 w 450"/>
                <a:gd name="T11" fmla="*/ 134157 h 419"/>
                <a:gd name="T12" fmla="*/ 42778 w 450"/>
                <a:gd name="T13" fmla="*/ 127234 h 419"/>
                <a:gd name="T14" fmla="*/ 63669 w 450"/>
                <a:gd name="T15" fmla="*/ 120642 h 419"/>
                <a:gd name="T16" fmla="*/ 81576 w 450"/>
                <a:gd name="T17" fmla="*/ 128553 h 419"/>
                <a:gd name="T18" fmla="*/ 103463 w 450"/>
                <a:gd name="T19" fmla="*/ 122620 h 419"/>
                <a:gd name="T20" fmla="*/ 115401 w 450"/>
                <a:gd name="T21" fmla="*/ 110753 h 419"/>
                <a:gd name="T22" fmla="*/ 137287 w 450"/>
                <a:gd name="T23" fmla="*/ 104820 h 419"/>
                <a:gd name="T24" fmla="*/ 149225 w 450"/>
                <a:gd name="T25" fmla="*/ 88998 h 419"/>
                <a:gd name="T26" fmla="*/ 149225 w 450"/>
                <a:gd name="T27" fmla="*/ 67243 h 419"/>
                <a:gd name="T28" fmla="*/ 134303 w 450"/>
                <a:gd name="T29" fmla="*/ 48455 h 419"/>
                <a:gd name="T30" fmla="*/ 123028 w 450"/>
                <a:gd name="T31" fmla="*/ 41203 h 419"/>
                <a:gd name="T32" fmla="*/ 121038 w 450"/>
                <a:gd name="T33" fmla="*/ 29666 h 419"/>
                <a:gd name="T34" fmla="*/ 114074 w 450"/>
                <a:gd name="T35" fmla="*/ 21755 h 419"/>
                <a:gd name="T36" fmla="*/ 115401 w 450"/>
                <a:gd name="T37" fmla="*/ 13844 h 419"/>
                <a:gd name="T38" fmla="*/ 96499 w 450"/>
                <a:gd name="T39" fmla="*/ 7581 h 419"/>
                <a:gd name="T40" fmla="*/ 84229 w 450"/>
                <a:gd name="T41" fmla="*/ 659 h 419"/>
                <a:gd name="T42" fmla="*/ 71628 w 450"/>
                <a:gd name="T43" fmla="*/ 0 h 419"/>
                <a:gd name="T44" fmla="*/ 58364 w 450"/>
                <a:gd name="T45" fmla="*/ 3955 h 419"/>
                <a:gd name="T46" fmla="*/ 41451 w 450"/>
                <a:gd name="T47" fmla="*/ 19777 h 419"/>
                <a:gd name="T48" fmla="*/ 38798 w 450"/>
                <a:gd name="T49" fmla="*/ 41203 h 419"/>
                <a:gd name="T50" fmla="*/ 36477 w 450"/>
                <a:gd name="T51" fmla="*/ 56366 h 419"/>
                <a:gd name="T52" fmla="*/ 25866 w 450"/>
                <a:gd name="T53" fmla="*/ 72847 h 419"/>
                <a:gd name="T54" fmla="*/ 19897 w 450"/>
                <a:gd name="T55" fmla="*/ 94931 h 419"/>
                <a:gd name="T56" fmla="*/ 4974 w 450"/>
                <a:gd name="T57" fmla="*/ 108776 h 4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50"/>
                <a:gd name="T88" fmla="*/ 0 h 419"/>
                <a:gd name="T89" fmla="*/ 450 w 450"/>
                <a:gd name="T90" fmla="*/ 419 h 4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50" h="419">
                  <a:moveTo>
                    <a:pt x="15" y="330"/>
                  </a:moveTo>
                  <a:lnTo>
                    <a:pt x="0" y="359"/>
                  </a:lnTo>
                  <a:lnTo>
                    <a:pt x="11" y="395"/>
                  </a:lnTo>
                  <a:lnTo>
                    <a:pt x="48" y="401"/>
                  </a:lnTo>
                  <a:lnTo>
                    <a:pt x="74" y="419"/>
                  </a:lnTo>
                  <a:lnTo>
                    <a:pt x="104" y="407"/>
                  </a:lnTo>
                  <a:lnTo>
                    <a:pt x="129" y="386"/>
                  </a:lnTo>
                  <a:lnTo>
                    <a:pt x="192" y="366"/>
                  </a:lnTo>
                  <a:lnTo>
                    <a:pt x="246" y="390"/>
                  </a:lnTo>
                  <a:lnTo>
                    <a:pt x="312" y="372"/>
                  </a:lnTo>
                  <a:lnTo>
                    <a:pt x="348" y="336"/>
                  </a:lnTo>
                  <a:lnTo>
                    <a:pt x="414" y="318"/>
                  </a:lnTo>
                  <a:lnTo>
                    <a:pt x="450" y="270"/>
                  </a:lnTo>
                  <a:lnTo>
                    <a:pt x="450" y="204"/>
                  </a:lnTo>
                  <a:lnTo>
                    <a:pt x="405" y="147"/>
                  </a:lnTo>
                  <a:lnTo>
                    <a:pt x="371" y="125"/>
                  </a:lnTo>
                  <a:lnTo>
                    <a:pt x="365" y="90"/>
                  </a:lnTo>
                  <a:lnTo>
                    <a:pt x="344" y="66"/>
                  </a:lnTo>
                  <a:lnTo>
                    <a:pt x="348" y="42"/>
                  </a:lnTo>
                  <a:lnTo>
                    <a:pt x="291" y="23"/>
                  </a:lnTo>
                  <a:lnTo>
                    <a:pt x="254" y="2"/>
                  </a:lnTo>
                  <a:lnTo>
                    <a:pt x="216" y="0"/>
                  </a:lnTo>
                  <a:lnTo>
                    <a:pt x="176" y="12"/>
                  </a:lnTo>
                  <a:lnTo>
                    <a:pt x="125" y="60"/>
                  </a:lnTo>
                  <a:lnTo>
                    <a:pt x="117" y="125"/>
                  </a:lnTo>
                  <a:lnTo>
                    <a:pt x="110" y="171"/>
                  </a:lnTo>
                  <a:lnTo>
                    <a:pt x="78" y="221"/>
                  </a:lnTo>
                  <a:lnTo>
                    <a:pt x="60" y="288"/>
                  </a:lnTo>
                  <a:lnTo>
                    <a:pt x="15" y="33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8" name="Freeform 124"/>
            <p:cNvSpPr>
              <a:spLocks/>
            </p:cNvSpPr>
            <p:nvPr/>
          </p:nvSpPr>
          <p:spPr bwMode="auto">
            <a:xfrm>
              <a:off x="3605102" y="2695589"/>
              <a:ext cx="112307" cy="134984"/>
            </a:xfrm>
            <a:custGeom>
              <a:avLst/>
              <a:gdLst>
                <a:gd name="T0" fmla="*/ 13868 w 500"/>
                <a:gd name="T1" fmla="*/ 103187 h 600"/>
                <a:gd name="T2" fmla="*/ 7925 w 500"/>
                <a:gd name="T3" fmla="*/ 119062 h 600"/>
                <a:gd name="T4" fmla="*/ 1981 w 500"/>
                <a:gd name="T5" fmla="*/ 132953 h 600"/>
                <a:gd name="T6" fmla="*/ 0 w 500"/>
                <a:gd name="T7" fmla="*/ 150812 h 600"/>
                <a:gd name="T8" fmla="*/ 19812 w 500"/>
                <a:gd name="T9" fmla="*/ 164703 h 600"/>
                <a:gd name="T10" fmla="*/ 31699 w 500"/>
                <a:gd name="T11" fmla="*/ 184546 h 600"/>
                <a:gd name="T12" fmla="*/ 53492 w 500"/>
                <a:gd name="T13" fmla="*/ 198437 h 600"/>
                <a:gd name="T14" fmla="*/ 77267 w 500"/>
                <a:gd name="T15" fmla="*/ 186531 h 600"/>
                <a:gd name="T16" fmla="*/ 97079 w 500"/>
                <a:gd name="T17" fmla="*/ 190500 h 600"/>
                <a:gd name="T18" fmla="*/ 112928 w 500"/>
                <a:gd name="T19" fmla="*/ 176609 h 600"/>
                <a:gd name="T20" fmla="*/ 118872 w 500"/>
                <a:gd name="T21" fmla="*/ 154781 h 600"/>
                <a:gd name="T22" fmla="*/ 128778 w 500"/>
                <a:gd name="T23" fmla="*/ 138906 h 600"/>
                <a:gd name="T24" fmla="*/ 132740 w 500"/>
                <a:gd name="T25" fmla="*/ 119062 h 600"/>
                <a:gd name="T26" fmla="*/ 134722 w 500"/>
                <a:gd name="T27" fmla="*/ 101203 h 600"/>
                <a:gd name="T28" fmla="*/ 150571 w 500"/>
                <a:gd name="T29" fmla="*/ 85328 h 600"/>
                <a:gd name="T30" fmla="*/ 165100 w 500"/>
                <a:gd name="T31" fmla="*/ 81359 h 600"/>
                <a:gd name="T32" fmla="*/ 157175 w 500"/>
                <a:gd name="T33" fmla="*/ 70114 h 600"/>
                <a:gd name="T34" fmla="*/ 142316 w 500"/>
                <a:gd name="T35" fmla="*/ 59531 h 600"/>
                <a:gd name="T36" fmla="*/ 132740 w 500"/>
                <a:gd name="T37" fmla="*/ 48286 h 600"/>
                <a:gd name="T38" fmla="*/ 128778 w 500"/>
                <a:gd name="T39" fmla="*/ 40349 h 600"/>
                <a:gd name="T40" fmla="*/ 135382 w 500"/>
                <a:gd name="T41" fmla="*/ 23482 h 600"/>
                <a:gd name="T42" fmla="*/ 116891 w 500"/>
                <a:gd name="T43" fmla="*/ 9591 h 600"/>
                <a:gd name="T44" fmla="*/ 102692 w 500"/>
                <a:gd name="T45" fmla="*/ 0 h 600"/>
                <a:gd name="T46" fmla="*/ 83871 w 500"/>
                <a:gd name="T47" fmla="*/ 2646 h 600"/>
                <a:gd name="T48" fmla="*/ 65380 w 500"/>
                <a:gd name="T49" fmla="*/ 14883 h 600"/>
                <a:gd name="T50" fmla="*/ 51181 w 500"/>
                <a:gd name="T51" fmla="*/ 21828 h 600"/>
                <a:gd name="T52" fmla="*/ 44247 w 500"/>
                <a:gd name="T53" fmla="*/ 31419 h 600"/>
                <a:gd name="T54" fmla="*/ 49530 w 500"/>
                <a:gd name="T55" fmla="*/ 47625 h 600"/>
                <a:gd name="T56" fmla="*/ 57455 w 500"/>
                <a:gd name="T57" fmla="*/ 61515 h 600"/>
                <a:gd name="T58" fmla="*/ 61417 w 500"/>
                <a:gd name="T59" fmla="*/ 71437 h 600"/>
                <a:gd name="T60" fmla="*/ 41605 w 500"/>
                <a:gd name="T61" fmla="*/ 77390 h 600"/>
                <a:gd name="T62" fmla="*/ 23774 w 500"/>
                <a:gd name="T63" fmla="*/ 83344 h 600"/>
                <a:gd name="T64" fmla="*/ 13868 w 500"/>
                <a:gd name="T65" fmla="*/ 103187 h 6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0"/>
                <a:gd name="T100" fmla="*/ 0 h 600"/>
                <a:gd name="T101" fmla="*/ 500 w 500"/>
                <a:gd name="T102" fmla="*/ 600 h 6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0" h="600">
                  <a:moveTo>
                    <a:pt x="42" y="312"/>
                  </a:moveTo>
                  <a:lnTo>
                    <a:pt x="24" y="360"/>
                  </a:lnTo>
                  <a:lnTo>
                    <a:pt x="6" y="402"/>
                  </a:lnTo>
                  <a:lnTo>
                    <a:pt x="0" y="456"/>
                  </a:lnTo>
                  <a:lnTo>
                    <a:pt x="60" y="498"/>
                  </a:lnTo>
                  <a:lnTo>
                    <a:pt x="96" y="558"/>
                  </a:lnTo>
                  <a:lnTo>
                    <a:pt x="162" y="600"/>
                  </a:lnTo>
                  <a:lnTo>
                    <a:pt x="234" y="564"/>
                  </a:lnTo>
                  <a:lnTo>
                    <a:pt x="294" y="576"/>
                  </a:lnTo>
                  <a:lnTo>
                    <a:pt x="342" y="534"/>
                  </a:lnTo>
                  <a:lnTo>
                    <a:pt x="360" y="468"/>
                  </a:lnTo>
                  <a:lnTo>
                    <a:pt x="390" y="420"/>
                  </a:lnTo>
                  <a:lnTo>
                    <a:pt x="402" y="360"/>
                  </a:lnTo>
                  <a:lnTo>
                    <a:pt x="408" y="306"/>
                  </a:lnTo>
                  <a:lnTo>
                    <a:pt x="456" y="258"/>
                  </a:lnTo>
                  <a:lnTo>
                    <a:pt x="500" y="246"/>
                  </a:lnTo>
                  <a:lnTo>
                    <a:pt x="476" y="212"/>
                  </a:lnTo>
                  <a:lnTo>
                    <a:pt x="431" y="180"/>
                  </a:lnTo>
                  <a:lnTo>
                    <a:pt x="402" y="146"/>
                  </a:lnTo>
                  <a:lnTo>
                    <a:pt x="390" y="122"/>
                  </a:lnTo>
                  <a:lnTo>
                    <a:pt x="410" y="71"/>
                  </a:lnTo>
                  <a:lnTo>
                    <a:pt x="354" y="29"/>
                  </a:lnTo>
                  <a:lnTo>
                    <a:pt x="311" y="0"/>
                  </a:lnTo>
                  <a:lnTo>
                    <a:pt x="254" y="8"/>
                  </a:lnTo>
                  <a:lnTo>
                    <a:pt x="198" y="45"/>
                  </a:lnTo>
                  <a:lnTo>
                    <a:pt x="155" y="66"/>
                  </a:lnTo>
                  <a:lnTo>
                    <a:pt x="134" y="95"/>
                  </a:lnTo>
                  <a:lnTo>
                    <a:pt x="150" y="144"/>
                  </a:lnTo>
                  <a:lnTo>
                    <a:pt x="174" y="186"/>
                  </a:lnTo>
                  <a:lnTo>
                    <a:pt x="186" y="216"/>
                  </a:lnTo>
                  <a:lnTo>
                    <a:pt x="126" y="234"/>
                  </a:lnTo>
                  <a:lnTo>
                    <a:pt x="72" y="252"/>
                  </a:lnTo>
                  <a:lnTo>
                    <a:pt x="42" y="31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49" name="Freeform 125"/>
            <p:cNvSpPr>
              <a:spLocks/>
            </p:cNvSpPr>
            <p:nvPr/>
          </p:nvSpPr>
          <p:spPr bwMode="auto">
            <a:xfrm>
              <a:off x="3555428" y="2605959"/>
              <a:ext cx="260250" cy="112307"/>
            </a:xfrm>
            <a:custGeom>
              <a:avLst/>
              <a:gdLst>
                <a:gd name="T0" fmla="*/ 0 w 1154"/>
                <a:gd name="T1" fmla="*/ 99589 h 499"/>
                <a:gd name="T2" fmla="*/ 3978 w 1154"/>
                <a:gd name="T3" fmla="*/ 117456 h 499"/>
                <a:gd name="T4" fmla="*/ 9946 w 1154"/>
                <a:gd name="T5" fmla="*/ 137308 h 499"/>
                <a:gd name="T6" fmla="*/ 29838 w 1154"/>
                <a:gd name="T7" fmla="*/ 137308 h 499"/>
                <a:gd name="T8" fmla="*/ 41773 w 1154"/>
                <a:gd name="T9" fmla="*/ 147233 h 499"/>
                <a:gd name="T10" fmla="*/ 67633 w 1154"/>
                <a:gd name="T11" fmla="*/ 147233 h 499"/>
                <a:gd name="T12" fmla="*/ 93492 w 1154"/>
                <a:gd name="T13" fmla="*/ 155174 h 499"/>
                <a:gd name="T14" fmla="*/ 117362 w 1154"/>
                <a:gd name="T15" fmla="*/ 165100 h 499"/>
                <a:gd name="T16" fmla="*/ 125319 w 1154"/>
                <a:gd name="T17" fmla="*/ 155174 h 499"/>
                <a:gd name="T18" fmla="*/ 143222 w 1154"/>
                <a:gd name="T19" fmla="*/ 145248 h 499"/>
                <a:gd name="T20" fmla="*/ 159135 w 1154"/>
                <a:gd name="T21" fmla="*/ 135322 h 499"/>
                <a:gd name="T22" fmla="*/ 177038 w 1154"/>
                <a:gd name="T23" fmla="*/ 133337 h 499"/>
                <a:gd name="T24" fmla="*/ 188973 w 1154"/>
                <a:gd name="T25" fmla="*/ 141278 h 499"/>
                <a:gd name="T26" fmla="*/ 209528 w 1154"/>
                <a:gd name="T27" fmla="*/ 156828 h 499"/>
                <a:gd name="T28" fmla="*/ 220800 w 1154"/>
                <a:gd name="T29" fmla="*/ 153189 h 499"/>
                <a:gd name="T30" fmla="*/ 247654 w 1154"/>
                <a:gd name="T31" fmla="*/ 161130 h 499"/>
                <a:gd name="T32" fmla="*/ 264563 w 1154"/>
                <a:gd name="T33" fmla="*/ 161791 h 499"/>
                <a:gd name="T34" fmla="*/ 287107 w 1154"/>
                <a:gd name="T35" fmla="*/ 160137 h 499"/>
                <a:gd name="T36" fmla="*/ 306336 w 1154"/>
                <a:gd name="T37" fmla="*/ 152858 h 499"/>
                <a:gd name="T38" fmla="*/ 328217 w 1154"/>
                <a:gd name="T39" fmla="*/ 154843 h 499"/>
                <a:gd name="T40" fmla="*/ 342804 w 1154"/>
                <a:gd name="T41" fmla="*/ 150873 h 499"/>
                <a:gd name="T42" fmla="*/ 357060 w 1154"/>
                <a:gd name="T43" fmla="*/ 135984 h 499"/>
                <a:gd name="T44" fmla="*/ 375626 w 1154"/>
                <a:gd name="T45" fmla="*/ 107530 h 499"/>
                <a:gd name="T46" fmla="*/ 382588 w 1154"/>
                <a:gd name="T47" fmla="*/ 91649 h 499"/>
                <a:gd name="T48" fmla="*/ 366011 w 1154"/>
                <a:gd name="T49" fmla="*/ 79407 h 499"/>
                <a:gd name="T50" fmla="*/ 362033 w 1154"/>
                <a:gd name="T51" fmla="*/ 65511 h 499"/>
                <a:gd name="T52" fmla="*/ 349103 w 1154"/>
                <a:gd name="T53" fmla="*/ 57570 h 499"/>
                <a:gd name="T54" fmla="*/ 342804 w 1154"/>
                <a:gd name="T55" fmla="*/ 65511 h 499"/>
                <a:gd name="T56" fmla="*/ 331864 w 1154"/>
                <a:gd name="T57" fmla="*/ 61540 h 499"/>
                <a:gd name="T58" fmla="*/ 332858 w 1154"/>
                <a:gd name="T59" fmla="*/ 44666 h 499"/>
                <a:gd name="T60" fmla="*/ 323244 w 1154"/>
                <a:gd name="T61" fmla="*/ 39042 h 499"/>
                <a:gd name="T62" fmla="*/ 317939 w 1154"/>
                <a:gd name="T63" fmla="*/ 23160 h 499"/>
                <a:gd name="T64" fmla="*/ 313961 w 1154"/>
                <a:gd name="T65" fmla="*/ 9926 h 499"/>
                <a:gd name="T66" fmla="*/ 300368 w 1154"/>
                <a:gd name="T67" fmla="*/ 6948 h 499"/>
                <a:gd name="T68" fmla="*/ 293074 w 1154"/>
                <a:gd name="T69" fmla="*/ 11911 h 499"/>
                <a:gd name="T70" fmla="*/ 277492 w 1154"/>
                <a:gd name="T71" fmla="*/ 16212 h 499"/>
                <a:gd name="T72" fmla="*/ 265557 w 1154"/>
                <a:gd name="T73" fmla="*/ 6948 h 499"/>
                <a:gd name="T74" fmla="*/ 253290 w 1154"/>
                <a:gd name="T75" fmla="*/ 3309 h 499"/>
                <a:gd name="T76" fmla="*/ 236714 w 1154"/>
                <a:gd name="T77" fmla="*/ 0 h 499"/>
                <a:gd name="T78" fmla="*/ 225442 w 1154"/>
                <a:gd name="T79" fmla="*/ 6948 h 499"/>
                <a:gd name="T80" fmla="*/ 209860 w 1154"/>
                <a:gd name="T81" fmla="*/ 12242 h 499"/>
                <a:gd name="T82" fmla="*/ 192620 w 1154"/>
                <a:gd name="T83" fmla="*/ 21175 h 499"/>
                <a:gd name="T84" fmla="*/ 189968 w 1154"/>
                <a:gd name="T85" fmla="*/ 40034 h 499"/>
                <a:gd name="T86" fmla="*/ 180022 w 1154"/>
                <a:gd name="T87" fmla="*/ 62864 h 499"/>
                <a:gd name="T88" fmla="*/ 163114 w 1154"/>
                <a:gd name="T89" fmla="*/ 71797 h 499"/>
                <a:gd name="T90" fmla="*/ 149189 w 1154"/>
                <a:gd name="T91" fmla="*/ 74444 h 499"/>
                <a:gd name="T92" fmla="*/ 126977 w 1154"/>
                <a:gd name="T93" fmla="*/ 58563 h 499"/>
                <a:gd name="T94" fmla="*/ 119352 w 1154"/>
                <a:gd name="T95" fmla="*/ 46652 h 499"/>
                <a:gd name="T96" fmla="*/ 107085 w 1154"/>
                <a:gd name="T97" fmla="*/ 39703 h 499"/>
                <a:gd name="T98" fmla="*/ 91171 w 1154"/>
                <a:gd name="T99" fmla="*/ 41027 h 499"/>
                <a:gd name="T100" fmla="*/ 82551 w 1154"/>
                <a:gd name="T101" fmla="*/ 27131 h 499"/>
                <a:gd name="T102" fmla="*/ 87524 w 1154"/>
                <a:gd name="T103" fmla="*/ 9926 h 499"/>
                <a:gd name="T104" fmla="*/ 94487 w 1154"/>
                <a:gd name="T105" fmla="*/ 1985 h 499"/>
                <a:gd name="T106" fmla="*/ 65643 w 1154"/>
                <a:gd name="T107" fmla="*/ 331 h 499"/>
                <a:gd name="T108" fmla="*/ 49730 w 1154"/>
                <a:gd name="T109" fmla="*/ 14227 h 499"/>
                <a:gd name="T110" fmla="*/ 45751 w 1154"/>
                <a:gd name="T111" fmla="*/ 24153 h 499"/>
                <a:gd name="T112" fmla="*/ 49730 w 1154"/>
                <a:gd name="T113" fmla="*/ 32094 h 499"/>
                <a:gd name="T114" fmla="*/ 47741 w 1154"/>
                <a:gd name="T115" fmla="*/ 47975 h 499"/>
                <a:gd name="T116" fmla="*/ 51719 w 1154"/>
                <a:gd name="T117" fmla="*/ 57901 h 499"/>
                <a:gd name="T118" fmla="*/ 35805 w 1154"/>
                <a:gd name="T119" fmla="*/ 67827 h 499"/>
                <a:gd name="T120" fmla="*/ 17903 w 1154"/>
                <a:gd name="T121" fmla="*/ 73782 h 499"/>
                <a:gd name="T122" fmla="*/ 13924 w 1154"/>
                <a:gd name="T123" fmla="*/ 85693 h 499"/>
                <a:gd name="T124" fmla="*/ 0 w 1154"/>
                <a:gd name="T125" fmla="*/ 99589 h 4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54"/>
                <a:gd name="T190" fmla="*/ 0 h 499"/>
                <a:gd name="T191" fmla="*/ 1154 w 1154"/>
                <a:gd name="T192" fmla="*/ 499 h 4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54" h="499">
                  <a:moveTo>
                    <a:pt x="0" y="301"/>
                  </a:moveTo>
                  <a:lnTo>
                    <a:pt x="12" y="355"/>
                  </a:lnTo>
                  <a:lnTo>
                    <a:pt x="30" y="415"/>
                  </a:lnTo>
                  <a:lnTo>
                    <a:pt x="90" y="415"/>
                  </a:lnTo>
                  <a:lnTo>
                    <a:pt x="126" y="445"/>
                  </a:lnTo>
                  <a:lnTo>
                    <a:pt x="204" y="445"/>
                  </a:lnTo>
                  <a:lnTo>
                    <a:pt x="282" y="469"/>
                  </a:lnTo>
                  <a:lnTo>
                    <a:pt x="354" y="499"/>
                  </a:lnTo>
                  <a:lnTo>
                    <a:pt x="378" y="469"/>
                  </a:lnTo>
                  <a:lnTo>
                    <a:pt x="432" y="439"/>
                  </a:lnTo>
                  <a:lnTo>
                    <a:pt x="480" y="409"/>
                  </a:lnTo>
                  <a:lnTo>
                    <a:pt x="534" y="403"/>
                  </a:lnTo>
                  <a:lnTo>
                    <a:pt x="570" y="427"/>
                  </a:lnTo>
                  <a:lnTo>
                    <a:pt x="632" y="474"/>
                  </a:lnTo>
                  <a:lnTo>
                    <a:pt x="666" y="463"/>
                  </a:lnTo>
                  <a:lnTo>
                    <a:pt x="747" y="487"/>
                  </a:lnTo>
                  <a:lnTo>
                    <a:pt x="798" y="489"/>
                  </a:lnTo>
                  <a:lnTo>
                    <a:pt x="866" y="484"/>
                  </a:lnTo>
                  <a:lnTo>
                    <a:pt x="924" y="462"/>
                  </a:lnTo>
                  <a:lnTo>
                    <a:pt x="990" y="468"/>
                  </a:lnTo>
                  <a:lnTo>
                    <a:pt x="1034" y="456"/>
                  </a:lnTo>
                  <a:lnTo>
                    <a:pt x="1077" y="411"/>
                  </a:lnTo>
                  <a:lnTo>
                    <a:pt x="1133" y="325"/>
                  </a:lnTo>
                  <a:lnTo>
                    <a:pt x="1154" y="277"/>
                  </a:lnTo>
                  <a:lnTo>
                    <a:pt x="1104" y="240"/>
                  </a:lnTo>
                  <a:lnTo>
                    <a:pt x="1092" y="198"/>
                  </a:lnTo>
                  <a:lnTo>
                    <a:pt x="1053" y="174"/>
                  </a:lnTo>
                  <a:lnTo>
                    <a:pt x="1034" y="198"/>
                  </a:lnTo>
                  <a:lnTo>
                    <a:pt x="1001" y="186"/>
                  </a:lnTo>
                  <a:lnTo>
                    <a:pt x="1004" y="135"/>
                  </a:lnTo>
                  <a:lnTo>
                    <a:pt x="975" y="118"/>
                  </a:lnTo>
                  <a:lnTo>
                    <a:pt x="959" y="70"/>
                  </a:lnTo>
                  <a:lnTo>
                    <a:pt x="947" y="30"/>
                  </a:lnTo>
                  <a:lnTo>
                    <a:pt x="906" y="21"/>
                  </a:lnTo>
                  <a:lnTo>
                    <a:pt x="884" y="36"/>
                  </a:lnTo>
                  <a:lnTo>
                    <a:pt x="837" y="49"/>
                  </a:lnTo>
                  <a:lnTo>
                    <a:pt x="801" y="21"/>
                  </a:lnTo>
                  <a:lnTo>
                    <a:pt x="764" y="10"/>
                  </a:lnTo>
                  <a:lnTo>
                    <a:pt x="714" y="0"/>
                  </a:lnTo>
                  <a:lnTo>
                    <a:pt x="680" y="21"/>
                  </a:lnTo>
                  <a:lnTo>
                    <a:pt x="633" y="37"/>
                  </a:lnTo>
                  <a:lnTo>
                    <a:pt x="581" y="64"/>
                  </a:lnTo>
                  <a:lnTo>
                    <a:pt x="573" y="121"/>
                  </a:lnTo>
                  <a:lnTo>
                    <a:pt x="543" y="190"/>
                  </a:lnTo>
                  <a:lnTo>
                    <a:pt x="492" y="217"/>
                  </a:lnTo>
                  <a:lnTo>
                    <a:pt x="450" y="225"/>
                  </a:lnTo>
                  <a:lnTo>
                    <a:pt x="383" y="177"/>
                  </a:lnTo>
                  <a:lnTo>
                    <a:pt x="360" y="141"/>
                  </a:lnTo>
                  <a:lnTo>
                    <a:pt x="323" y="120"/>
                  </a:lnTo>
                  <a:lnTo>
                    <a:pt x="275" y="124"/>
                  </a:lnTo>
                  <a:lnTo>
                    <a:pt x="249" y="82"/>
                  </a:lnTo>
                  <a:lnTo>
                    <a:pt x="264" y="30"/>
                  </a:lnTo>
                  <a:lnTo>
                    <a:pt x="285" y="6"/>
                  </a:lnTo>
                  <a:lnTo>
                    <a:pt x="198" y="1"/>
                  </a:lnTo>
                  <a:lnTo>
                    <a:pt x="150" y="43"/>
                  </a:lnTo>
                  <a:lnTo>
                    <a:pt x="138" y="73"/>
                  </a:lnTo>
                  <a:lnTo>
                    <a:pt x="150" y="97"/>
                  </a:lnTo>
                  <a:lnTo>
                    <a:pt x="144" y="145"/>
                  </a:lnTo>
                  <a:lnTo>
                    <a:pt x="156" y="175"/>
                  </a:lnTo>
                  <a:lnTo>
                    <a:pt x="108" y="205"/>
                  </a:lnTo>
                  <a:lnTo>
                    <a:pt x="54" y="223"/>
                  </a:lnTo>
                  <a:lnTo>
                    <a:pt x="42" y="259"/>
                  </a:lnTo>
                  <a:lnTo>
                    <a:pt x="0" y="301"/>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50" name="Freeform 126"/>
            <p:cNvSpPr>
              <a:spLocks/>
            </p:cNvSpPr>
            <p:nvPr/>
          </p:nvSpPr>
          <p:spPr bwMode="auto">
            <a:xfrm>
              <a:off x="3307057" y="2586521"/>
              <a:ext cx="128505" cy="188979"/>
            </a:xfrm>
            <a:custGeom>
              <a:avLst/>
              <a:gdLst>
                <a:gd name="T0" fmla="*/ 0 w 570"/>
                <a:gd name="T1" fmla="*/ 132623 h 840"/>
                <a:gd name="T2" fmla="*/ 8949 w 570"/>
                <a:gd name="T3" fmla="*/ 142545 h 840"/>
                <a:gd name="T4" fmla="*/ 15908 w 570"/>
                <a:gd name="T5" fmla="*/ 152466 h 840"/>
                <a:gd name="T6" fmla="*/ 21874 w 570"/>
                <a:gd name="T7" fmla="*/ 164703 h 840"/>
                <a:gd name="T8" fmla="*/ 14583 w 570"/>
                <a:gd name="T9" fmla="*/ 176610 h 840"/>
                <a:gd name="T10" fmla="*/ 11931 w 570"/>
                <a:gd name="T11" fmla="*/ 192154 h 840"/>
                <a:gd name="T12" fmla="*/ 20880 w 570"/>
                <a:gd name="T13" fmla="*/ 206375 h 840"/>
                <a:gd name="T14" fmla="*/ 32480 w 570"/>
                <a:gd name="T15" fmla="*/ 211998 h 840"/>
                <a:gd name="T16" fmla="*/ 43748 w 570"/>
                <a:gd name="T17" fmla="*/ 218943 h 840"/>
                <a:gd name="T18" fmla="*/ 56674 w 570"/>
                <a:gd name="T19" fmla="*/ 226881 h 840"/>
                <a:gd name="T20" fmla="*/ 79542 w 570"/>
                <a:gd name="T21" fmla="*/ 236141 h 840"/>
                <a:gd name="T22" fmla="*/ 83188 w 570"/>
                <a:gd name="T23" fmla="*/ 248709 h 840"/>
                <a:gd name="T24" fmla="*/ 98102 w 570"/>
                <a:gd name="T25" fmla="*/ 259954 h 840"/>
                <a:gd name="T26" fmla="*/ 118982 w 570"/>
                <a:gd name="T27" fmla="*/ 266899 h 840"/>
                <a:gd name="T28" fmla="*/ 143839 w 570"/>
                <a:gd name="T29" fmla="*/ 268553 h 840"/>
                <a:gd name="T30" fmla="*/ 162730 w 570"/>
                <a:gd name="T31" fmla="*/ 277813 h 840"/>
                <a:gd name="T32" fmla="*/ 170685 w 570"/>
                <a:gd name="T33" fmla="*/ 265907 h 840"/>
                <a:gd name="T34" fmla="*/ 170685 w 570"/>
                <a:gd name="T35" fmla="*/ 251024 h 840"/>
                <a:gd name="T36" fmla="*/ 165050 w 570"/>
                <a:gd name="T37" fmla="*/ 239779 h 840"/>
                <a:gd name="T38" fmla="*/ 159085 w 570"/>
                <a:gd name="T39" fmla="*/ 228204 h 840"/>
                <a:gd name="T40" fmla="*/ 155107 w 570"/>
                <a:gd name="T41" fmla="*/ 214313 h 840"/>
                <a:gd name="T42" fmla="*/ 159085 w 570"/>
                <a:gd name="T43" fmla="*/ 194469 h 840"/>
                <a:gd name="T44" fmla="*/ 159085 w 570"/>
                <a:gd name="T45" fmla="*/ 178594 h 840"/>
                <a:gd name="T46" fmla="*/ 165050 w 570"/>
                <a:gd name="T47" fmla="*/ 164703 h 840"/>
                <a:gd name="T48" fmla="*/ 178970 w 570"/>
                <a:gd name="T49" fmla="*/ 158750 h 840"/>
                <a:gd name="T50" fmla="*/ 188913 w 570"/>
                <a:gd name="T51" fmla="*/ 144860 h 840"/>
                <a:gd name="T52" fmla="*/ 188913 w 570"/>
                <a:gd name="T53" fmla="*/ 130969 h 840"/>
                <a:gd name="T54" fmla="*/ 184936 w 570"/>
                <a:gd name="T55" fmla="*/ 109141 h 840"/>
                <a:gd name="T56" fmla="*/ 176982 w 570"/>
                <a:gd name="T57" fmla="*/ 89297 h 840"/>
                <a:gd name="T58" fmla="*/ 159085 w 570"/>
                <a:gd name="T59" fmla="*/ 77391 h 840"/>
                <a:gd name="T60" fmla="*/ 165050 w 570"/>
                <a:gd name="T61" fmla="*/ 67469 h 840"/>
                <a:gd name="T62" fmla="*/ 169027 w 570"/>
                <a:gd name="T63" fmla="*/ 49609 h 840"/>
                <a:gd name="T64" fmla="*/ 157096 w 570"/>
                <a:gd name="T65" fmla="*/ 49609 h 840"/>
                <a:gd name="T66" fmla="*/ 147153 w 570"/>
                <a:gd name="T67" fmla="*/ 39688 h 840"/>
                <a:gd name="T68" fmla="*/ 133233 w 570"/>
                <a:gd name="T69" fmla="*/ 35719 h 840"/>
                <a:gd name="T70" fmla="*/ 123291 w 570"/>
                <a:gd name="T71" fmla="*/ 19844 h 840"/>
                <a:gd name="T72" fmla="*/ 121302 w 570"/>
                <a:gd name="T73" fmla="*/ 3969 h 840"/>
                <a:gd name="T74" fmla="*/ 107382 w 570"/>
                <a:gd name="T75" fmla="*/ 1984 h 840"/>
                <a:gd name="T76" fmla="*/ 97439 w 570"/>
                <a:gd name="T77" fmla="*/ 0 h 840"/>
                <a:gd name="T78" fmla="*/ 79542 w 570"/>
                <a:gd name="T79" fmla="*/ 5622 h 840"/>
                <a:gd name="T80" fmla="*/ 55680 w 570"/>
                <a:gd name="T81" fmla="*/ 5953 h 840"/>
                <a:gd name="T82" fmla="*/ 36788 w 570"/>
                <a:gd name="T83" fmla="*/ 16536 h 840"/>
                <a:gd name="T84" fmla="*/ 25520 w 570"/>
                <a:gd name="T85" fmla="*/ 29766 h 840"/>
                <a:gd name="T86" fmla="*/ 19886 w 570"/>
                <a:gd name="T87" fmla="*/ 46633 h 840"/>
                <a:gd name="T88" fmla="*/ 16571 w 570"/>
                <a:gd name="T89" fmla="*/ 60524 h 840"/>
                <a:gd name="T90" fmla="*/ 17566 w 570"/>
                <a:gd name="T91" fmla="*/ 76068 h 840"/>
                <a:gd name="T92" fmla="*/ 26514 w 570"/>
                <a:gd name="T93" fmla="*/ 87313 h 840"/>
                <a:gd name="T94" fmla="*/ 31485 w 570"/>
                <a:gd name="T95" fmla="*/ 109802 h 840"/>
                <a:gd name="T96" fmla="*/ 13588 w 570"/>
                <a:gd name="T97" fmla="*/ 119063 h 840"/>
                <a:gd name="T98" fmla="*/ 0 w 570"/>
                <a:gd name="T99" fmla="*/ 132623 h 8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70"/>
                <a:gd name="T151" fmla="*/ 0 h 840"/>
                <a:gd name="T152" fmla="*/ 570 w 570"/>
                <a:gd name="T153" fmla="*/ 840 h 8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70" h="840">
                  <a:moveTo>
                    <a:pt x="0" y="401"/>
                  </a:moveTo>
                  <a:lnTo>
                    <a:pt x="27" y="431"/>
                  </a:lnTo>
                  <a:lnTo>
                    <a:pt x="48" y="461"/>
                  </a:lnTo>
                  <a:lnTo>
                    <a:pt x="66" y="498"/>
                  </a:lnTo>
                  <a:lnTo>
                    <a:pt x="44" y="534"/>
                  </a:lnTo>
                  <a:lnTo>
                    <a:pt x="36" y="581"/>
                  </a:lnTo>
                  <a:lnTo>
                    <a:pt x="63" y="624"/>
                  </a:lnTo>
                  <a:lnTo>
                    <a:pt x="98" y="641"/>
                  </a:lnTo>
                  <a:lnTo>
                    <a:pt x="132" y="662"/>
                  </a:lnTo>
                  <a:lnTo>
                    <a:pt x="171" y="686"/>
                  </a:lnTo>
                  <a:lnTo>
                    <a:pt x="240" y="714"/>
                  </a:lnTo>
                  <a:lnTo>
                    <a:pt x="251" y="752"/>
                  </a:lnTo>
                  <a:lnTo>
                    <a:pt x="296" y="786"/>
                  </a:lnTo>
                  <a:lnTo>
                    <a:pt x="359" y="807"/>
                  </a:lnTo>
                  <a:lnTo>
                    <a:pt x="434" y="812"/>
                  </a:lnTo>
                  <a:lnTo>
                    <a:pt x="491" y="840"/>
                  </a:lnTo>
                  <a:lnTo>
                    <a:pt x="515" y="804"/>
                  </a:lnTo>
                  <a:lnTo>
                    <a:pt x="515" y="759"/>
                  </a:lnTo>
                  <a:lnTo>
                    <a:pt x="498" y="725"/>
                  </a:lnTo>
                  <a:lnTo>
                    <a:pt x="480" y="690"/>
                  </a:lnTo>
                  <a:lnTo>
                    <a:pt x="468" y="648"/>
                  </a:lnTo>
                  <a:lnTo>
                    <a:pt x="480" y="588"/>
                  </a:lnTo>
                  <a:lnTo>
                    <a:pt x="480" y="540"/>
                  </a:lnTo>
                  <a:lnTo>
                    <a:pt x="498" y="498"/>
                  </a:lnTo>
                  <a:lnTo>
                    <a:pt x="540" y="480"/>
                  </a:lnTo>
                  <a:lnTo>
                    <a:pt x="570" y="438"/>
                  </a:lnTo>
                  <a:lnTo>
                    <a:pt x="570" y="396"/>
                  </a:lnTo>
                  <a:lnTo>
                    <a:pt x="558" y="330"/>
                  </a:lnTo>
                  <a:lnTo>
                    <a:pt x="534" y="270"/>
                  </a:lnTo>
                  <a:lnTo>
                    <a:pt x="480" y="234"/>
                  </a:lnTo>
                  <a:lnTo>
                    <a:pt x="498" y="204"/>
                  </a:lnTo>
                  <a:lnTo>
                    <a:pt x="510" y="150"/>
                  </a:lnTo>
                  <a:lnTo>
                    <a:pt x="474" y="150"/>
                  </a:lnTo>
                  <a:lnTo>
                    <a:pt x="444" y="120"/>
                  </a:lnTo>
                  <a:lnTo>
                    <a:pt x="402" y="108"/>
                  </a:lnTo>
                  <a:lnTo>
                    <a:pt x="372" y="60"/>
                  </a:lnTo>
                  <a:lnTo>
                    <a:pt x="366" y="12"/>
                  </a:lnTo>
                  <a:lnTo>
                    <a:pt x="324" y="6"/>
                  </a:lnTo>
                  <a:lnTo>
                    <a:pt x="294" y="0"/>
                  </a:lnTo>
                  <a:lnTo>
                    <a:pt x="240" y="17"/>
                  </a:lnTo>
                  <a:lnTo>
                    <a:pt x="168" y="18"/>
                  </a:lnTo>
                  <a:lnTo>
                    <a:pt x="111" y="50"/>
                  </a:lnTo>
                  <a:lnTo>
                    <a:pt x="77" y="90"/>
                  </a:lnTo>
                  <a:lnTo>
                    <a:pt x="60" y="141"/>
                  </a:lnTo>
                  <a:lnTo>
                    <a:pt x="50" y="183"/>
                  </a:lnTo>
                  <a:lnTo>
                    <a:pt x="53" y="230"/>
                  </a:lnTo>
                  <a:lnTo>
                    <a:pt x="80" y="264"/>
                  </a:lnTo>
                  <a:lnTo>
                    <a:pt x="95" y="332"/>
                  </a:lnTo>
                  <a:lnTo>
                    <a:pt x="41" y="360"/>
                  </a:lnTo>
                  <a:lnTo>
                    <a:pt x="0" y="401"/>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51" name="Freeform 127"/>
            <p:cNvSpPr>
              <a:spLocks/>
            </p:cNvSpPr>
            <p:nvPr/>
          </p:nvSpPr>
          <p:spPr bwMode="auto">
            <a:xfrm>
              <a:off x="4005736" y="3892091"/>
              <a:ext cx="98268" cy="71272"/>
            </a:xfrm>
            <a:custGeom>
              <a:avLst/>
              <a:gdLst>
                <a:gd name="T0" fmla="*/ 144462 w 442"/>
                <a:gd name="T1" fmla="*/ 91678 h 320"/>
                <a:gd name="T2" fmla="*/ 136618 w 442"/>
                <a:gd name="T3" fmla="*/ 79891 h 320"/>
                <a:gd name="T4" fmla="*/ 126813 w 442"/>
                <a:gd name="T5" fmla="*/ 75307 h 320"/>
                <a:gd name="T6" fmla="*/ 117008 w 442"/>
                <a:gd name="T7" fmla="*/ 69413 h 320"/>
                <a:gd name="T8" fmla="*/ 105895 w 442"/>
                <a:gd name="T9" fmla="*/ 65484 h 320"/>
                <a:gd name="T10" fmla="*/ 101973 w 442"/>
                <a:gd name="T11" fmla="*/ 55007 h 320"/>
                <a:gd name="T12" fmla="*/ 98705 w 442"/>
                <a:gd name="T13" fmla="*/ 44529 h 320"/>
                <a:gd name="T14" fmla="*/ 92822 w 442"/>
                <a:gd name="T15" fmla="*/ 35362 h 320"/>
                <a:gd name="T16" fmla="*/ 84978 w 442"/>
                <a:gd name="T17" fmla="*/ 22265 h 320"/>
                <a:gd name="T18" fmla="*/ 78441 w 442"/>
                <a:gd name="T19" fmla="*/ 10478 h 320"/>
                <a:gd name="T20" fmla="*/ 74519 w 442"/>
                <a:gd name="T21" fmla="*/ 0 h 320"/>
                <a:gd name="T22" fmla="*/ 68636 w 442"/>
                <a:gd name="T23" fmla="*/ 7858 h 320"/>
                <a:gd name="T24" fmla="*/ 52294 w 442"/>
                <a:gd name="T25" fmla="*/ 17681 h 320"/>
                <a:gd name="T26" fmla="*/ 35952 w 442"/>
                <a:gd name="T27" fmla="*/ 24229 h 320"/>
                <a:gd name="T28" fmla="*/ 19610 w 442"/>
                <a:gd name="T29" fmla="*/ 27503 h 320"/>
                <a:gd name="T30" fmla="*/ 6537 w 442"/>
                <a:gd name="T31" fmla="*/ 42565 h 320"/>
                <a:gd name="T32" fmla="*/ 0 w 442"/>
                <a:gd name="T33" fmla="*/ 56317 h 320"/>
                <a:gd name="T34" fmla="*/ 8498 w 442"/>
                <a:gd name="T35" fmla="*/ 61555 h 320"/>
                <a:gd name="T36" fmla="*/ 17649 w 442"/>
                <a:gd name="T37" fmla="*/ 67449 h 320"/>
                <a:gd name="T38" fmla="*/ 28108 w 442"/>
                <a:gd name="T39" fmla="*/ 62210 h 320"/>
                <a:gd name="T40" fmla="*/ 42489 w 442"/>
                <a:gd name="T41" fmla="*/ 74652 h 320"/>
                <a:gd name="T42" fmla="*/ 50987 w 442"/>
                <a:gd name="T43" fmla="*/ 87094 h 320"/>
                <a:gd name="T44" fmla="*/ 56216 w 442"/>
                <a:gd name="T45" fmla="*/ 102156 h 320"/>
                <a:gd name="T46" fmla="*/ 70597 w 442"/>
                <a:gd name="T47" fmla="*/ 104775 h 320"/>
                <a:gd name="T48" fmla="*/ 91514 w 442"/>
                <a:gd name="T49" fmla="*/ 100846 h 320"/>
                <a:gd name="T50" fmla="*/ 103281 w 442"/>
                <a:gd name="T51" fmla="*/ 99536 h 320"/>
                <a:gd name="T52" fmla="*/ 118315 w 442"/>
                <a:gd name="T53" fmla="*/ 102156 h 320"/>
                <a:gd name="T54" fmla="*/ 140540 w 442"/>
                <a:gd name="T55" fmla="*/ 96917 h 320"/>
                <a:gd name="T56" fmla="*/ 144462 w 442"/>
                <a:gd name="T57" fmla="*/ 91678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2"/>
                <a:gd name="T88" fmla="*/ 0 h 320"/>
                <a:gd name="T89" fmla="*/ 442 w 442"/>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2" h="320">
                  <a:moveTo>
                    <a:pt x="442" y="280"/>
                  </a:moveTo>
                  <a:lnTo>
                    <a:pt x="418" y="244"/>
                  </a:lnTo>
                  <a:lnTo>
                    <a:pt x="388" y="230"/>
                  </a:lnTo>
                  <a:lnTo>
                    <a:pt x="358" y="212"/>
                  </a:lnTo>
                  <a:lnTo>
                    <a:pt x="324" y="200"/>
                  </a:lnTo>
                  <a:lnTo>
                    <a:pt x="312" y="168"/>
                  </a:lnTo>
                  <a:lnTo>
                    <a:pt x="302" y="136"/>
                  </a:lnTo>
                  <a:lnTo>
                    <a:pt x="284" y="108"/>
                  </a:lnTo>
                  <a:lnTo>
                    <a:pt x="260" y="68"/>
                  </a:lnTo>
                  <a:lnTo>
                    <a:pt x="240" y="32"/>
                  </a:lnTo>
                  <a:lnTo>
                    <a:pt x="228" y="0"/>
                  </a:lnTo>
                  <a:lnTo>
                    <a:pt x="210" y="24"/>
                  </a:lnTo>
                  <a:lnTo>
                    <a:pt x="160" y="54"/>
                  </a:lnTo>
                  <a:lnTo>
                    <a:pt x="110" y="74"/>
                  </a:lnTo>
                  <a:lnTo>
                    <a:pt x="60" y="84"/>
                  </a:lnTo>
                  <a:lnTo>
                    <a:pt x="20" y="130"/>
                  </a:lnTo>
                  <a:lnTo>
                    <a:pt x="0" y="172"/>
                  </a:lnTo>
                  <a:lnTo>
                    <a:pt x="26" y="188"/>
                  </a:lnTo>
                  <a:lnTo>
                    <a:pt x="54" y="206"/>
                  </a:lnTo>
                  <a:lnTo>
                    <a:pt x="86" y="190"/>
                  </a:lnTo>
                  <a:lnTo>
                    <a:pt x="130" y="228"/>
                  </a:lnTo>
                  <a:lnTo>
                    <a:pt x="156" y="266"/>
                  </a:lnTo>
                  <a:lnTo>
                    <a:pt x="172" y="312"/>
                  </a:lnTo>
                  <a:lnTo>
                    <a:pt x="216" y="320"/>
                  </a:lnTo>
                  <a:lnTo>
                    <a:pt x="280" y="308"/>
                  </a:lnTo>
                  <a:lnTo>
                    <a:pt x="316" y="304"/>
                  </a:lnTo>
                  <a:lnTo>
                    <a:pt x="362" y="312"/>
                  </a:lnTo>
                  <a:lnTo>
                    <a:pt x="430" y="296"/>
                  </a:lnTo>
                  <a:lnTo>
                    <a:pt x="442" y="28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52" name="Freeform 128"/>
            <p:cNvSpPr>
              <a:spLocks/>
            </p:cNvSpPr>
            <p:nvPr/>
          </p:nvSpPr>
          <p:spPr bwMode="auto">
            <a:xfrm>
              <a:off x="3918266" y="5023800"/>
              <a:ext cx="341240" cy="245131"/>
            </a:xfrm>
            <a:custGeom>
              <a:avLst/>
              <a:gdLst>
                <a:gd name="T0" fmla="*/ 33752 w 1516"/>
                <a:gd name="T1" fmla="*/ 97557 h 1086"/>
                <a:gd name="T2" fmla="*/ 19854 w 1516"/>
                <a:gd name="T3" fmla="*/ 115475 h 1086"/>
                <a:gd name="T4" fmla="*/ 9927 w 1516"/>
                <a:gd name="T5" fmla="*/ 143348 h 1086"/>
                <a:gd name="T6" fmla="*/ 0 w 1516"/>
                <a:gd name="T7" fmla="*/ 167240 h 1086"/>
                <a:gd name="T8" fmla="*/ 3971 w 1516"/>
                <a:gd name="T9" fmla="*/ 193122 h 1086"/>
                <a:gd name="T10" fmla="*/ 27796 w 1516"/>
                <a:gd name="T11" fmla="*/ 213032 h 1086"/>
                <a:gd name="T12" fmla="*/ 43679 w 1516"/>
                <a:gd name="T13" fmla="*/ 240905 h 1086"/>
                <a:gd name="T14" fmla="*/ 25810 w 1516"/>
                <a:gd name="T15" fmla="*/ 280724 h 1086"/>
                <a:gd name="T16" fmla="*/ 23825 w 1516"/>
                <a:gd name="T17" fmla="*/ 312579 h 1086"/>
                <a:gd name="T18" fmla="*/ 39708 w 1516"/>
                <a:gd name="T19" fmla="*/ 340453 h 1086"/>
                <a:gd name="T20" fmla="*/ 57577 w 1516"/>
                <a:gd name="T21" fmla="*/ 354389 h 1086"/>
                <a:gd name="T22" fmla="*/ 89344 w 1516"/>
                <a:gd name="T23" fmla="*/ 336471 h 1086"/>
                <a:gd name="T24" fmla="*/ 121111 w 1516"/>
                <a:gd name="T25" fmla="*/ 318552 h 1086"/>
                <a:gd name="T26" fmla="*/ 158172 w 1516"/>
                <a:gd name="T27" fmla="*/ 308929 h 1086"/>
                <a:gd name="T28" fmla="*/ 192586 w 1516"/>
                <a:gd name="T29" fmla="*/ 290679 h 1086"/>
                <a:gd name="T30" fmla="*/ 214426 w 1516"/>
                <a:gd name="T31" fmla="*/ 264796 h 1086"/>
                <a:gd name="T32" fmla="*/ 224353 w 1516"/>
                <a:gd name="T33" fmla="*/ 242896 h 1086"/>
                <a:gd name="T34" fmla="*/ 254134 w 1516"/>
                <a:gd name="T35" fmla="*/ 228959 h 1086"/>
                <a:gd name="T36" fmla="*/ 293181 w 1516"/>
                <a:gd name="T37" fmla="*/ 218673 h 1086"/>
                <a:gd name="T38" fmla="*/ 331565 w 1516"/>
                <a:gd name="T39" fmla="*/ 207059 h 1086"/>
                <a:gd name="T40" fmla="*/ 361347 w 1516"/>
                <a:gd name="T41" fmla="*/ 173213 h 1086"/>
                <a:gd name="T42" fmla="*/ 383187 w 1516"/>
                <a:gd name="T43" fmla="*/ 147330 h 1086"/>
                <a:gd name="T44" fmla="*/ 418924 w 1516"/>
                <a:gd name="T45" fmla="*/ 139366 h 1086"/>
                <a:gd name="T46" fmla="*/ 452676 w 1516"/>
                <a:gd name="T47" fmla="*/ 121448 h 1086"/>
                <a:gd name="T48" fmla="*/ 466574 w 1516"/>
                <a:gd name="T49" fmla="*/ 93575 h 1086"/>
                <a:gd name="T50" fmla="*/ 500326 w 1516"/>
                <a:gd name="T51" fmla="*/ 91584 h 1086"/>
                <a:gd name="T52" fmla="*/ 480472 w 1516"/>
                <a:gd name="T53" fmla="*/ 57738 h 1086"/>
                <a:gd name="T54" fmla="*/ 436793 w 1516"/>
                <a:gd name="T55" fmla="*/ 39819 h 1086"/>
                <a:gd name="T56" fmla="*/ 408335 w 1516"/>
                <a:gd name="T57" fmla="*/ 0 h 1086"/>
                <a:gd name="T58" fmla="*/ 385834 w 1516"/>
                <a:gd name="T59" fmla="*/ 20573 h 1086"/>
                <a:gd name="T60" fmla="*/ 353405 w 1516"/>
                <a:gd name="T61" fmla="*/ 12609 h 1086"/>
                <a:gd name="T62" fmla="*/ 311049 w 1516"/>
                <a:gd name="T63" fmla="*/ 11946 h 1086"/>
                <a:gd name="T64" fmla="*/ 292519 w 1516"/>
                <a:gd name="T65" fmla="*/ 49110 h 1086"/>
                <a:gd name="T66" fmla="*/ 295828 w 1516"/>
                <a:gd name="T67" fmla="*/ 80302 h 1086"/>
                <a:gd name="T68" fmla="*/ 200528 w 1516"/>
                <a:gd name="T69" fmla="*/ 113484 h 1086"/>
                <a:gd name="T70" fmla="*/ 164790 w 1516"/>
                <a:gd name="T71" fmla="*/ 89593 h 1086"/>
                <a:gd name="T72" fmla="*/ 115816 w 1516"/>
                <a:gd name="T73" fmla="*/ 78311 h 1086"/>
                <a:gd name="T74" fmla="*/ 85373 w 1516"/>
                <a:gd name="T75" fmla="*/ 94902 h 1086"/>
                <a:gd name="T76" fmla="*/ 48974 w 1516"/>
                <a:gd name="T77" fmla="*/ 77647 h 10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16"/>
                <a:gd name="T118" fmla="*/ 0 h 1086"/>
                <a:gd name="T119" fmla="*/ 1516 w 1516"/>
                <a:gd name="T120" fmla="*/ 1086 h 10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16" h="1086">
                  <a:moveTo>
                    <a:pt x="148" y="234"/>
                  </a:moveTo>
                  <a:lnTo>
                    <a:pt x="102" y="294"/>
                  </a:lnTo>
                  <a:lnTo>
                    <a:pt x="72" y="318"/>
                  </a:lnTo>
                  <a:lnTo>
                    <a:pt x="60" y="348"/>
                  </a:lnTo>
                  <a:lnTo>
                    <a:pt x="54" y="390"/>
                  </a:lnTo>
                  <a:lnTo>
                    <a:pt x="30" y="432"/>
                  </a:lnTo>
                  <a:lnTo>
                    <a:pt x="12" y="468"/>
                  </a:lnTo>
                  <a:lnTo>
                    <a:pt x="0" y="504"/>
                  </a:lnTo>
                  <a:lnTo>
                    <a:pt x="0" y="540"/>
                  </a:lnTo>
                  <a:lnTo>
                    <a:pt x="12" y="582"/>
                  </a:lnTo>
                  <a:lnTo>
                    <a:pt x="54" y="618"/>
                  </a:lnTo>
                  <a:lnTo>
                    <a:pt x="84" y="642"/>
                  </a:lnTo>
                  <a:lnTo>
                    <a:pt x="114" y="672"/>
                  </a:lnTo>
                  <a:lnTo>
                    <a:pt x="132" y="726"/>
                  </a:lnTo>
                  <a:lnTo>
                    <a:pt x="120" y="792"/>
                  </a:lnTo>
                  <a:lnTo>
                    <a:pt x="78" y="846"/>
                  </a:lnTo>
                  <a:lnTo>
                    <a:pt x="70" y="886"/>
                  </a:lnTo>
                  <a:lnTo>
                    <a:pt x="72" y="942"/>
                  </a:lnTo>
                  <a:lnTo>
                    <a:pt x="102" y="984"/>
                  </a:lnTo>
                  <a:lnTo>
                    <a:pt x="120" y="1026"/>
                  </a:lnTo>
                  <a:lnTo>
                    <a:pt x="138" y="1086"/>
                  </a:lnTo>
                  <a:lnTo>
                    <a:pt x="174" y="1068"/>
                  </a:lnTo>
                  <a:lnTo>
                    <a:pt x="216" y="1044"/>
                  </a:lnTo>
                  <a:lnTo>
                    <a:pt x="270" y="1014"/>
                  </a:lnTo>
                  <a:lnTo>
                    <a:pt x="318" y="984"/>
                  </a:lnTo>
                  <a:lnTo>
                    <a:pt x="366" y="960"/>
                  </a:lnTo>
                  <a:lnTo>
                    <a:pt x="408" y="936"/>
                  </a:lnTo>
                  <a:lnTo>
                    <a:pt x="478" y="931"/>
                  </a:lnTo>
                  <a:lnTo>
                    <a:pt x="540" y="918"/>
                  </a:lnTo>
                  <a:lnTo>
                    <a:pt x="582" y="876"/>
                  </a:lnTo>
                  <a:lnTo>
                    <a:pt x="600" y="834"/>
                  </a:lnTo>
                  <a:lnTo>
                    <a:pt x="648" y="798"/>
                  </a:lnTo>
                  <a:lnTo>
                    <a:pt x="642" y="762"/>
                  </a:lnTo>
                  <a:lnTo>
                    <a:pt x="678" y="732"/>
                  </a:lnTo>
                  <a:lnTo>
                    <a:pt x="720" y="708"/>
                  </a:lnTo>
                  <a:lnTo>
                    <a:pt x="768" y="690"/>
                  </a:lnTo>
                  <a:lnTo>
                    <a:pt x="840" y="690"/>
                  </a:lnTo>
                  <a:lnTo>
                    <a:pt x="886" y="659"/>
                  </a:lnTo>
                  <a:lnTo>
                    <a:pt x="942" y="642"/>
                  </a:lnTo>
                  <a:lnTo>
                    <a:pt x="1002" y="624"/>
                  </a:lnTo>
                  <a:lnTo>
                    <a:pt x="1032" y="576"/>
                  </a:lnTo>
                  <a:lnTo>
                    <a:pt x="1092" y="522"/>
                  </a:lnTo>
                  <a:lnTo>
                    <a:pt x="1110" y="480"/>
                  </a:lnTo>
                  <a:lnTo>
                    <a:pt x="1158" y="444"/>
                  </a:lnTo>
                  <a:lnTo>
                    <a:pt x="1212" y="426"/>
                  </a:lnTo>
                  <a:lnTo>
                    <a:pt x="1266" y="420"/>
                  </a:lnTo>
                  <a:lnTo>
                    <a:pt x="1320" y="402"/>
                  </a:lnTo>
                  <a:lnTo>
                    <a:pt x="1368" y="366"/>
                  </a:lnTo>
                  <a:lnTo>
                    <a:pt x="1386" y="312"/>
                  </a:lnTo>
                  <a:lnTo>
                    <a:pt x="1410" y="282"/>
                  </a:lnTo>
                  <a:lnTo>
                    <a:pt x="1470" y="276"/>
                  </a:lnTo>
                  <a:lnTo>
                    <a:pt x="1512" y="276"/>
                  </a:lnTo>
                  <a:lnTo>
                    <a:pt x="1516" y="206"/>
                  </a:lnTo>
                  <a:lnTo>
                    <a:pt x="1452" y="174"/>
                  </a:lnTo>
                  <a:lnTo>
                    <a:pt x="1386" y="138"/>
                  </a:lnTo>
                  <a:lnTo>
                    <a:pt x="1320" y="120"/>
                  </a:lnTo>
                  <a:lnTo>
                    <a:pt x="1296" y="66"/>
                  </a:lnTo>
                  <a:lnTo>
                    <a:pt x="1234" y="0"/>
                  </a:lnTo>
                  <a:lnTo>
                    <a:pt x="1174" y="30"/>
                  </a:lnTo>
                  <a:lnTo>
                    <a:pt x="1166" y="62"/>
                  </a:lnTo>
                  <a:lnTo>
                    <a:pt x="1114" y="46"/>
                  </a:lnTo>
                  <a:lnTo>
                    <a:pt x="1068" y="38"/>
                  </a:lnTo>
                  <a:lnTo>
                    <a:pt x="998" y="30"/>
                  </a:lnTo>
                  <a:lnTo>
                    <a:pt x="940" y="36"/>
                  </a:lnTo>
                  <a:lnTo>
                    <a:pt x="892" y="110"/>
                  </a:lnTo>
                  <a:lnTo>
                    <a:pt x="884" y="148"/>
                  </a:lnTo>
                  <a:lnTo>
                    <a:pt x="904" y="192"/>
                  </a:lnTo>
                  <a:lnTo>
                    <a:pt x="894" y="242"/>
                  </a:lnTo>
                  <a:lnTo>
                    <a:pt x="646" y="370"/>
                  </a:lnTo>
                  <a:lnTo>
                    <a:pt x="606" y="342"/>
                  </a:lnTo>
                  <a:lnTo>
                    <a:pt x="584" y="292"/>
                  </a:lnTo>
                  <a:lnTo>
                    <a:pt x="498" y="270"/>
                  </a:lnTo>
                  <a:lnTo>
                    <a:pt x="428" y="262"/>
                  </a:lnTo>
                  <a:lnTo>
                    <a:pt x="350" y="236"/>
                  </a:lnTo>
                  <a:lnTo>
                    <a:pt x="296" y="268"/>
                  </a:lnTo>
                  <a:lnTo>
                    <a:pt x="258" y="286"/>
                  </a:lnTo>
                  <a:lnTo>
                    <a:pt x="194" y="256"/>
                  </a:lnTo>
                  <a:lnTo>
                    <a:pt x="148" y="23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3" name="Freeform 129"/>
            <p:cNvSpPr>
              <a:spLocks/>
            </p:cNvSpPr>
            <p:nvPr/>
          </p:nvSpPr>
          <p:spPr bwMode="auto">
            <a:xfrm>
              <a:off x="4189315" y="4875857"/>
              <a:ext cx="146863" cy="215975"/>
            </a:xfrm>
            <a:custGeom>
              <a:avLst/>
              <a:gdLst>
                <a:gd name="T0" fmla="*/ 214567 w 648"/>
                <a:gd name="T1" fmla="*/ 134838 h 956"/>
                <a:gd name="T2" fmla="*/ 215900 w 648"/>
                <a:gd name="T3" fmla="*/ 157422 h 956"/>
                <a:gd name="T4" fmla="*/ 207904 w 648"/>
                <a:gd name="T5" fmla="*/ 173363 h 956"/>
                <a:gd name="T6" fmla="*/ 197908 w 648"/>
                <a:gd name="T7" fmla="*/ 193290 h 956"/>
                <a:gd name="T8" fmla="*/ 183915 w 648"/>
                <a:gd name="T9" fmla="*/ 207239 h 956"/>
                <a:gd name="T10" fmla="*/ 165923 w 648"/>
                <a:gd name="T11" fmla="*/ 213217 h 956"/>
                <a:gd name="T12" fmla="*/ 147931 w 648"/>
                <a:gd name="T13" fmla="*/ 227165 h 956"/>
                <a:gd name="T14" fmla="*/ 147931 w 648"/>
                <a:gd name="T15" fmla="*/ 245099 h 956"/>
                <a:gd name="T16" fmla="*/ 149931 w 648"/>
                <a:gd name="T17" fmla="*/ 261041 h 956"/>
                <a:gd name="T18" fmla="*/ 157927 w 648"/>
                <a:gd name="T19" fmla="*/ 271004 h 956"/>
                <a:gd name="T20" fmla="*/ 147931 w 648"/>
                <a:gd name="T21" fmla="*/ 284953 h 956"/>
                <a:gd name="T22" fmla="*/ 135937 w 648"/>
                <a:gd name="T23" fmla="*/ 302887 h 956"/>
                <a:gd name="T24" fmla="*/ 119944 w 648"/>
                <a:gd name="T25" fmla="*/ 317500 h 956"/>
                <a:gd name="T26" fmla="*/ 102619 w 648"/>
                <a:gd name="T27" fmla="*/ 310194 h 956"/>
                <a:gd name="T28" fmla="*/ 103952 w 648"/>
                <a:gd name="T29" fmla="*/ 288274 h 956"/>
                <a:gd name="T30" fmla="*/ 59972 w 648"/>
                <a:gd name="T31" fmla="*/ 265026 h 956"/>
                <a:gd name="T32" fmla="*/ 38649 w 648"/>
                <a:gd name="T33" fmla="*/ 259048 h 956"/>
                <a:gd name="T34" fmla="*/ 29320 w 648"/>
                <a:gd name="T35" fmla="*/ 241114 h 956"/>
                <a:gd name="T36" fmla="*/ 9995 w 648"/>
                <a:gd name="T37" fmla="*/ 218530 h 956"/>
                <a:gd name="T38" fmla="*/ 0 w 648"/>
                <a:gd name="T39" fmla="*/ 208567 h 956"/>
                <a:gd name="T40" fmla="*/ 7330 w 648"/>
                <a:gd name="T41" fmla="*/ 193954 h 956"/>
                <a:gd name="T42" fmla="*/ 24655 w 648"/>
                <a:gd name="T43" fmla="*/ 181998 h 956"/>
                <a:gd name="T44" fmla="*/ 29320 w 648"/>
                <a:gd name="T45" fmla="*/ 159414 h 956"/>
                <a:gd name="T46" fmla="*/ 18658 w 648"/>
                <a:gd name="T47" fmla="*/ 147458 h 956"/>
                <a:gd name="T48" fmla="*/ 6664 w 648"/>
                <a:gd name="T49" fmla="*/ 126867 h 956"/>
                <a:gd name="T50" fmla="*/ 11994 w 648"/>
                <a:gd name="T51" fmla="*/ 110926 h 956"/>
                <a:gd name="T52" fmla="*/ 15993 w 648"/>
                <a:gd name="T53" fmla="*/ 95649 h 956"/>
                <a:gd name="T54" fmla="*/ 23323 w 648"/>
                <a:gd name="T55" fmla="*/ 80371 h 956"/>
                <a:gd name="T56" fmla="*/ 29320 w 648"/>
                <a:gd name="T57" fmla="*/ 71072 h 956"/>
                <a:gd name="T58" fmla="*/ 25988 w 648"/>
                <a:gd name="T59" fmla="*/ 53138 h 956"/>
                <a:gd name="T60" fmla="*/ 21323 w 648"/>
                <a:gd name="T61" fmla="*/ 43175 h 956"/>
                <a:gd name="T62" fmla="*/ 18658 w 648"/>
                <a:gd name="T63" fmla="*/ 30554 h 956"/>
                <a:gd name="T64" fmla="*/ 35983 w 648"/>
                <a:gd name="T65" fmla="*/ 0 h 956"/>
                <a:gd name="T66" fmla="*/ 49977 w 648"/>
                <a:gd name="T67" fmla="*/ 8635 h 956"/>
                <a:gd name="T68" fmla="*/ 61971 w 648"/>
                <a:gd name="T69" fmla="*/ 13285 h 956"/>
                <a:gd name="T70" fmla="*/ 65303 w 648"/>
                <a:gd name="T71" fmla="*/ 27233 h 956"/>
                <a:gd name="T72" fmla="*/ 70634 w 648"/>
                <a:gd name="T73" fmla="*/ 41182 h 956"/>
                <a:gd name="T74" fmla="*/ 76631 w 648"/>
                <a:gd name="T75" fmla="*/ 56459 h 956"/>
                <a:gd name="T76" fmla="*/ 83961 w 648"/>
                <a:gd name="T77" fmla="*/ 71072 h 956"/>
                <a:gd name="T78" fmla="*/ 95289 w 648"/>
                <a:gd name="T79" fmla="*/ 82364 h 956"/>
                <a:gd name="T80" fmla="*/ 107284 w 648"/>
                <a:gd name="T81" fmla="*/ 81036 h 956"/>
                <a:gd name="T82" fmla="*/ 129940 w 648"/>
                <a:gd name="T83" fmla="*/ 85685 h 956"/>
                <a:gd name="T84" fmla="*/ 149264 w 648"/>
                <a:gd name="T85" fmla="*/ 96977 h 956"/>
                <a:gd name="T86" fmla="*/ 154595 w 648"/>
                <a:gd name="T87" fmla="*/ 114911 h 956"/>
                <a:gd name="T88" fmla="*/ 165257 w 648"/>
                <a:gd name="T89" fmla="*/ 125539 h 956"/>
                <a:gd name="T90" fmla="*/ 182582 w 648"/>
                <a:gd name="T91" fmla="*/ 132181 h 956"/>
                <a:gd name="T92" fmla="*/ 196576 w 648"/>
                <a:gd name="T93" fmla="*/ 133509 h 956"/>
                <a:gd name="T94" fmla="*/ 203906 w 648"/>
                <a:gd name="T95" fmla="*/ 125539 h 956"/>
                <a:gd name="T96" fmla="*/ 214567 w 648"/>
                <a:gd name="T97" fmla="*/ 134838 h 9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48"/>
                <a:gd name="T148" fmla="*/ 0 h 956"/>
                <a:gd name="T149" fmla="*/ 648 w 648"/>
                <a:gd name="T150" fmla="*/ 956 h 9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48" h="956">
                  <a:moveTo>
                    <a:pt x="644" y="406"/>
                  </a:moveTo>
                  <a:lnTo>
                    <a:pt x="648" y="474"/>
                  </a:lnTo>
                  <a:lnTo>
                    <a:pt x="624" y="522"/>
                  </a:lnTo>
                  <a:lnTo>
                    <a:pt x="594" y="582"/>
                  </a:lnTo>
                  <a:lnTo>
                    <a:pt x="552" y="624"/>
                  </a:lnTo>
                  <a:lnTo>
                    <a:pt x="498" y="642"/>
                  </a:lnTo>
                  <a:lnTo>
                    <a:pt x="444" y="684"/>
                  </a:lnTo>
                  <a:lnTo>
                    <a:pt x="444" y="738"/>
                  </a:lnTo>
                  <a:lnTo>
                    <a:pt x="450" y="786"/>
                  </a:lnTo>
                  <a:lnTo>
                    <a:pt x="474" y="816"/>
                  </a:lnTo>
                  <a:lnTo>
                    <a:pt x="444" y="858"/>
                  </a:lnTo>
                  <a:lnTo>
                    <a:pt x="408" y="912"/>
                  </a:lnTo>
                  <a:lnTo>
                    <a:pt x="360" y="956"/>
                  </a:lnTo>
                  <a:lnTo>
                    <a:pt x="308" y="934"/>
                  </a:lnTo>
                  <a:lnTo>
                    <a:pt x="312" y="868"/>
                  </a:lnTo>
                  <a:lnTo>
                    <a:pt x="180" y="798"/>
                  </a:lnTo>
                  <a:lnTo>
                    <a:pt x="116" y="780"/>
                  </a:lnTo>
                  <a:lnTo>
                    <a:pt x="88" y="726"/>
                  </a:lnTo>
                  <a:lnTo>
                    <a:pt x="30" y="658"/>
                  </a:lnTo>
                  <a:lnTo>
                    <a:pt x="0" y="628"/>
                  </a:lnTo>
                  <a:lnTo>
                    <a:pt x="22" y="584"/>
                  </a:lnTo>
                  <a:lnTo>
                    <a:pt x="74" y="548"/>
                  </a:lnTo>
                  <a:lnTo>
                    <a:pt x="88" y="480"/>
                  </a:lnTo>
                  <a:lnTo>
                    <a:pt x="56" y="444"/>
                  </a:lnTo>
                  <a:lnTo>
                    <a:pt x="20" y="382"/>
                  </a:lnTo>
                  <a:lnTo>
                    <a:pt x="36" y="334"/>
                  </a:lnTo>
                  <a:lnTo>
                    <a:pt x="48" y="288"/>
                  </a:lnTo>
                  <a:lnTo>
                    <a:pt x="70" y="242"/>
                  </a:lnTo>
                  <a:lnTo>
                    <a:pt x="88" y="214"/>
                  </a:lnTo>
                  <a:lnTo>
                    <a:pt x="78" y="160"/>
                  </a:lnTo>
                  <a:lnTo>
                    <a:pt x="64" y="130"/>
                  </a:lnTo>
                  <a:lnTo>
                    <a:pt x="56" y="92"/>
                  </a:lnTo>
                  <a:lnTo>
                    <a:pt x="108" y="0"/>
                  </a:lnTo>
                  <a:lnTo>
                    <a:pt x="150" y="26"/>
                  </a:lnTo>
                  <a:lnTo>
                    <a:pt x="186" y="40"/>
                  </a:lnTo>
                  <a:lnTo>
                    <a:pt x="196" y="82"/>
                  </a:lnTo>
                  <a:lnTo>
                    <a:pt x="212" y="124"/>
                  </a:lnTo>
                  <a:lnTo>
                    <a:pt x="230" y="170"/>
                  </a:lnTo>
                  <a:lnTo>
                    <a:pt x="252" y="214"/>
                  </a:lnTo>
                  <a:lnTo>
                    <a:pt x="286" y="248"/>
                  </a:lnTo>
                  <a:lnTo>
                    <a:pt x="322" y="244"/>
                  </a:lnTo>
                  <a:lnTo>
                    <a:pt x="390" y="258"/>
                  </a:lnTo>
                  <a:lnTo>
                    <a:pt x="448" y="292"/>
                  </a:lnTo>
                  <a:lnTo>
                    <a:pt x="464" y="346"/>
                  </a:lnTo>
                  <a:lnTo>
                    <a:pt x="496" y="378"/>
                  </a:lnTo>
                  <a:lnTo>
                    <a:pt x="548" y="398"/>
                  </a:lnTo>
                  <a:lnTo>
                    <a:pt x="590" y="402"/>
                  </a:lnTo>
                  <a:lnTo>
                    <a:pt x="612" y="378"/>
                  </a:lnTo>
                  <a:lnTo>
                    <a:pt x="644" y="406"/>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4" name="Freeform 130"/>
            <p:cNvSpPr>
              <a:spLocks/>
            </p:cNvSpPr>
            <p:nvPr/>
          </p:nvSpPr>
          <p:spPr bwMode="auto">
            <a:xfrm>
              <a:off x="3852394" y="4785147"/>
              <a:ext cx="217055" cy="196537"/>
            </a:xfrm>
            <a:custGeom>
              <a:avLst/>
              <a:gdLst>
                <a:gd name="T0" fmla="*/ 0 w 965"/>
                <a:gd name="T1" fmla="*/ 105034 h 872"/>
                <a:gd name="T2" fmla="*/ 9589 w 965"/>
                <a:gd name="T3" fmla="*/ 117956 h 872"/>
                <a:gd name="T4" fmla="*/ 15541 w 965"/>
                <a:gd name="T5" fmla="*/ 133860 h 872"/>
                <a:gd name="T6" fmla="*/ 7605 w 965"/>
                <a:gd name="T7" fmla="*/ 147776 h 872"/>
                <a:gd name="T8" fmla="*/ 5621 w 965"/>
                <a:gd name="T9" fmla="*/ 167656 h 872"/>
                <a:gd name="T10" fmla="*/ 13557 w 965"/>
                <a:gd name="T11" fmla="*/ 183560 h 872"/>
                <a:gd name="T12" fmla="*/ 15541 w 965"/>
                <a:gd name="T13" fmla="*/ 199464 h 872"/>
                <a:gd name="T14" fmla="*/ 33397 w 965"/>
                <a:gd name="T15" fmla="*/ 207416 h 872"/>
                <a:gd name="T16" fmla="*/ 49268 w 965"/>
                <a:gd name="T17" fmla="*/ 225309 h 872"/>
                <a:gd name="T18" fmla="*/ 57204 w 965"/>
                <a:gd name="T19" fmla="*/ 241213 h 872"/>
                <a:gd name="T20" fmla="*/ 59188 w 965"/>
                <a:gd name="T21" fmla="*/ 263081 h 872"/>
                <a:gd name="T22" fmla="*/ 71092 w 965"/>
                <a:gd name="T23" fmla="*/ 276997 h 872"/>
                <a:gd name="T24" fmla="*/ 71092 w 965"/>
                <a:gd name="T25" fmla="*/ 288925 h 872"/>
                <a:gd name="T26" fmla="*/ 97545 w 965"/>
                <a:gd name="T27" fmla="*/ 288262 h 872"/>
                <a:gd name="T28" fmla="*/ 112755 w 965"/>
                <a:gd name="T29" fmla="*/ 276997 h 872"/>
                <a:gd name="T30" fmla="*/ 141853 w 965"/>
                <a:gd name="T31" fmla="*/ 271033 h 872"/>
                <a:gd name="T32" fmla="*/ 155741 w 965"/>
                <a:gd name="T33" fmla="*/ 253803 h 872"/>
                <a:gd name="T34" fmla="*/ 174258 w 965"/>
                <a:gd name="T35" fmla="*/ 237899 h 872"/>
                <a:gd name="T36" fmla="*/ 204017 w 965"/>
                <a:gd name="T37" fmla="*/ 250490 h 872"/>
                <a:gd name="T38" fmla="*/ 231131 w 965"/>
                <a:gd name="T39" fmla="*/ 247839 h 872"/>
                <a:gd name="T40" fmla="*/ 245680 w 965"/>
                <a:gd name="T41" fmla="*/ 257779 h 872"/>
                <a:gd name="T42" fmla="*/ 262213 w 965"/>
                <a:gd name="T43" fmla="*/ 265069 h 872"/>
                <a:gd name="T44" fmla="*/ 276101 w 965"/>
                <a:gd name="T45" fmla="*/ 272358 h 872"/>
                <a:gd name="T46" fmla="*/ 288666 w 965"/>
                <a:gd name="T47" fmla="*/ 275009 h 872"/>
                <a:gd name="T48" fmla="*/ 306522 w 965"/>
                <a:gd name="T49" fmla="*/ 265731 h 872"/>
                <a:gd name="T50" fmla="*/ 313135 w 965"/>
                <a:gd name="T51" fmla="*/ 249827 h 872"/>
                <a:gd name="T52" fmla="*/ 301893 w 965"/>
                <a:gd name="T53" fmla="*/ 236574 h 872"/>
                <a:gd name="T54" fmla="*/ 294618 w 965"/>
                <a:gd name="T55" fmla="*/ 222658 h 872"/>
                <a:gd name="T56" fmla="*/ 289989 w 965"/>
                <a:gd name="T57" fmla="*/ 206091 h 872"/>
                <a:gd name="T58" fmla="*/ 275440 w 965"/>
                <a:gd name="T59" fmla="*/ 195488 h 872"/>
                <a:gd name="T60" fmla="*/ 277424 w 965"/>
                <a:gd name="T61" fmla="*/ 184886 h 872"/>
                <a:gd name="T62" fmla="*/ 277424 w 965"/>
                <a:gd name="T63" fmla="*/ 170969 h 872"/>
                <a:gd name="T64" fmla="*/ 295941 w 965"/>
                <a:gd name="T65" fmla="*/ 157053 h 872"/>
                <a:gd name="T66" fmla="*/ 319087 w 965"/>
                <a:gd name="T67" fmla="*/ 145788 h 872"/>
                <a:gd name="T68" fmla="*/ 304538 w 965"/>
                <a:gd name="T69" fmla="*/ 139161 h 872"/>
                <a:gd name="T70" fmla="*/ 289328 w 965"/>
                <a:gd name="T71" fmla="*/ 117293 h 872"/>
                <a:gd name="T72" fmla="*/ 276763 w 965"/>
                <a:gd name="T73" fmla="*/ 98738 h 872"/>
                <a:gd name="T74" fmla="*/ 264859 w 965"/>
                <a:gd name="T75" fmla="*/ 83497 h 872"/>
                <a:gd name="T76" fmla="*/ 256262 w 965"/>
                <a:gd name="T77" fmla="*/ 69581 h 872"/>
                <a:gd name="T78" fmla="*/ 233115 w 965"/>
                <a:gd name="T79" fmla="*/ 62291 h 872"/>
                <a:gd name="T80" fmla="*/ 219228 w 965"/>
                <a:gd name="T81" fmla="*/ 56327 h 872"/>
                <a:gd name="T82" fmla="*/ 202033 w 965"/>
                <a:gd name="T83" fmla="*/ 45724 h 872"/>
                <a:gd name="T84" fmla="*/ 185500 w 965"/>
                <a:gd name="T85" fmla="*/ 28495 h 872"/>
                <a:gd name="T86" fmla="*/ 169629 w 965"/>
                <a:gd name="T87" fmla="*/ 13916 h 872"/>
                <a:gd name="T88" fmla="*/ 158386 w 965"/>
                <a:gd name="T89" fmla="*/ 9277 h 872"/>
                <a:gd name="T90" fmla="*/ 146482 w 965"/>
                <a:gd name="T91" fmla="*/ 5301 h 872"/>
                <a:gd name="T92" fmla="*/ 134909 w 965"/>
                <a:gd name="T93" fmla="*/ 0 h 872"/>
                <a:gd name="T94" fmla="*/ 128627 w 965"/>
                <a:gd name="T95" fmla="*/ 16567 h 872"/>
                <a:gd name="T96" fmla="*/ 124659 w 965"/>
                <a:gd name="T97" fmla="*/ 30483 h 872"/>
                <a:gd name="T98" fmla="*/ 128627 w 965"/>
                <a:gd name="T99" fmla="*/ 42411 h 872"/>
                <a:gd name="T100" fmla="*/ 118707 w 965"/>
                <a:gd name="T101" fmla="*/ 62291 h 872"/>
                <a:gd name="T102" fmla="*/ 104819 w 965"/>
                <a:gd name="T103" fmla="*/ 78195 h 872"/>
                <a:gd name="T104" fmla="*/ 92916 w 965"/>
                <a:gd name="T105" fmla="*/ 90123 h 872"/>
                <a:gd name="T106" fmla="*/ 81012 w 965"/>
                <a:gd name="T107" fmla="*/ 100063 h 872"/>
                <a:gd name="T108" fmla="*/ 69108 w 965"/>
                <a:gd name="T109" fmla="*/ 90123 h 872"/>
                <a:gd name="T110" fmla="*/ 57204 w 965"/>
                <a:gd name="T111" fmla="*/ 84159 h 872"/>
                <a:gd name="T112" fmla="*/ 45300 w 965"/>
                <a:gd name="T113" fmla="*/ 78195 h 872"/>
                <a:gd name="T114" fmla="*/ 27445 w 965"/>
                <a:gd name="T115" fmla="*/ 84159 h 872"/>
                <a:gd name="T116" fmla="*/ 11573 w 965"/>
                <a:gd name="T117" fmla="*/ 94099 h 872"/>
                <a:gd name="T118" fmla="*/ 0 w 965"/>
                <a:gd name="T119" fmla="*/ 105034 h 8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5"/>
                <a:gd name="T181" fmla="*/ 0 h 872"/>
                <a:gd name="T182" fmla="*/ 965 w 965"/>
                <a:gd name="T183" fmla="*/ 872 h 8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5" h="872">
                  <a:moveTo>
                    <a:pt x="0" y="317"/>
                  </a:moveTo>
                  <a:lnTo>
                    <a:pt x="29" y="356"/>
                  </a:lnTo>
                  <a:lnTo>
                    <a:pt x="47" y="404"/>
                  </a:lnTo>
                  <a:lnTo>
                    <a:pt x="23" y="446"/>
                  </a:lnTo>
                  <a:lnTo>
                    <a:pt x="17" y="506"/>
                  </a:lnTo>
                  <a:lnTo>
                    <a:pt x="41" y="554"/>
                  </a:lnTo>
                  <a:lnTo>
                    <a:pt x="47" y="602"/>
                  </a:lnTo>
                  <a:lnTo>
                    <a:pt x="101" y="626"/>
                  </a:lnTo>
                  <a:lnTo>
                    <a:pt x="149" y="680"/>
                  </a:lnTo>
                  <a:lnTo>
                    <a:pt x="173" y="728"/>
                  </a:lnTo>
                  <a:lnTo>
                    <a:pt x="179" y="794"/>
                  </a:lnTo>
                  <a:lnTo>
                    <a:pt x="215" y="836"/>
                  </a:lnTo>
                  <a:lnTo>
                    <a:pt x="215" y="872"/>
                  </a:lnTo>
                  <a:lnTo>
                    <a:pt x="295" y="870"/>
                  </a:lnTo>
                  <a:lnTo>
                    <a:pt x="341" y="836"/>
                  </a:lnTo>
                  <a:lnTo>
                    <a:pt x="429" y="818"/>
                  </a:lnTo>
                  <a:lnTo>
                    <a:pt x="471" y="766"/>
                  </a:lnTo>
                  <a:lnTo>
                    <a:pt x="527" y="718"/>
                  </a:lnTo>
                  <a:lnTo>
                    <a:pt x="617" y="756"/>
                  </a:lnTo>
                  <a:lnTo>
                    <a:pt x="699" y="748"/>
                  </a:lnTo>
                  <a:lnTo>
                    <a:pt x="743" y="778"/>
                  </a:lnTo>
                  <a:lnTo>
                    <a:pt x="793" y="800"/>
                  </a:lnTo>
                  <a:lnTo>
                    <a:pt x="835" y="822"/>
                  </a:lnTo>
                  <a:lnTo>
                    <a:pt x="873" y="830"/>
                  </a:lnTo>
                  <a:lnTo>
                    <a:pt x="927" y="802"/>
                  </a:lnTo>
                  <a:lnTo>
                    <a:pt x="947" y="754"/>
                  </a:lnTo>
                  <a:lnTo>
                    <a:pt x="913" y="714"/>
                  </a:lnTo>
                  <a:lnTo>
                    <a:pt x="891" y="672"/>
                  </a:lnTo>
                  <a:lnTo>
                    <a:pt x="877" y="622"/>
                  </a:lnTo>
                  <a:lnTo>
                    <a:pt x="833" y="590"/>
                  </a:lnTo>
                  <a:lnTo>
                    <a:pt x="839" y="558"/>
                  </a:lnTo>
                  <a:lnTo>
                    <a:pt x="839" y="516"/>
                  </a:lnTo>
                  <a:lnTo>
                    <a:pt x="895" y="474"/>
                  </a:lnTo>
                  <a:lnTo>
                    <a:pt x="965" y="440"/>
                  </a:lnTo>
                  <a:lnTo>
                    <a:pt x="921" y="420"/>
                  </a:lnTo>
                  <a:lnTo>
                    <a:pt x="875" y="354"/>
                  </a:lnTo>
                  <a:lnTo>
                    <a:pt x="837" y="298"/>
                  </a:lnTo>
                  <a:lnTo>
                    <a:pt x="801" y="252"/>
                  </a:lnTo>
                  <a:lnTo>
                    <a:pt x="775" y="210"/>
                  </a:lnTo>
                  <a:lnTo>
                    <a:pt x="705" y="188"/>
                  </a:lnTo>
                  <a:lnTo>
                    <a:pt x="663" y="170"/>
                  </a:lnTo>
                  <a:lnTo>
                    <a:pt x="611" y="138"/>
                  </a:lnTo>
                  <a:lnTo>
                    <a:pt x="561" y="86"/>
                  </a:lnTo>
                  <a:lnTo>
                    <a:pt x="513" y="42"/>
                  </a:lnTo>
                  <a:lnTo>
                    <a:pt x="479" y="28"/>
                  </a:lnTo>
                  <a:lnTo>
                    <a:pt x="443" y="16"/>
                  </a:lnTo>
                  <a:lnTo>
                    <a:pt x="408" y="0"/>
                  </a:lnTo>
                  <a:lnTo>
                    <a:pt x="389" y="50"/>
                  </a:lnTo>
                  <a:lnTo>
                    <a:pt x="377" y="92"/>
                  </a:lnTo>
                  <a:lnTo>
                    <a:pt x="389" y="128"/>
                  </a:lnTo>
                  <a:lnTo>
                    <a:pt x="359" y="188"/>
                  </a:lnTo>
                  <a:lnTo>
                    <a:pt x="317" y="236"/>
                  </a:lnTo>
                  <a:lnTo>
                    <a:pt x="281" y="272"/>
                  </a:lnTo>
                  <a:lnTo>
                    <a:pt x="245" y="302"/>
                  </a:lnTo>
                  <a:lnTo>
                    <a:pt x="209" y="272"/>
                  </a:lnTo>
                  <a:lnTo>
                    <a:pt x="173" y="254"/>
                  </a:lnTo>
                  <a:lnTo>
                    <a:pt x="137" y="236"/>
                  </a:lnTo>
                  <a:lnTo>
                    <a:pt x="83" y="254"/>
                  </a:lnTo>
                  <a:lnTo>
                    <a:pt x="35" y="284"/>
                  </a:lnTo>
                  <a:lnTo>
                    <a:pt x="0" y="317"/>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a:lstStyle/>
            <a:p>
              <a:endParaRPr lang="zh-CN" altLang="zh-CN" kern="0">
                <a:solidFill>
                  <a:sysClr val="windowText" lastClr="000000"/>
                </a:solidFill>
              </a:endParaRPr>
            </a:p>
          </p:txBody>
        </p:sp>
        <p:sp>
          <p:nvSpPr>
            <p:cNvPr id="55" name="Freeform 131"/>
            <p:cNvSpPr>
              <a:spLocks/>
            </p:cNvSpPr>
            <p:nvPr/>
          </p:nvSpPr>
          <p:spPr bwMode="auto">
            <a:xfrm>
              <a:off x="3665575" y="4857499"/>
              <a:ext cx="236493" cy="234333"/>
            </a:xfrm>
            <a:custGeom>
              <a:avLst/>
              <a:gdLst>
                <a:gd name="T0" fmla="*/ 21937 w 1046"/>
                <a:gd name="T1" fmla="*/ 223719 h 1044"/>
                <a:gd name="T2" fmla="*/ 25925 w 1046"/>
                <a:gd name="T3" fmla="*/ 253416 h 1044"/>
                <a:gd name="T4" fmla="*/ 57833 w 1046"/>
                <a:gd name="T5" fmla="*/ 285093 h 1044"/>
                <a:gd name="T6" fmla="*/ 73787 w 1046"/>
                <a:gd name="T7" fmla="*/ 309510 h 1044"/>
                <a:gd name="T8" fmla="*/ 100377 w 1046"/>
                <a:gd name="T9" fmla="*/ 326009 h 1044"/>
                <a:gd name="T10" fmla="*/ 134944 w 1046"/>
                <a:gd name="T11" fmla="*/ 328648 h 1044"/>
                <a:gd name="T12" fmla="*/ 161534 w 1046"/>
                <a:gd name="T13" fmla="*/ 330628 h 1044"/>
                <a:gd name="T14" fmla="*/ 191447 w 1046"/>
                <a:gd name="T15" fmla="*/ 334588 h 1044"/>
                <a:gd name="T16" fmla="*/ 225349 w 1046"/>
                <a:gd name="T17" fmla="*/ 322709 h 1044"/>
                <a:gd name="T18" fmla="*/ 239309 w 1046"/>
                <a:gd name="T19" fmla="*/ 287072 h 1044"/>
                <a:gd name="T20" fmla="*/ 267228 w 1046"/>
                <a:gd name="T21" fmla="*/ 261335 h 1044"/>
                <a:gd name="T22" fmla="*/ 316420 w 1046"/>
                <a:gd name="T23" fmla="*/ 248796 h 1044"/>
                <a:gd name="T24" fmla="*/ 317085 w 1046"/>
                <a:gd name="T25" fmla="*/ 208540 h 1044"/>
                <a:gd name="T26" fmla="*/ 346998 w 1046"/>
                <a:gd name="T27" fmla="*/ 181483 h 1044"/>
                <a:gd name="T28" fmla="*/ 334368 w 1046"/>
                <a:gd name="T29" fmla="*/ 155085 h 1044"/>
                <a:gd name="T30" fmla="*/ 324397 w 1046"/>
                <a:gd name="T31" fmla="*/ 119449 h 1044"/>
                <a:gd name="T32" fmla="*/ 291159 w 1046"/>
                <a:gd name="T33" fmla="*/ 93051 h 1044"/>
                <a:gd name="T34" fmla="*/ 281188 w 1046"/>
                <a:gd name="T35" fmla="*/ 61374 h 1044"/>
                <a:gd name="T36" fmla="*/ 290495 w 1046"/>
                <a:gd name="T37" fmla="*/ 27057 h 1044"/>
                <a:gd name="T38" fmla="*/ 277200 w 1046"/>
                <a:gd name="T39" fmla="*/ 0 h 1044"/>
                <a:gd name="T40" fmla="*/ 251275 w 1046"/>
                <a:gd name="T41" fmla="*/ 15838 h 1044"/>
                <a:gd name="T42" fmla="*/ 235321 w 1046"/>
                <a:gd name="T43" fmla="*/ 41576 h 1044"/>
                <a:gd name="T44" fmla="*/ 207401 w 1046"/>
                <a:gd name="T45" fmla="*/ 59394 h 1044"/>
                <a:gd name="T46" fmla="*/ 173499 w 1046"/>
                <a:gd name="T47" fmla="*/ 67314 h 1044"/>
                <a:gd name="T48" fmla="*/ 137603 w 1046"/>
                <a:gd name="T49" fmla="*/ 73253 h 1044"/>
                <a:gd name="T50" fmla="*/ 101706 w 1046"/>
                <a:gd name="T51" fmla="*/ 97011 h 1044"/>
                <a:gd name="T52" fmla="*/ 71793 w 1046"/>
                <a:gd name="T53" fmla="*/ 95031 h 1044"/>
                <a:gd name="T54" fmla="*/ 29914 w 1046"/>
                <a:gd name="T55" fmla="*/ 100970 h 1044"/>
                <a:gd name="T56" fmla="*/ 0 w 1046"/>
                <a:gd name="T57" fmla="*/ 104930 h 1044"/>
                <a:gd name="T58" fmla="*/ 13960 w 1046"/>
                <a:gd name="T59" fmla="*/ 130667 h 1044"/>
                <a:gd name="T60" fmla="*/ 11965 w 1046"/>
                <a:gd name="T61" fmla="*/ 156405 h 1044"/>
                <a:gd name="T62" fmla="*/ 7977 w 1046"/>
                <a:gd name="T63" fmla="*/ 184122 h 1044"/>
                <a:gd name="T64" fmla="*/ 17948 w 1046"/>
                <a:gd name="T65" fmla="*/ 209860 h 10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6"/>
                <a:gd name="T100" fmla="*/ 0 h 1044"/>
                <a:gd name="T101" fmla="*/ 1046 w 1046"/>
                <a:gd name="T102" fmla="*/ 1044 h 10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6" h="1044">
                  <a:moveTo>
                    <a:pt x="54" y="636"/>
                  </a:moveTo>
                  <a:lnTo>
                    <a:pt x="66" y="678"/>
                  </a:lnTo>
                  <a:lnTo>
                    <a:pt x="66" y="720"/>
                  </a:lnTo>
                  <a:lnTo>
                    <a:pt x="78" y="768"/>
                  </a:lnTo>
                  <a:lnTo>
                    <a:pt x="114" y="810"/>
                  </a:lnTo>
                  <a:lnTo>
                    <a:pt x="174" y="864"/>
                  </a:lnTo>
                  <a:lnTo>
                    <a:pt x="204" y="906"/>
                  </a:lnTo>
                  <a:lnTo>
                    <a:pt x="222" y="938"/>
                  </a:lnTo>
                  <a:lnTo>
                    <a:pt x="254" y="976"/>
                  </a:lnTo>
                  <a:lnTo>
                    <a:pt x="302" y="988"/>
                  </a:lnTo>
                  <a:lnTo>
                    <a:pt x="358" y="982"/>
                  </a:lnTo>
                  <a:lnTo>
                    <a:pt x="406" y="996"/>
                  </a:lnTo>
                  <a:lnTo>
                    <a:pt x="448" y="992"/>
                  </a:lnTo>
                  <a:lnTo>
                    <a:pt x="486" y="1002"/>
                  </a:lnTo>
                  <a:lnTo>
                    <a:pt x="530" y="1044"/>
                  </a:lnTo>
                  <a:lnTo>
                    <a:pt x="576" y="1014"/>
                  </a:lnTo>
                  <a:lnTo>
                    <a:pt x="618" y="984"/>
                  </a:lnTo>
                  <a:lnTo>
                    <a:pt x="678" y="978"/>
                  </a:lnTo>
                  <a:lnTo>
                    <a:pt x="684" y="930"/>
                  </a:lnTo>
                  <a:lnTo>
                    <a:pt x="720" y="870"/>
                  </a:lnTo>
                  <a:lnTo>
                    <a:pt x="744" y="834"/>
                  </a:lnTo>
                  <a:lnTo>
                    <a:pt x="804" y="792"/>
                  </a:lnTo>
                  <a:lnTo>
                    <a:pt x="870" y="774"/>
                  </a:lnTo>
                  <a:lnTo>
                    <a:pt x="952" y="754"/>
                  </a:lnTo>
                  <a:lnTo>
                    <a:pt x="930" y="690"/>
                  </a:lnTo>
                  <a:lnTo>
                    <a:pt x="954" y="632"/>
                  </a:lnTo>
                  <a:lnTo>
                    <a:pt x="982" y="586"/>
                  </a:lnTo>
                  <a:lnTo>
                    <a:pt x="1044" y="550"/>
                  </a:lnTo>
                  <a:lnTo>
                    <a:pt x="1046" y="514"/>
                  </a:lnTo>
                  <a:lnTo>
                    <a:pt x="1006" y="470"/>
                  </a:lnTo>
                  <a:lnTo>
                    <a:pt x="1000" y="406"/>
                  </a:lnTo>
                  <a:lnTo>
                    <a:pt x="976" y="362"/>
                  </a:lnTo>
                  <a:lnTo>
                    <a:pt x="930" y="306"/>
                  </a:lnTo>
                  <a:lnTo>
                    <a:pt x="876" y="282"/>
                  </a:lnTo>
                  <a:lnTo>
                    <a:pt x="870" y="234"/>
                  </a:lnTo>
                  <a:lnTo>
                    <a:pt x="846" y="186"/>
                  </a:lnTo>
                  <a:lnTo>
                    <a:pt x="850" y="128"/>
                  </a:lnTo>
                  <a:lnTo>
                    <a:pt x="874" y="82"/>
                  </a:lnTo>
                  <a:lnTo>
                    <a:pt x="862" y="42"/>
                  </a:lnTo>
                  <a:lnTo>
                    <a:pt x="834" y="0"/>
                  </a:lnTo>
                  <a:lnTo>
                    <a:pt x="786" y="12"/>
                  </a:lnTo>
                  <a:lnTo>
                    <a:pt x="756" y="48"/>
                  </a:lnTo>
                  <a:lnTo>
                    <a:pt x="726" y="90"/>
                  </a:lnTo>
                  <a:lnTo>
                    <a:pt x="708" y="126"/>
                  </a:lnTo>
                  <a:lnTo>
                    <a:pt x="660" y="156"/>
                  </a:lnTo>
                  <a:lnTo>
                    <a:pt x="624" y="180"/>
                  </a:lnTo>
                  <a:lnTo>
                    <a:pt x="576" y="198"/>
                  </a:lnTo>
                  <a:lnTo>
                    <a:pt x="522" y="204"/>
                  </a:lnTo>
                  <a:lnTo>
                    <a:pt x="474" y="210"/>
                  </a:lnTo>
                  <a:lnTo>
                    <a:pt x="414" y="222"/>
                  </a:lnTo>
                  <a:lnTo>
                    <a:pt x="360" y="258"/>
                  </a:lnTo>
                  <a:lnTo>
                    <a:pt x="306" y="294"/>
                  </a:lnTo>
                  <a:lnTo>
                    <a:pt x="258" y="306"/>
                  </a:lnTo>
                  <a:lnTo>
                    <a:pt x="216" y="288"/>
                  </a:lnTo>
                  <a:lnTo>
                    <a:pt x="150" y="282"/>
                  </a:lnTo>
                  <a:lnTo>
                    <a:pt x="90" y="306"/>
                  </a:lnTo>
                  <a:lnTo>
                    <a:pt x="30" y="294"/>
                  </a:lnTo>
                  <a:lnTo>
                    <a:pt x="0" y="318"/>
                  </a:lnTo>
                  <a:lnTo>
                    <a:pt x="24" y="360"/>
                  </a:lnTo>
                  <a:lnTo>
                    <a:pt x="42" y="396"/>
                  </a:lnTo>
                  <a:lnTo>
                    <a:pt x="60" y="438"/>
                  </a:lnTo>
                  <a:lnTo>
                    <a:pt x="36" y="474"/>
                  </a:lnTo>
                  <a:lnTo>
                    <a:pt x="24" y="510"/>
                  </a:lnTo>
                  <a:lnTo>
                    <a:pt x="24" y="558"/>
                  </a:lnTo>
                  <a:lnTo>
                    <a:pt x="48" y="594"/>
                  </a:lnTo>
                  <a:lnTo>
                    <a:pt x="54" y="636"/>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6" name="Freeform 132"/>
            <p:cNvSpPr>
              <a:spLocks/>
            </p:cNvSpPr>
            <p:nvPr/>
          </p:nvSpPr>
          <p:spPr bwMode="auto">
            <a:xfrm>
              <a:off x="3520872" y="4975205"/>
              <a:ext cx="167381" cy="192218"/>
            </a:xfrm>
            <a:custGeom>
              <a:avLst/>
              <a:gdLst>
                <a:gd name="T0" fmla="*/ 0 w 744"/>
                <a:gd name="T1" fmla="*/ 63381 h 856"/>
                <a:gd name="T2" fmla="*/ 5953 w 744"/>
                <a:gd name="T3" fmla="*/ 81207 h 856"/>
                <a:gd name="T4" fmla="*/ 23813 w 744"/>
                <a:gd name="T5" fmla="*/ 93091 h 856"/>
                <a:gd name="T6" fmla="*/ 23813 w 744"/>
                <a:gd name="T7" fmla="*/ 104975 h 856"/>
                <a:gd name="T8" fmla="*/ 27781 w 744"/>
                <a:gd name="T9" fmla="*/ 120821 h 856"/>
                <a:gd name="T10" fmla="*/ 21828 w 744"/>
                <a:gd name="T11" fmla="*/ 132705 h 856"/>
                <a:gd name="T12" fmla="*/ 23813 w 744"/>
                <a:gd name="T13" fmla="*/ 152511 h 856"/>
                <a:gd name="T14" fmla="*/ 19844 w 744"/>
                <a:gd name="T15" fmla="*/ 172318 h 856"/>
                <a:gd name="T16" fmla="*/ 33734 w 744"/>
                <a:gd name="T17" fmla="*/ 190144 h 856"/>
                <a:gd name="T18" fmla="*/ 45641 w 744"/>
                <a:gd name="T19" fmla="*/ 204009 h 856"/>
                <a:gd name="T20" fmla="*/ 65485 w 744"/>
                <a:gd name="T21" fmla="*/ 213912 h 856"/>
                <a:gd name="T22" fmla="*/ 83344 w 744"/>
                <a:gd name="T23" fmla="*/ 229757 h 856"/>
                <a:gd name="T24" fmla="*/ 93266 w 744"/>
                <a:gd name="T25" fmla="*/ 241641 h 856"/>
                <a:gd name="T26" fmla="*/ 103188 w 744"/>
                <a:gd name="T27" fmla="*/ 249564 h 856"/>
                <a:gd name="T28" fmla="*/ 121047 w 744"/>
                <a:gd name="T29" fmla="*/ 247583 h 856"/>
                <a:gd name="T30" fmla="*/ 128985 w 744"/>
                <a:gd name="T31" fmla="*/ 259467 h 856"/>
                <a:gd name="T32" fmla="*/ 134938 w 744"/>
                <a:gd name="T33" fmla="*/ 271351 h 856"/>
                <a:gd name="T34" fmla="*/ 130969 w 744"/>
                <a:gd name="T35" fmla="*/ 282575 h 856"/>
                <a:gd name="T36" fmla="*/ 147506 w 744"/>
                <a:gd name="T37" fmla="*/ 277953 h 856"/>
                <a:gd name="T38" fmla="*/ 163381 w 744"/>
                <a:gd name="T39" fmla="*/ 273332 h 856"/>
                <a:gd name="T40" fmla="*/ 181240 w 744"/>
                <a:gd name="T41" fmla="*/ 272011 h 856"/>
                <a:gd name="T42" fmla="*/ 198438 w 744"/>
                <a:gd name="T43" fmla="*/ 269371 h 856"/>
                <a:gd name="T44" fmla="*/ 210344 w 744"/>
                <a:gd name="T45" fmla="*/ 249564 h 856"/>
                <a:gd name="T46" fmla="*/ 222250 w 744"/>
                <a:gd name="T47" fmla="*/ 237680 h 856"/>
                <a:gd name="T48" fmla="*/ 236141 w 744"/>
                <a:gd name="T49" fmla="*/ 225796 h 856"/>
                <a:gd name="T50" fmla="*/ 220266 w 744"/>
                <a:gd name="T51" fmla="*/ 219854 h 856"/>
                <a:gd name="T52" fmla="*/ 212329 w 744"/>
                <a:gd name="T53" fmla="*/ 202028 h 856"/>
                <a:gd name="T54" fmla="*/ 202407 w 744"/>
                <a:gd name="T55" fmla="*/ 186183 h 856"/>
                <a:gd name="T56" fmla="*/ 194469 w 744"/>
                <a:gd name="T57" fmla="*/ 170337 h 856"/>
                <a:gd name="T58" fmla="*/ 192485 w 744"/>
                <a:gd name="T59" fmla="*/ 156473 h 856"/>
                <a:gd name="T60" fmla="*/ 198438 w 744"/>
                <a:gd name="T61" fmla="*/ 140627 h 856"/>
                <a:gd name="T62" fmla="*/ 202407 w 744"/>
                <a:gd name="T63" fmla="*/ 124782 h 856"/>
                <a:gd name="T64" fmla="*/ 216297 w 744"/>
                <a:gd name="T65" fmla="*/ 110917 h 856"/>
                <a:gd name="T66" fmla="*/ 230188 w 744"/>
                <a:gd name="T67" fmla="*/ 99033 h 856"/>
                <a:gd name="T68" fmla="*/ 246063 w 744"/>
                <a:gd name="T69" fmla="*/ 85169 h 856"/>
                <a:gd name="T70" fmla="*/ 240110 w 744"/>
                <a:gd name="T71" fmla="*/ 79887 h 856"/>
                <a:gd name="T72" fmla="*/ 236141 w 744"/>
                <a:gd name="T73" fmla="*/ 64702 h 856"/>
                <a:gd name="T74" fmla="*/ 236141 w 744"/>
                <a:gd name="T75" fmla="*/ 49517 h 856"/>
                <a:gd name="T76" fmla="*/ 232172 w 744"/>
                <a:gd name="T77" fmla="*/ 35652 h 856"/>
                <a:gd name="T78" fmla="*/ 210344 w 744"/>
                <a:gd name="T79" fmla="*/ 27729 h 856"/>
                <a:gd name="T80" fmla="*/ 196454 w 744"/>
                <a:gd name="T81" fmla="*/ 25749 h 856"/>
                <a:gd name="T82" fmla="*/ 180579 w 744"/>
                <a:gd name="T83" fmla="*/ 25749 h 856"/>
                <a:gd name="T84" fmla="*/ 164703 w 744"/>
                <a:gd name="T85" fmla="*/ 17826 h 856"/>
                <a:gd name="T86" fmla="*/ 146844 w 744"/>
                <a:gd name="T87" fmla="*/ 9903 h 856"/>
                <a:gd name="T88" fmla="*/ 127000 w 744"/>
                <a:gd name="T89" fmla="*/ 1981 h 856"/>
                <a:gd name="T90" fmla="*/ 107156 w 744"/>
                <a:gd name="T91" fmla="*/ 0 h 856"/>
                <a:gd name="T92" fmla="*/ 85328 w 744"/>
                <a:gd name="T93" fmla="*/ 5942 h 856"/>
                <a:gd name="T94" fmla="*/ 73422 w 744"/>
                <a:gd name="T95" fmla="*/ 17826 h 856"/>
                <a:gd name="T96" fmla="*/ 59531 w 744"/>
                <a:gd name="T97" fmla="*/ 29710 h 856"/>
                <a:gd name="T98" fmla="*/ 47625 w 744"/>
                <a:gd name="T99" fmla="*/ 39613 h 856"/>
                <a:gd name="T100" fmla="*/ 31750 w 744"/>
                <a:gd name="T101" fmla="*/ 35652 h 856"/>
                <a:gd name="T102" fmla="*/ 15875 w 744"/>
                <a:gd name="T103" fmla="*/ 41594 h 856"/>
                <a:gd name="T104" fmla="*/ 3969 w 744"/>
                <a:gd name="T105" fmla="*/ 47536 h 856"/>
                <a:gd name="T106" fmla="*/ 0 w 744"/>
                <a:gd name="T107" fmla="*/ 63381 h 8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44"/>
                <a:gd name="T163" fmla="*/ 0 h 856"/>
                <a:gd name="T164" fmla="*/ 744 w 744"/>
                <a:gd name="T165" fmla="*/ 856 h 85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44" h="856">
                  <a:moveTo>
                    <a:pt x="0" y="192"/>
                  </a:moveTo>
                  <a:lnTo>
                    <a:pt x="18" y="246"/>
                  </a:lnTo>
                  <a:lnTo>
                    <a:pt x="72" y="282"/>
                  </a:lnTo>
                  <a:lnTo>
                    <a:pt x="72" y="318"/>
                  </a:lnTo>
                  <a:lnTo>
                    <a:pt x="84" y="366"/>
                  </a:lnTo>
                  <a:lnTo>
                    <a:pt x="66" y="402"/>
                  </a:lnTo>
                  <a:lnTo>
                    <a:pt x="72" y="462"/>
                  </a:lnTo>
                  <a:lnTo>
                    <a:pt x="60" y="522"/>
                  </a:lnTo>
                  <a:lnTo>
                    <a:pt x="102" y="576"/>
                  </a:lnTo>
                  <a:lnTo>
                    <a:pt x="138" y="618"/>
                  </a:lnTo>
                  <a:lnTo>
                    <a:pt x="198" y="648"/>
                  </a:lnTo>
                  <a:lnTo>
                    <a:pt x="252" y="696"/>
                  </a:lnTo>
                  <a:lnTo>
                    <a:pt x="282" y="732"/>
                  </a:lnTo>
                  <a:lnTo>
                    <a:pt x="312" y="756"/>
                  </a:lnTo>
                  <a:lnTo>
                    <a:pt x="366" y="750"/>
                  </a:lnTo>
                  <a:lnTo>
                    <a:pt x="390" y="786"/>
                  </a:lnTo>
                  <a:lnTo>
                    <a:pt x="408" y="822"/>
                  </a:lnTo>
                  <a:lnTo>
                    <a:pt x="396" y="856"/>
                  </a:lnTo>
                  <a:lnTo>
                    <a:pt x="446" y="842"/>
                  </a:lnTo>
                  <a:lnTo>
                    <a:pt x="494" y="828"/>
                  </a:lnTo>
                  <a:lnTo>
                    <a:pt x="548" y="824"/>
                  </a:lnTo>
                  <a:lnTo>
                    <a:pt x="600" y="816"/>
                  </a:lnTo>
                  <a:lnTo>
                    <a:pt x="636" y="756"/>
                  </a:lnTo>
                  <a:lnTo>
                    <a:pt x="672" y="720"/>
                  </a:lnTo>
                  <a:lnTo>
                    <a:pt x="714" y="684"/>
                  </a:lnTo>
                  <a:lnTo>
                    <a:pt x="666" y="666"/>
                  </a:lnTo>
                  <a:lnTo>
                    <a:pt x="642" y="612"/>
                  </a:lnTo>
                  <a:lnTo>
                    <a:pt x="612" y="564"/>
                  </a:lnTo>
                  <a:lnTo>
                    <a:pt x="588" y="516"/>
                  </a:lnTo>
                  <a:lnTo>
                    <a:pt x="582" y="474"/>
                  </a:lnTo>
                  <a:lnTo>
                    <a:pt x="600" y="426"/>
                  </a:lnTo>
                  <a:lnTo>
                    <a:pt x="612" y="378"/>
                  </a:lnTo>
                  <a:lnTo>
                    <a:pt x="654" y="336"/>
                  </a:lnTo>
                  <a:lnTo>
                    <a:pt x="696" y="300"/>
                  </a:lnTo>
                  <a:lnTo>
                    <a:pt x="744" y="258"/>
                  </a:lnTo>
                  <a:lnTo>
                    <a:pt x="726" y="242"/>
                  </a:lnTo>
                  <a:lnTo>
                    <a:pt x="714" y="196"/>
                  </a:lnTo>
                  <a:lnTo>
                    <a:pt x="714" y="150"/>
                  </a:lnTo>
                  <a:lnTo>
                    <a:pt x="702" y="108"/>
                  </a:lnTo>
                  <a:lnTo>
                    <a:pt x="636" y="84"/>
                  </a:lnTo>
                  <a:lnTo>
                    <a:pt x="594" y="78"/>
                  </a:lnTo>
                  <a:lnTo>
                    <a:pt x="546" y="78"/>
                  </a:lnTo>
                  <a:lnTo>
                    <a:pt x="498" y="54"/>
                  </a:lnTo>
                  <a:lnTo>
                    <a:pt x="444" y="30"/>
                  </a:lnTo>
                  <a:lnTo>
                    <a:pt x="384" y="6"/>
                  </a:lnTo>
                  <a:lnTo>
                    <a:pt x="324" y="0"/>
                  </a:lnTo>
                  <a:lnTo>
                    <a:pt x="258" y="18"/>
                  </a:lnTo>
                  <a:lnTo>
                    <a:pt x="222" y="54"/>
                  </a:lnTo>
                  <a:lnTo>
                    <a:pt x="180" y="90"/>
                  </a:lnTo>
                  <a:lnTo>
                    <a:pt x="144" y="120"/>
                  </a:lnTo>
                  <a:lnTo>
                    <a:pt x="96" y="108"/>
                  </a:lnTo>
                  <a:lnTo>
                    <a:pt x="48" y="126"/>
                  </a:lnTo>
                  <a:lnTo>
                    <a:pt x="12" y="144"/>
                  </a:lnTo>
                  <a:lnTo>
                    <a:pt x="0" y="192"/>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7" name="Freeform 133"/>
            <p:cNvSpPr>
              <a:spLocks/>
            </p:cNvSpPr>
            <p:nvPr/>
          </p:nvSpPr>
          <p:spPr bwMode="auto">
            <a:xfrm>
              <a:off x="3259542" y="5519462"/>
              <a:ext cx="166301" cy="237573"/>
            </a:xfrm>
            <a:custGeom>
              <a:avLst/>
              <a:gdLst>
                <a:gd name="T0" fmla="*/ 17888 w 738"/>
                <a:gd name="T1" fmla="*/ 241890 h 1054"/>
                <a:gd name="T2" fmla="*/ 17888 w 738"/>
                <a:gd name="T3" fmla="*/ 263760 h 1054"/>
                <a:gd name="T4" fmla="*/ 33789 w 738"/>
                <a:gd name="T5" fmla="*/ 261772 h 1054"/>
                <a:gd name="T6" fmla="*/ 49690 w 738"/>
                <a:gd name="T7" fmla="*/ 255807 h 1054"/>
                <a:gd name="T8" fmla="*/ 57640 w 738"/>
                <a:gd name="T9" fmla="*/ 265748 h 1054"/>
                <a:gd name="T10" fmla="*/ 43727 w 738"/>
                <a:gd name="T11" fmla="*/ 279665 h 1054"/>
                <a:gd name="T12" fmla="*/ 37764 w 738"/>
                <a:gd name="T13" fmla="*/ 293582 h 1054"/>
                <a:gd name="T14" fmla="*/ 21864 w 738"/>
                <a:gd name="T15" fmla="*/ 309487 h 1054"/>
                <a:gd name="T16" fmla="*/ 0 w 738"/>
                <a:gd name="T17" fmla="*/ 325392 h 1054"/>
                <a:gd name="T18" fmla="*/ 15901 w 738"/>
                <a:gd name="T19" fmla="*/ 335333 h 1054"/>
                <a:gd name="T20" fmla="*/ 29814 w 738"/>
                <a:gd name="T21" fmla="*/ 337321 h 1054"/>
                <a:gd name="T22" fmla="*/ 45715 w 738"/>
                <a:gd name="T23" fmla="*/ 349250 h 1054"/>
                <a:gd name="T24" fmla="*/ 61616 w 738"/>
                <a:gd name="T25" fmla="*/ 339309 h 1054"/>
                <a:gd name="T26" fmla="*/ 85467 w 738"/>
                <a:gd name="T27" fmla="*/ 335333 h 1054"/>
                <a:gd name="T28" fmla="*/ 107330 w 738"/>
                <a:gd name="T29" fmla="*/ 329369 h 1054"/>
                <a:gd name="T30" fmla="*/ 129194 w 738"/>
                <a:gd name="T31" fmla="*/ 325392 h 1054"/>
                <a:gd name="T32" fmla="*/ 147083 w 738"/>
                <a:gd name="T33" fmla="*/ 307499 h 1054"/>
                <a:gd name="T34" fmla="*/ 164971 w 738"/>
                <a:gd name="T35" fmla="*/ 295570 h 1054"/>
                <a:gd name="T36" fmla="*/ 184847 w 738"/>
                <a:gd name="T37" fmla="*/ 279665 h 1054"/>
                <a:gd name="T38" fmla="*/ 206711 w 738"/>
                <a:gd name="T39" fmla="*/ 261772 h 1054"/>
                <a:gd name="T40" fmla="*/ 218636 w 738"/>
                <a:gd name="T41" fmla="*/ 239902 h 1054"/>
                <a:gd name="T42" fmla="*/ 230562 w 738"/>
                <a:gd name="T43" fmla="*/ 222009 h 1054"/>
                <a:gd name="T44" fmla="*/ 236525 w 738"/>
                <a:gd name="T45" fmla="*/ 206104 h 1054"/>
                <a:gd name="T46" fmla="*/ 238512 w 738"/>
                <a:gd name="T47" fmla="*/ 190199 h 1054"/>
                <a:gd name="T48" fmla="*/ 244475 w 738"/>
                <a:gd name="T49" fmla="*/ 178270 h 1054"/>
                <a:gd name="T50" fmla="*/ 230562 w 738"/>
                <a:gd name="T51" fmla="*/ 168329 h 1054"/>
                <a:gd name="T52" fmla="*/ 216649 w 738"/>
                <a:gd name="T53" fmla="*/ 156400 h 1054"/>
                <a:gd name="T54" fmla="*/ 208698 w 738"/>
                <a:gd name="T55" fmla="*/ 134531 h 1054"/>
                <a:gd name="T56" fmla="*/ 200748 w 738"/>
                <a:gd name="T57" fmla="*/ 120614 h 1054"/>
                <a:gd name="T58" fmla="*/ 190810 w 738"/>
                <a:gd name="T59" fmla="*/ 108685 h 1054"/>
                <a:gd name="T60" fmla="*/ 192797 w 738"/>
                <a:gd name="T61" fmla="*/ 94768 h 1054"/>
                <a:gd name="T62" fmla="*/ 198760 w 738"/>
                <a:gd name="T63" fmla="*/ 80851 h 1054"/>
                <a:gd name="T64" fmla="*/ 198760 w 738"/>
                <a:gd name="T65" fmla="*/ 60970 h 1054"/>
                <a:gd name="T66" fmla="*/ 192797 w 738"/>
                <a:gd name="T67" fmla="*/ 41088 h 1054"/>
                <a:gd name="T68" fmla="*/ 153708 w 738"/>
                <a:gd name="T69" fmla="*/ 19219 h 1054"/>
                <a:gd name="T70" fmla="*/ 137145 w 738"/>
                <a:gd name="T71" fmla="*/ 13917 h 1054"/>
                <a:gd name="T72" fmla="*/ 120581 w 738"/>
                <a:gd name="T73" fmla="*/ 1325 h 1054"/>
                <a:gd name="T74" fmla="*/ 100705 w 738"/>
                <a:gd name="T75" fmla="*/ 0 h 1054"/>
                <a:gd name="T76" fmla="*/ 82817 w 738"/>
                <a:gd name="T77" fmla="*/ 663 h 1054"/>
                <a:gd name="T78" fmla="*/ 60291 w 738"/>
                <a:gd name="T79" fmla="*/ 1325 h 1054"/>
                <a:gd name="T80" fmla="*/ 39752 w 738"/>
                <a:gd name="T81" fmla="*/ 5964 h 1054"/>
                <a:gd name="T82" fmla="*/ 39752 w 738"/>
                <a:gd name="T83" fmla="*/ 19219 h 1054"/>
                <a:gd name="T84" fmla="*/ 35777 w 738"/>
                <a:gd name="T85" fmla="*/ 37112 h 1054"/>
                <a:gd name="T86" fmla="*/ 33789 w 738"/>
                <a:gd name="T87" fmla="*/ 60970 h 1054"/>
                <a:gd name="T88" fmla="*/ 31802 w 738"/>
                <a:gd name="T89" fmla="*/ 82839 h 1054"/>
                <a:gd name="T90" fmla="*/ 33789 w 738"/>
                <a:gd name="T91" fmla="*/ 102721 h 1054"/>
                <a:gd name="T92" fmla="*/ 25839 w 738"/>
                <a:gd name="T93" fmla="*/ 130555 h 1054"/>
                <a:gd name="T94" fmla="*/ 27826 w 738"/>
                <a:gd name="T95" fmla="*/ 144472 h 1054"/>
                <a:gd name="T96" fmla="*/ 33789 w 738"/>
                <a:gd name="T97" fmla="*/ 168329 h 1054"/>
                <a:gd name="T98" fmla="*/ 27826 w 738"/>
                <a:gd name="T99" fmla="*/ 182246 h 1054"/>
                <a:gd name="T100" fmla="*/ 17888 w 738"/>
                <a:gd name="T101" fmla="*/ 202128 h 1054"/>
                <a:gd name="T102" fmla="*/ 17888 w 738"/>
                <a:gd name="T103" fmla="*/ 225985 h 1054"/>
                <a:gd name="T104" fmla="*/ 17888 w 738"/>
                <a:gd name="T105" fmla="*/ 241890 h 10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38"/>
                <a:gd name="T160" fmla="*/ 0 h 1054"/>
                <a:gd name="T161" fmla="*/ 738 w 738"/>
                <a:gd name="T162" fmla="*/ 1054 h 105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38" h="1054">
                  <a:moveTo>
                    <a:pt x="54" y="730"/>
                  </a:moveTo>
                  <a:lnTo>
                    <a:pt x="54" y="796"/>
                  </a:lnTo>
                  <a:lnTo>
                    <a:pt x="102" y="790"/>
                  </a:lnTo>
                  <a:lnTo>
                    <a:pt x="150" y="772"/>
                  </a:lnTo>
                  <a:lnTo>
                    <a:pt x="174" y="802"/>
                  </a:lnTo>
                  <a:lnTo>
                    <a:pt x="132" y="844"/>
                  </a:lnTo>
                  <a:lnTo>
                    <a:pt x="114" y="886"/>
                  </a:lnTo>
                  <a:lnTo>
                    <a:pt x="66" y="934"/>
                  </a:lnTo>
                  <a:lnTo>
                    <a:pt x="0" y="982"/>
                  </a:lnTo>
                  <a:lnTo>
                    <a:pt x="48" y="1012"/>
                  </a:lnTo>
                  <a:lnTo>
                    <a:pt x="90" y="1018"/>
                  </a:lnTo>
                  <a:lnTo>
                    <a:pt x="138" y="1054"/>
                  </a:lnTo>
                  <a:lnTo>
                    <a:pt x="186" y="1024"/>
                  </a:lnTo>
                  <a:lnTo>
                    <a:pt x="258" y="1012"/>
                  </a:lnTo>
                  <a:lnTo>
                    <a:pt x="324" y="994"/>
                  </a:lnTo>
                  <a:lnTo>
                    <a:pt x="390" y="982"/>
                  </a:lnTo>
                  <a:lnTo>
                    <a:pt x="444" y="928"/>
                  </a:lnTo>
                  <a:lnTo>
                    <a:pt x="498" y="892"/>
                  </a:lnTo>
                  <a:lnTo>
                    <a:pt x="558" y="844"/>
                  </a:lnTo>
                  <a:lnTo>
                    <a:pt x="624" y="790"/>
                  </a:lnTo>
                  <a:lnTo>
                    <a:pt x="660" y="724"/>
                  </a:lnTo>
                  <a:lnTo>
                    <a:pt x="696" y="670"/>
                  </a:lnTo>
                  <a:lnTo>
                    <a:pt x="714" y="622"/>
                  </a:lnTo>
                  <a:lnTo>
                    <a:pt x="720" y="574"/>
                  </a:lnTo>
                  <a:lnTo>
                    <a:pt x="738" y="538"/>
                  </a:lnTo>
                  <a:lnTo>
                    <a:pt x="696" y="508"/>
                  </a:lnTo>
                  <a:lnTo>
                    <a:pt x="654" y="472"/>
                  </a:lnTo>
                  <a:lnTo>
                    <a:pt x="630" y="406"/>
                  </a:lnTo>
                  <a:lnTo>
                    <a:pt x="606" y="364"/>
                  </a:lnTo>
                  <a:lnTo>
                    <a:pt x="576" y="328"/>
                  </a:lnTo>
                  <a:lnTo>
                    <a:pt x="582" y="286"/>
                  </a:lnTo>
                  <a:lnTo>
                    <a:pt x="600" y="244"/>
                  </a:lnTo>
                  <a:lnTo>
                    <a:pt x="600" y="184"/>
                  </a:lnTo>
                  <a:lnTo>
                    <a:pt x="582" y="124"/>
                  </a:lnTo>
                  <a:lnTo>
                    <a:pt x="464" y="58"/>
                  </a:lnTo>
                  <a:lnTo>
                    <a:pt x="414" y="42"/>
                  </a:lnTo>
                  <a:lnTo>
                    <a:pt x="364" y="4"/>
                  </a:lnTo>
                  <a:lnTo>
                    <a:pt x="304" y="0"/>
                  </a:lnTo>
                  <a:lnTo>
                    <a:pt x="250" y="2"/>
                  </a:lnTo>
                  <a:lnTo>
                    <a:pt x="182" y="4"/>
                  </a:lnTo>
                  <a:lnTo>
                    <a:pt x="120" y="18"/>
                  </a:lnTo>
                  <a:lnTo>
                    <a:pt x="120" y="58"/>
                  </a:lnTo>
                  <a:lnTo>
                    <a:pt x="108" y="112"/>
                  </a:lnTo>
                  <a:lnTo>
                    <a:pt x="102" y="184"/>
                  </a:lnTo>
                  <a:lnTo>
                    <a:pt x="96" y="250"/>
                  </a:lnTo>
                  <a:lnTo>
                    <a:pt x="102" y="310"/>
                  </a:lnTo>
                  <a:lnTo>
                    <a:pt x="78" y="394"/>
                  </a:lnTo>
                  <a:lnTo>
                    <a:pt x="84" y="436"/>
                  </a:lnTo>
                  <a:lnTo>
                    <a:pt x="102" y="508"/>
                  </a:lnTo>
                  <a:lnTo>
                    <a:pt x="84" y="550"/>
                  </a:lnTo>
                  <a:lnTo>
                    <a:pt x="54" y="610"/>
                  </a:lnTo>
                  <a:lnTo>
                    <a:pt x="54" y="682"/>
                  </a:lnTo>
                  <a:lnTo>
                    <a:pt x="54" y="73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8" name="Freeform 134"/>
            <p:cNvSpPr>
              <a:spLocks/>
            </p:cNvSpPr>
            <p:nvPr/>
          </p:nvSpPr>
          <p:spPr bwMode="auto">
            <a:xfrm>
              <a:off x="3205548" y="5270012"/>
              <a:ext cx="244052" cy="278608"/>
            </a:xfrm>
            <a:custGeom>
              <a:avLst/>
              <a:gdLst>
                <a:gd name="T0" fmla="*/ 61110 w 1092"/>
                <a:gd name="T1" fmla="*/ 142461 h 1242"/>
                <a:gd name="T2" fmla="*/ 86737 w 1092"/>
                <a:gd name="T3" fmla="*/ 120696 h 1242"/>
                <a:gd name="T4" fmla="*/ 114335 w 1092"/>
                <a:gd name="T5" fmla="*/ 130589 h 1242"/>
                <a:gd name="T6" fmla="*/ 132076 w 1092"/>
                <a:gd name="T7" fmla="*/ 156311 h 1242"/>
                <a:gd name="T8" fmla="*/ 167560 w 1092"/>
                <a:gd name="T9" fmla="*/ 176097 h 1242"/>
                <a:gd name="T10" fmla="*/ 199100 w 1092"/>
                <a:gd name="T11" fmla="*/ 195884 h 1242"/>
                <a:gd name="T12" fmla="*/ 191215 w 1092"/>
                <a:gd name="T13" fmla="*/ 229520 h 1242"/>
                <a:gd name="T14" fmla="*/ 153761 w 1092"/>
                <a:gd name="T15" fmla="*/ 255242 h 1242"/>
                <a:gd name="T16" fmla="*/ 130105 w 1092"/>
                <a:gd name="T17" fmla="*/ 284922 h 1242"/>
                <a:gd name="T18" fmla="*/ 124191 w 1092"/>
                <a:gd name="T19" fmla="*/ 318558 h 1242"/>
                <a:gd name="T20" fmla="*/ 118277 w 1092"/>
                <a:gd name="T21" fmla="*/ 352195 h 1242"/>
                <a:gd name="T22" fmla="*/ 139962 w 1092"/>
                <a:gd name="T23" fmla="*/ 368024 h 1242"/>
                <a:gd name="T24" fmla="*/ 179388 w 1092"/>
                <a:gd name="T25" fmla="*/ 366045 h 1242"/>
                <a:gd name="T26" fmla="*/ 214871 w 1092"/>
                <a:gd name="T27" fmla="*/ 379896 h 1242"/>
                <a:gd name="T28" fmla="*/ 252325 w 1092"/>
                <a:gd name="T29" fmla="*/ 397703 h 1242"/>
                <a:gd name="T30" fmla="*/ 277952 w 1092"/>
                <a:gd name="T31" fmla="*/ 393746 h 1242"/>
                <a:gd name="T32" fmla="*/ 275981 w 1092"/>
                <a:gd name="T33" fmla="*/ 360109 h 1242"/>
                <a:gd name="T34" fmla="*/ 299636 w 1092"/>
                <a:gd name="T35" fmla="*/ 334387 h 1242"/>
                <a:gd name="T36" fmla="*/ 299636 w 1092"/>
                <a:gd name="T37" fmla="*/ 310644 h 1242"/>
                <a:gd name="T38" fmla="*/ 321320 w 1092"/>
                <a:gd name="T39" fmla="*/ 278986 h 1242"/>
                <a:gd name="T40" fmla="*/ 348919 w 1092"/>
                <a:gd name="T41" fmla="*/ 255242 h 1242"/>
                <a:gd name="T42" fmla="*/ 354832 w 1092"/>
                <a:gd name="T43" fmla="*/ 223584 h 1242"/>
                <a:gd name="T44" fmla="*/ 344976 w 1092"/>
                <a:gd name="T45" fmla="*/ 195884 h 1242"/>
                <a:gd name="T46" fmla="*/ 315407 w 1092"/>
                <a:gd name="T47" fmla="*/ 178076 h 1242"/>
                <a:gd name="T48" fmla="*/ 295694 w 1092"/>
                <a:gd name="T49" fmla="*/ 146418 h 1242"/>
                <a:gd name="T50" fmla="*/ 256268 w 1092"/>
                <a:gd name="T51" fmla="*/ 120696 h 1242"/>
                <a:gd name="T52" fmla="*/ 217499 w 1092"/>
                <a:gd name="T53" fmla="*/ 106846 h 1242"/>
                <a:gd name="T54" fmla="*/ 187930 w 1092"/>
                <a:gd name="T55" fmla="*/ 81783 h 1242"/>
                <a:gd name="T56" fmla="*/ 145218 w 1092"/>
                <a:gd name="T57" fmla="*/ 70571 h 1242"/>
                <a:gd name="T58" fmla="*/ 112364 w 1092"/>
                <a:gd name="T59" fmla="*/ 47487 h 1242"/>
                <a:gd name="T60" fmla="*/ 105136 w 1092"/>
                <a:gd name="T61" fmla="*/ 25722 h 1242"/>
                <a:gd name="T62" fmla="*/ 86737 w 1092"/>
                <a:gd name="T63" fmla="*/ 11872 h 1242"/>
                <a:gd name="T64" fmla="*/ 59139 w 1092"/>
                <a:gd name="T65" fmla="*/ 5936 h 1242"/>
                <a:gd name="T66" fmla="*/ 33512 w 1092"/>
                <a:gd name="T67" fmla="*/ 19786 h 1242"/>
                <a:gd name="T68" fmla="*/ 5914 w 1092"/>
                <a:gd name="T69" fmla="*/ 45508 h 1242"/>
                <a:gd name="T70" fmla="*/ 3943 w 1092"/>
                <a:gd name="T71" fmla="*/ 77166 h 1242"/>
                <a:gd name="T72" fmla="*/ 27598 w 1092"/>
                <a:gd name="T73" fmla="*/ 91017 h 1242"/>
                <a:gd name="T74" fmla="*/ 31541 w 1092"/>
                <a:gd name="T75" fmla="*/ 122675 h 1242"/>
                <a:gd name="T76" fmla="*/ 45340 w 1092"/>
                <a:gd name="T77" fmla="*/ 148397 h 12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92"/>
                <a:gd name="T118" fmla="*/ 0 h 1242"/>
                <a:gd name="T119" fmla="*/ 1092 w 1092"/>
                <a:gd name="T120" fmla="*/ 1242 h 12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92" h="1242">
                  <a:moveTo>
                    <a:pt x="138" y="450"/>
                  </a:moveTo>
                  <a:lnTo>
                    <a:pt x="186" y="432"/>
                  </a:lnTo>
                  <a:lnTo>
                    <a:pt x="216" y="378"/>
                  </a:lnTo>
                  <a:lnTo>
                    <a:pt x="264" y="366"/>
                  </a:lnTo>
                  <a:lnTo>
                    <a:pt x="306" y="366"/>
                  </a:lnTo>
                  <a:lnTo>
                    <a:pt x="348" y="396"/>
                  </a:lnTo>
                  <a:lnTo>
                    <a:pt x="384" y="432"/>
                  </a:lnTo>
                  <a:lnTo>
                    <a:pt x="402" y="474"/>
                  </a:lnTo>
                  <a:lnTo>
                    <a:pt x="462" y="510"/>
                  </a:lnTo>
                  <a:lnTo>
                    <a:pt x="510" y="534"/>
                  </a:lnTo>
                  <a:lnTo>
                    <a:pt x="552" y="558"/>
                  </a:lnTo>
                  <a:lnTo>
                    <a:pt x="606" y="594"/>
                  </a:lnTo>
                  <a:lnTo>
                    <a:pt x="612" y="654"/>
                  </a:lnTo>
                  <a:lnTo>
                    <a:pt x="582" y="696"/>
                  </a:lnTo>
                  <a:lnTo>
                    <a:pt x="516" y="738"/>
                  </a:lnTo>
                  <a:lnTo>
                    <a:pt x="468" y="774"/>
                  </a:lnTo>
                  <a:lnTo>
                    <a:pt x="432" y="816"/>
                  </a:lnTo>
                  <a:lnTo>
                    <a:pt x="396" y="864"/>
                  </a:lnTo>
                  <a:lnTo>
                    <a:pt x="390" y="912"/>
                  </a:lnTo>
                  <a:lnTo>
                    <a:pt x="378" y="966"/>
                  </a:lnTo>
                  <a:lnTo>
                    <a:pt x="360" y="1020"/>
                  </a:lnTo>
                  <a:lnTo>
                    <a:pt x="360" y="1068"/>
                  </a:lnTo>
                  <a:lnTo>
                    <a:pt x="360" y="1128"/>
                  </a:lnTo>
                  <a:lnTo>
                    <a:pt x="426" y="1116"/>
                  </a:lnTo>
                  <a:lnTo>
                    <a:pt x="492" y="1116"/>
                  </a:lnTo>
                  <a:lnTo>
                    <a:pt x="546" y="1110"/>
                  </a:lnTo>
                  <a:lnTo>
                    <a:pt x="606" y="1116"/>
                  </a:lnTo>
                  <a:lnTo>
                    <a:pt x="654" y="1152"/>
                  </a:lnTo>
                  <a:lnTo>
                    <a:pt x="708" y="1170"/>
                  </a:lnTo>
                  <a:lnTo>
                    <a:pt x="768" y="1206"/>
                  </a:lnTo>
                  <a:lnTo>
                    <a:pt x="828" y="1242"/>
                  </a:lnTo>
                  <a:lnTo>
                    <a:pt x="846" y="1194"/>
                  </a:lnTo>
                  <a:lnTo>
                    <a:pt x="864" y="1140"/>
                  </a:lnTo>
                  <a:lnTo>
                    <a:pt x="840" y="1092"/>
                  </a:lnTo>
                  <a:lnTo>
                    <a:pt x="852" y="1050"/>
                  </a:lnTo>
                  <a:lnTo>
                    <a:pt x="912" y="1014"/>
                  </a:lnTo>
                  <a:lnTo>
                    <a:pt x="924" y="984"/>
                  </a:lnTo>
                  <a:lnTo>
                    <a:pt x="912" y="942"/>
                  </a:lnTo>
                  <a:lnTo>
                    <a:pt x="954" y="894"/>
                  </a:lnTo>
                  <a:lnTo>
                    <a:pt x="978" y="846"/>
                  </a:lnTo>
                  <a:lnTo>
                    <a:pt x="1026" y="804"/>
                  </a:lnTo>
                  <a:lnTo>
                    <a:pt x="1062" y="774"/>
                  </a:lnTo>
                  <a:lnTo>
                    <a:pt x="1074" y="732"/>
                  </a:lnTo>
                  <a:lnTo>
                    <a:pt x="1080" y="678"/>
                  </a:lnTo>
                  <a:lnTo>
                    <a:pt x="1092" y="642"/>
                  </a:lnTo>
                  <a:lnTo>
                    <a:pt x="1050" y="594"/>
                  </a:lnTo>
                  <a:lnTo>
                    <a:pt x="990" y="582"/>
                  </a:lnTo>
                  <a:lnTo>
                    <a:pt x="960" y="540"/>
                  </a:lnTo>
                  <a:lnTo>
                    <a:pt x="936" y="504"/>
                  </a:lnTo>
                  <a:lnTo>
                    <a:pt x="900" y="444"/>
                  </a:lnTo>
                  <a:lnTo>
                    <a:pt x="852" y="402"/>
                  </a:lnTo>
                  <a:lnTo>
                    <a:pt x="780" y="366"/>
                  </a:lnTo>
                  <a:lnTo>
                    <a:pt x="706" y="344"/>
                  </a:lnTo>
                  <a:lnTo>
                    <a:pt x="662" y="324"/>
                  </a:lnTo>
                  <a:lnTo>
                    <a:pt x="622" y="286"/>
                  </a:lnTo>
                  <a:lnTo>
                    <a:pt x="572" y="248"/>
                  </a:lnTo>
                  <a:lnTo>
                    <a:pt x="506" y="214"/>
                  </a:lnTo>
                  <a:lnTo>
                    <a:pt x="442" y="214"/>
                  </a:lnTo>
                  <a:lnTo>
                    <a:pt x="390" y="162"/>
                  </a:lnTo>
                  <a:lnTo>
                    <a:pt x="342" y="144"/>
                  </a:lnTo>
                  <a:lnTo>
                    <a:pt x="332" y="112"/>
                  </a:lnTo>
                  <a:lnTo>
                    <a:pt x="320" y="78"/>
                  </a:lnTo>
                  <a:lnTo>
                    <a:pt x="318" y="54"/>
                  </a:lnTo>
                  <a:lnTo>
                    <a:pt x="264" y="36"/>
                  </a:lnTo>
                  <a:lnTo>
                    <a:pt x="228" y="0"/>
                  </a:lnTo>
                  <a:lnTo>
                    <a:pt x="180" y="18"/>
                  </a:lnTo>
                  <a:lnTo>
                    <a:pt x="138" y="36"/>
                  </a:lnTo>
                  <a:lnTo>
                    <a:pt x="102" y="60"/>
                  </a:lnTo>
                  <a:lnTo>
                    <a:pt x="48" y="84"/>
                  </a:lnTo>
                  <a:lnTo>
                    <a:pt x="18" y="138"/>
                  </a:lnTo>
                  <a:lnTo>
                    <a:pt x="0" y="186"/>
                  </a:lnTo>
                  <a:lnTo>
                    <a:pt x="12" y="234"/>
                  </a:lnTo>
                  <a:lnTo>
                    <a:pt x="48" y="270"/>
                  </a:lnTo>
                  <a:lnTo>
                    <a:pt x="84" y="276"/>
                  </a:lnTo>
                  <a:lnTo>
                    <a:pt x="96" y="324"/>
                  </a:lnTo>
                  <a:lnTo>
                    <a:pt x="96" y="372"/>
                  </a:lnTo>
                  <a:lnTo>
                    <a:pt x="120" y="408"/>
                  </a:lnTo>
                  <a:lnTo>
                    <a:pt x="138" y="45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59" name="Freeform 135"/>
            <p:cNvSpPr>
              <a:spLocks/>
            </p:cNvSpPr>
            <p:nvPr/>
          </p:nvSpPr>
          <p:spPr bwMode="auto">
            <a:xfrm>
              <a:off x="3760604" y="5025960"/>
              <a:ext cx="191138" cy="287247"/>
            </a:xfrm>
            <a:custGeom>
              <a:avLst/>
              <a:gdLst>
                <a:gd name="T0" fmla="*/ 39856 w 846"/>
                <a:gd name="T1" fmla="*/ 116968 h 1278"/>
                <a:gd name="T2" fmla="*/ 55799 w 846"/>
                <a:gd name="T3" fmla="*/ 146706 h 1278"/>
                <a:gd name="T4" fmla="*/ 37864 w 846"/>
                <a:gd name="T5" fmla="*/ 184374 h 1278"/>
                <a:gd name="T6" fmla="*/ 7971 w 846"/>
                <a:gd name="T7" fmla="*/ 206181 h 1278"/>
                <a:gd name="T8" fmla="*/ 7971 w 846"/>
                <a:gd name="T9" fmla="*/ 237901 h 1278"/>
                <a:gd name="T10" fmla="*/ 19928 w 846"/>
                <a:gd name="T11" fmla="*/ 275569 h 1278"/>
                <a:gd name="T12" fmla="*/ 0 w 846"/>
                <a:gd name="T13" fmla="*/ 293412 h 1278"/>
                <a:gd name="T14" fmla="*/ 31885 w 846"/>
                <a:gd name="T15" fmla="*/ 321167 h 1278"/>
                <a:gd name="T16" fmla="*/ 23914 w 846"/>
                <a:gd name="T17" fmla="*/ 360817 h 1278"/>
                <a:gd name="T18" fmla="*/ 11957 w 846"/>
                <a:gd name="T19" fmla="*/ 392537 h 1278"/>
                <a:gd name="T20" fmla="*/ 21921 w 846"/>
                <a:gd name="T21" fmla="*/ 416327 h 1278"/>
                <a:gd name="T22" fmla="*/ 41849 w 846"/>
                <a:gd name="T23" fmla="*/ 412362 h 1278"/>
                <a:gd name="T24" fmla="*/ 65763 w 846"/>
                <a:gd name="T25" fmla="*/ 382625 h 1278"/>
                <a:gd name="T26" fmla="*/ 63770 w 846"/>
                <a:gd name="T27" fmla="*/ 344957 h 1278"/>
                <a:gd name="T28" fmla="*/ 79713 w 846"/>
                <a:gd name="T29" fmla="*/ 313237 h 1278"/>
                <a:gd name="T30" fmla="*/ 113591 w 846"/>
                <a:gd name="T31" fmla="*/ 311254 h 1278"/>
                <a:gd name="T32" fmla="*/ 139498 w 846"/>
                <a:gd name="T33" fmla="*/ 285482 h 1278"/>
                <a:gd name="T34" fmla="*/ 177361 w 846"/>
                <a:gd name="T35" fmla="*/ 283499 h 1278"/>
                <a:gd name="T36" fmla="*/ 185333 w 846"/>
                <a:gd name="T37" fmla="*/ 307289 h 1278"/>
                <a:gd name="T38" fmla="*/ 215225 w 846"/>
                <a:gd name="T39" fmla="*/ 285482 h 1278"/>
                <a:gd name="T40" fmla="*/ 241132 w 846"/>
                <a:gd name="T41" fmla="*/ 279534 h 1278"/>
                <a:gd name="T42" fmla="*/ 258403 w 846"/>
                <a:gd name="T43" fmla="*/ 278873 h 1278"/>
                <a:gd name="T44" fmla="*/ 276338 w 846"/>
                <a:gd name="T45" fmla="*/ 238562 h 1278"/>
                <a:gd name="T46" fmla="*/ 257738 w 846"/>
                <a:gd name="T47" fmla="*/ 208164 h 1278"/>
                <a:gd name="T48" fmla="*/ 233160 w 846"/>
                <a:gd name="T49" fmla="*/ 177104 h 1278"/>
                <a:gd name="T50" fmla="*/ 237810 w 846"/>
                <a:gd name="T51" fmla="*/ 150010 h 1278"/>
                <a:gd name="T52" fmla="*/ 253088 w 846"/>
                <a:gd name="T53" fmla="*/ 114325 h 1278"/>
                <a:gd name="T54" fmla="*/ 268367 w 846"/>
                <a:gd name="T55" fmla="*/ 93178 h 1278"/>
                <a:gd name="T56" fmla="*/ 239139 w 846"/>
                <a:gd name="T57" fmla="*/ 50884 h 1278"/>
                <a:gd name="T58" fmla="*/ 221868 w 846"/>
                <a:gd name="T59" fmla="*/ 20486 h 1278"/>
                <a:gd name="T60" fmla="*/ 192640 w 846"/>
                <a:gd name="T61" fmla="*/ 6608 h 1278"/>
                <a:gd name="T62" fmla="*/ 126212 w 846"/>
                <a:gd name="T63" fmla="*/ 14538 h 1278"/>
                <a:gd name="T64" fmla="*/ 98977 w 846"/>
                <a:gd name="T65" fmla="*/ 42294 h 1278"/>
                <a:gd name="T66" fmla="*/ 87020 w 846"/>
                <a:gd name="T67" fmla="*/ 75335 h 1278"/>
                <a:gd name="T68" fmla="*/ 37199 w 846"/>
                <a:gd name="T69" fmla="*/ 96482 h 12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46"/>
                <a:gd name="T106" fmla="*/ 0 h 1278"/>
                <a:gd name="T107" fmla="*/ 846 w 846"/>
                <a:gd name="T108" fmla="*/ 1278 h 12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46" h="1278">
                  <a:moveTo>
                    <a:pt x="112" y="292"/>
                  </a:moveTo>
                  <a:lnTo>
                    <a:pt x="120" y="354"/>
                  </a:lnTo>
                  <a:lnTo>
                    <a:pt x="144" y="408"/>
                  </a:lnTo>
                  <a:lnTo>
                    <a:pt x="168" y="444"/>
                  </a:lnTo>
                  <a:lnTo>
                    <a:pt x="174" y="510"/>
                  </a:lnTo>
                  <a:lnTo>
                    <a:pt x="114" y="558"/>
                  </a:lnTo>
                  <a:lnTo>
                    <a:pt x="66" y="576"/>
                  </a:lnTo>
                  <a:lnTo>
                    <a:pt x="24" y="624"/>
                  </a:lnTo>
                  <a:lnTo>
                    <a:pt x="6" y="672"/>
                  </a:lnTo>
                  <a:lnTo>
                    <a:pt x="24" y="720"/>
                  </a:lnTo>
                  <a:lnTo>
                    <a:pt x="60" y="780"/>
                  </a:lnTo>
                  <a:lnTo>
                    <a:pt x="60" y="834"/>
                  </a:lnTo>
                  <a:lnTo>
                    <a:pt x="24" y="852"/>
                  </a:lnTo>
                  <a:lnTo>
                    <a:pt x="0" y="888"/>
                  </a:lnTo>
                  <a:lnTo>
                    <a:pt x="60" y="924"/>
                  </a:lnTo>
                  <a:lnTo>
                    <a:pt x="96" y="972"/>
                  </a:lnTo>
                  <a:lnTo>
                    <a:pt x="90" y="1038"/>
                  </a:lnTo>
                  <a:lnTo>
                    <a:pt x="72" y="1092"/>
                  </a:lnTo>
                  <a:lnTo>
                    <a:pt x="60" y="1146"/>
                  </a:lnTo>
                  <a:lnTo>
                    <a:pt x="36" y="1188"/>
                  </a:lnTo>
                  <a:lnTo>
                    <a:pt x="36" y="1248"/>
                  </a:lnTo>
                  <a:lnTo>
                    <a:pt x="66" y="1260"/>
                  </a:lnTo>
                  <a:lnTo>
                    <a:pt x="102" y="1278"/>
                  </a:lnTo>
                  <a:lnTo>
                    <a:pt x="126" y="1248"/>
                  </a:lnTo>
                  <a:lnTo>
                    <a:pt x="168" y="1206"/>
                  </a:lnTo>
                  <a:lnTo>
                    <a:pt x="198" y="1158"/>
                  </a:lnTo>
                  <a:lnTo>
                    <a:pt x="216" y="1098"/>
                  </a:lnTo>
                  <a:lnTo>
                    <a:pt x="192" y="1044"/>
                  </a:lnTo>
                  <a:lnTo>
                    <a:pt x="210" y="984"/>
                  </a:lnTo>
                  <a:lnTo>
                    <a:pt x="240" y="948"/>
                  </a:lnTo>
                  <a:lnTo>
                    <a:pt x="282" y="936"/>
                  </a:lnTo>
                  <a:lnTo>
                    <a:pt x="342" y="942"/>
                  </a:lnTo>
                  <a:lnTo>
                    <a:pt x="372" y="894"/>
                  </a:lnTo>
                  <a:lnTo>
                    <a:pt x="420" y="864"/>
                  </a:lnTo>
                  <a:lnTo>
                    <a:pt x="480" y="846"/>
                  </a:lnTo>
                  <a:lnTo>
                    <a:pt x="534" y="858"/>
                  </a:lnTo>
                  <a:lnTo>
                    <a:pt x="522" y="900"/>
                  </a:lnTo>
                  <a:lnTo>
                    <a:pt x="558" y="930"/>
                  </a:lnTo>
                  <a:lnTo>
                    <a:pt x="606" y="894"/>
                  </a:lnTo>
                  <a:lnTo>
                    <a:pt x="648" y="864"/>
                  </a:lnTo>
                  <a:lnTo>
                    <a:pt x="678" y="840"/>
                  </a:lnTo>
                  <a:lnTo>
                    <a:pt x="726" y="846"/>
                  </a:lnTo>
                  <a:lnTo>
                    <a:pt x="768" y="896"/>
                  </a:lnTo>
                  <a:lnTo>
                    <a:pt x="778" y="844"/>
                  </a:lnTo>
                  <a:lnTo>
                    <a:pt x="820" y="788"/>
                  </a:lnTo>
                  <a:lnTo>
                    <a:pt x="832" y="722"/>
                  </a:lnTo>
                  <a:lnTo>
                    <a:pt x="816" y="666"/>
                  </a:lnTo>
                  <a:lnTo>
                    <a:pt x="776" y="630"/>
                  </a:lnTo>
                  <a:lnTo>
                    <a:pt x="716" y="580"/>
                  </a:lnTo>
                  <a:lnTo>
                    <a:pt x="702" y="536"/>
                  </a:lnTo>
                  <a:lnTo>
                    <a:pt x="702" y="496"/>
                  </a:lnTo>
                  <a:lnTo>
                    <a:pt x="716" y="454"/>
                  </a:lnTo>
                  <a:lnTo>
                    <a:pt x="756" y="386"/>
                  </a:lnTo>
                  <a:lnTo>
                    <a:pt x="762" y="346"/>
                  </a:lnTo>
                  <a:lnTo>
                    <a:pt x="772" y="312"/>
                  </a:lnTo>
                  <a:lnTo>
                    <a:pt x="808" y="282"/>
                  </a:lnTo>
                  <a:lnTo>
                    <a:pt x="846" y="230"/>
                  </a:lnTo>
                  <a:lnTo>
                    <a:pt x="720" y="154"/>
                  </a:lnTo>
                  <a:lnTo>
                    <a:pt x="676" y="124"/>
                  </a:lnTo>
                  <a:lnTo>
                    <a:pt x="668" y="62"/>
                  </a:lnTo>
                  <a:lnTo>
                    <a:pt x="622" y="44"/>
                  </a:lnTo>
                  <a:lnTo>
                    <a:pt x="580" y="20"/>
                  </a:lnTo>
                  <a:lnTo>
                    <a:pt x="532" y="0"/>
                  </a:lnTo>
                  <a:lnTo>
                    <a:pt x="380" y="44"/>
                  </a:lnTo>
                  <a:lnTo>
                    <a:pt x="320" y="88"/>
                  </a:lnTo>
                  <a:lnTo>
                    <a:pt x="298" y="128"/>
                  </a:lnTo>
                  <a:lnTo>
                    <a:pt x="260" y="182"/>
                  </a:lnTo>
                  <a:lnTo>
                    <a:pt x="262" y="228"/>
                  </a:lnTo>
                  <a:lnTo>
                    <a:pt x="194" y="238"/>
                  </a:lnTo>
                  <a:lnTo>
                    <a:pt x="112" y="292"/>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60" name="Freeform 136"/>
            <p:cNvSpPr>
              <a:spLocks/>
            </p:cNvSpPr>
            <p:nvPr/>
          </p:nvSpPr>
          <p:spPr bwMode="auto">
            <a:xfrm>
              <a:off x="3276820" y="5177142"/>
              <a:ext cx="172780" cy="173860"/>
            </a:xfrm>
            <a:custGeom>
              <a:avLst/>
              <a:gdLst>
                <a:gd name="T0" fmla="*/ 1969 w 774"/>
                <a:gd name="T1" fmla="*/ 146616 h 774"/>
                <a:gd name="T2" fmla="*/ 0 w 774"/>
                <a:gd name="T3" fmla="*/ 162466 h 774"/>
                <a:gd name="T4" fmla="*/ 7876 w 774"/>
                <a:gd name="T5" fmla="*/ 184260 h 774"/>
                <a:gd name="T6" fmla="*/ 23628 w 774"/>
                <a:gd name="T7" fmla="*/ 190204 h 774"/>
                <a:gd name="T8" fmla="*/ 41349 w 774"/>
                <a:gd name="T9" fmla="*/ 208036 h 774"/>
                <a:gd name="T10" fmla="*/ 63008 w 774"/>
                <a:gd name="T11" fmla="*/ 208036 h 774"/>
                <a:gd name="T12" fmla="*/ 82698 w 774"/>
                <a:gd name="T13" fmla="*/ 217942 h 774"/>
                <a:gd name="T14" fmla="*/ 98450 w 774"/>
                <a:gd name="T15" fmla="*/ 229830 h 774"/>
                <a:gd name="T16" fmla="*/ 112233 w 774"/>
                <a:gd name="T17" fmla="*/ 243699 h 774"/>
                <a:gd name="T18" fmla="*/ 129953 w 774"/>
                <a:gd name="T19" fmla="*/ 251624 h 774"/>
                <a:gd name="T20" fmla="*/ 147674 w 774"/>
                <a:gd name="T21" fmla="*/ 255587 h 774"/>
                <a:gd name="T22" fmla="*/ 161457 w 774"/>
                <a:gd name="T23" fmla="*/ 253606 h 774"/>
                <a:gd name="T24" fmla="*/ 179178 w 774"/>
                <a:gd name="T25" fmla="*/ 243699 h 774"/>
                <a:gd name="T26" fmla="*/ 200837 w 774"/>
                <a:gd name="T27" fmla="*/ 235774 h 774"/>
                <a:gd name="T28" fmla="*/ 224465 w 774"/>
                <a:gd name="T29" fmla="*/ 225868 h 774"/>
                <a:gd name="T30" fmla="*/ 250062 w 774"/>
                <a:gd name="T31" fmla="*/ 223886 h 774"/>
                <a:gd name="T32" fmla="*/ 254000 w 774"/>
                <a:gd name="T33" fmla="*/ 204073 h 774"/>
                <a:gd name="T34" fmla="*/ 254000 w 774"/>
                <a:gd name="T35" fmla="*/ 184260 h 774"/>
                <a:gd name="T36" fmla="*/ 252031 w 774"/>
                <a:gd name="T37" fmla="*/ 166429 h 774"/>
                <a:gd name="T38" fmla="*/ 242186 w 774"/>
                <a:gd name="T39" fmla="*/ 148597 h 774"/>
                <a:gd name="T40" fmla="*/ 224465 w 774"/>
                <a:gd name="T41" fmla="*/ 142653 h 774"/>
                <a:gd name="T42" fmla="*/ 206744 w 774"/>
                <a:gd name="T43" fmla="*/ 128784 h 774"/>
                <a:gd name="T44" fmla="*/ 196899 w 774"/>
                <a:gd name="T45" fmla="*/ 116896 h 774"/>
                <a:gd name="T46" fmla="*/ 187054 w 774"/>
                <a:gd name="T47" fmla="*/ 103027 h 774"/>
                <a:gd name="T48" fmla="*/ 179178 w 774"/>
                <a:gd name="T49" fmla="*/ 89158 h 774"/>
                <a:gd name="T50" fmla="*/ 167364 w 774"/>
                <a:gd name="T51" fmla="*/ 79252 h 774"/>
                <a:gd name="T52" fmla="*/ 161457 w 774"/>
                <a:gd name="T53" fmla="*/ 59439 h 774"/>
                <a:gd name="T54" fmla="*/ 157519 w 774"/>
                <a:gd name="T55" fmla="*/ 45570 h 774"/>
                <a:gd name="T56" fmla="*/ 151612 w 774"/>
                <a:gd name="T57" fmla="*/ 31701 h 774"/>
                <a:gd name="T58" fmla="*/ 151612 w 774"/>
                <a:gd name="T59" fmla="*/ 15850 h 774"/>
                <a:gd name="T60" fmla="*/ 135860 w 774"/>
                <a:gd name="T61" fmla="*/ 5944 h 774"/>
                <a:gd name="T62" fmla="*/ 122078 w 774"/>
                <a:gd name="T63" fmla="*/ 0 h 774"/>
                <a:gd name="T64" fmla="*/ 106326 w 774"/>
                <a:gd name="T65" fmla="*/ 1981 h 774"/>
                <a:gd name="T66" fmla="*/ 94512 w 774"/>
                <a:gd name="T67" fmla="*/ 7925 h 774"/>
                <a:gd name="T68" fmla="*/ 96481 w 774"/>
                <a:gd name="T69" fmla="*/ 17832 h 774"/>
                <a:gd name="T70" fmla="*/ 96481 w 774"/>
                <a:gd name="T71" fmla="*/ 29719 h 774"/>
                <a:gd name="T72" fmla="*/ 94512 w 774"/>
                <a:gd name="T73" fmla="*/ 45570 h 774"/>
                <a:gd name="T74" fmla="*/ 100419 w 774"/>
                <a:gd name="T75" fmla="*/ 61420 h 774"/>
                <a:gd name="T76" fmla="*/ 94512 w 774"/>
                <a:gd name="T77" fmla="*/ 79252 h 774"/>
                <a:gd name="T78" fmla="*/ 76791 w 774"/>
                <a:gd name="T79" fmla="*/ 95102 h 774"/>
                <a:gd name="T80" fmla="*/ 61039 w 774"/>
                <a:gd name="T81" fmla="*/ 112934 h 774"/>
                <a:gd name="T82" fmla="*/ 47256 w 774"/>
                <a:gd name="T83" fmla="*/ 120859 h 774"/>
                <a:gd name="T84" fmla="*/ 29535 w 774"/>
                <a:gd name="T85" fmla="*/ 134728 h 774"/>
                <a:gd name="T86" fmla="*/ 13783 w 774"/>
                <a:gd name="T87" fmla="*/ 136709 h 774"/>
                <a:gd name="T88" fmla="*/ 1969 w 774"/>
                <a:gd name="T89" fmla="*/ 146616 h 7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74"/>
                <a:gd name="T136" fmla="*/ 0 h 774"/>
                <a:gd name="T137" fmla="*/ 774 w 774"/>
                <a:gd name="T138" fmla="*/ 774 h 7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74" h="774">
                  <a:moveTo>
                    <a:pt x="6" y="444"/>
                  </a:moveTo>
                  <a:lnTo>
                    <a:pt x="0" y="492"/>
                  </a:lnTo>
                  <a:lnTo>
                    <a:pt x="24" y="558"/>
                  </a:lnTo>
                  <a:lnTo>
                    <a:pt x="72" y="576"/>
                  </a:lnTo>
                  <a:lnTo>
                    <a:pt x="126" y="630"/>
                  </a:lnTo>
                  <a:lnTo>
                    <a:pt x="192" y="630"/>
                  </a:lnTo>
                  <a:lnTo>
                    <a:pt x="252" y="660"/>
                  </a:lnTo>
                  <a:lnTo>
                    <a:pt x="300" y="696"/>
                  </a:lnTo>
                  <a:lnTo>
                    <a:pt x="342" y="738"/>
                  </a:lnTo>
                  <a:lnTo>
                    <a:pt x="396" y="762"/>
                  </a:lnTo>
                  <a:lnTo>
                    <a:pt x="450" y="774"/>
                  </a:lnTo>
                  <a:lnTo>
                    <a:pt x="492" y="768"/>
                  </a:lnTo>
                  <a:lnTo>
                    <a:pt x="546" y="738"/>
                  </a:lnTo>
                  <a:lnTo>
                    <a:pt x="612" y="714"/>
                  </a:lnTo>
                  <a:lnTo>
                    <a:pt x="684" y="684"/>
                  </a:lnTo>
                  <a:lnTo>
                    <a:pt x="762" y="678"/>
                  </a:lnTo>
                  <a:lnTo>
                    <a:pt x="774" y="618"/>
                  </a:lnTo>
                  <a:lnTo>
                    <a:pt x="774" y="558"/>
                  </a:lnTo>
                  <a:lnTo>
                    <a:pt x="768" y="504"/>
                  </a:lnTo>
                  <a:lnTo>
                    <a:pt x="738" y="450"/>
                  </a:lnTo>
                  <a:lnTo>
                    <a:pt x="684" y="432"/>
                  </a:lnTo>
                  <a:lnTo>
                    <a:pt x="630" y="390"/>
                  </a:lnTo>
                  <a:lnTo>
                    <a:pt x="600" y="354"/>
                  </a:lnTo>
                  <a:lnTo>
                    <a:pt x="570" y="312"/>
                  </a:lnTo>
                  <a:lnTo>
                    <a:pt x="546" y="270"/>
                  </a:lnTo>
                  <a:lnTo>
                    <a:pt x="510" y="240"/>
                  </a:lnTo>
                  <a:lnTo>
                    <a:pt x="492" y="180"/>
                  </a:lnTo>
                  <a:lnTo>
                    <a:pt x="480" y="138"/>
                  </a:lnTo>
                  <a:lnTo>
                    <a:pt x="462" y="96"/>
                  </a:lnTo>
                  <a:lnTo>
                    <a:pt x="462" y="48"/>
                  </a:lnTo>
                  <a:lnTo>
                    <a:pt x="414" y="18"/>
                  </a:lnTo>
                  <a:lnTo>
                    <a:pt x="372" y="0"/>
                  </a:lnTo>
                  <a:lnTo>
                    <a:pt x="324" y="6"/>
                  </a:lnTo>
                  <a:lnTo>
                    <a:pt x="288" y="24"/>
                  </a:lnTo>
                  <a:lnTo>
                    <a:pt x="294" y="54"/>
                  </a:lnTo>
                  <a:lnTo>
                    <a:pt x="294" y="90"/>
                  </a:lnTo>
                  <a:lnTo>
                    <a:pt x="288" y="138"/>
                  </a:lnTo>
                  <a:lnTo>
                    <a:pt x="306" y="186"/>
                  </a:lnTo>
                  <a:lnTo>
                    <a:pt x="288" y="240"/>
                  </a:lnTo>
                  <a:lnTo>
                    <a:pt x="234" y="288"/>
                  </a:lnTo>
                  <a:lnTo>
                    <a:pt x="186" y="342"/>
                  </a:lnTo>
                  <a:lnTo>
                    <a:pt x="144" y="366"/>
                  </a:lnTo>
                  <a:lnTo>
                    <a:pt x="90" y="408"/>
                  </a:lnTo>
                  <a:lnTo>
                    <a:pt x="42" y="414"/>
                  </a:lnTo>
                  <a:lnTo>
                    <a:pt x="6" y="44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61" name="Freeform 137"/>
            <p:cNvSpPr>
              <a:spLocks/>
            </p:cNvSpPr>
            <p:nvPr/>
          </p:nvSpPr>
          <p:spPr bwMode="auto">
            <a:xfrm>
              <a:off x="3460399" y="5425514"/>
              <a:ext cx="156582" cy="166301"/>
            </a:xfrm>
            <a:custGeom>
              <a:avLst/>
              <a:gdLst>
                <a:gd name="T0" fmla="*/ 0 w 696"/>
                <a:gd name="T1" fmla="*/ 112380 h 744"/>
                <a:gd name="T2" fmla="*/ 5953 w 696"/>
                <a:gd name="T3" fmla="*/ 132095 h 744"/>
                <a:gd name="T4" fmla="*/ 11906 w 696"/>
                <a:gd name="T5" fmla="*/ 151811 h 744"/>
                <a:gd name="T6" fmla="*/ 21828 w 696"/>
                <a:gd name="T7" fmla="*/ 169555 h 744"/>
                <a:gd name="T8" fmla="*/ 33734 w 696"/>
                <a:gd name="T9" fmla="*/ 183356 h 744"/>
                <a:gd name="T10" fmla="*/ 51594 w 696"/>
                <a:gd name="T11" fmla="*/ 193214 h 744"/>
                <a:gd name="T12" fmla="*/ 71438 w 696"/>
                <a:gd name="T13" fmla="*/ 185328 h 744"/>
                <a:gd name="T14" fmla="*/ 87313 w 696"/>
                <a:gd name="T15" fmla="*/ 185328 h 744"/>
                <a:gd name="T16" fmla="*/ 103188 w 696"/>
                <a:gd name="T17" fmla="*/ 193214 h 744"/>
                <a:gd name="T18" fmla="*/ 97235 w 696"/>
                <a:gd name="T19" fmla="*/ 207015 h 744"/>
                <a:gd name="T20" fmla="*/ 99219 w 696"/>
                <a:gd name="T21" fmla="*/ 226731 h 744"/>
                <a:gd name="T22" fmla="*/ 107156 w 696"/>
                <a:gd name="T23" fmla="*/ 244475 h 744"/>
                <a:gd name="T24" fmla="*/ 125016 w 696"/>
                <a:gd name="T25" fmla="*/ 236589 h 744"/>
                <a:gd name="T26" fmla="*/ 144860 w 696"/>
                <a:gd name="T27" fmla="*/ 224759 h 744"/>
                <a:gd name="T28" fmla="*/ 166688 w 696"/>
                <a:gd name="T29" fmla="*/ 218845 h 744"/>
                <a:gd name="T30" fmla="*/ 186532 w 696"/>
                <a:gd name="T31" fmla="*/ 210958 h 744"/>
                <a:gd name="T32" fmla="*/ 202407 w 696"/>
                <a:gd name="T33" fmla="*/ 207015 h 744"/>
                <a:gd name="T34" fmla="*/ 214313 w 696"/>
                <a:gd name="T35" fmla="*/ 201100 h 744"/>
                <a:gd name="T36" fmla="*/ 230188 w 696"/>
                <a:gd name="T37" fmla="*/ 177442 h 744"/>
                <a:gd name="T38" fmla="*/ 226219 w 696"/>
                <a:gd name="T39" fmla="*/ 161669 h 744"/>
                <a:gd name="T40" fmla="*/ 224235 w 696"/>
                <a:gd name="T41" fmla="*/ 145896 h 744"/>
                <a:gd name="T42" fmla="*/ 218282 w 696"/>
                <a:gd name="T43" fmla="*/ 128152 h 744"/>
                <a:gd name="T44" fmla="*/ 210344 w 696"/>
                <a:gd name="T45" fmla="*/ 110408 h 744"/>
                <a:gd name="T46" fmla="*/ 204391 w 696"/>
                <a:gd name="T47" fmla="*/ 90692 h 744"/>
                <a:gd name="T48" fmla="*/ 200422 w 696"/>
                <a:gd name="T49" fmla="*/ 74920 h 744"/>
                <a:gd name="T50" fmla="*/ 174625 w 696"/>
                <a:gd name="T51" fmla="*/ 61119 h 744"/>
                <a:gd name="T52" fmla="*/ 158750 w 696"/>
                <a:gd name="T53" fmla="*/ 49289 h 744"/>
                <a:gd name="T54" fmla="*/ 152797 w 696"/>
                <a:gd name="T55" fmla="*/ 33517 h 744"/>
                <a:gd name="T56" fmla="*/ 139899 w 696"/>
                <a:gd name="T57" fmla="*/ 13801 h 744"/>
                <a:gd name="T58" fmla="*/ 127000 w 696"/>
                <a:gd name="T59" fmla="*/ 0 h 744"/>
                <a:gd name="T60" fmla="*/ 113110 w 696"/>
                <a:gd name="T61" fmla="*/ 9858 h 744"/>
                <a:gd name="T62" fmla="*/ 99219 w 696"/>
                <a:gd name="T63" fmla="*/ 33517 h 744"/>
                <a:gd name="T64" fmla="*/ 95250 w 696"/>
                <a:gd name="T65" fmla="*/ 57176 h 744"/>
                <a:gd name="T66" fmla="*/ 77391 w 696"/>
                <a:gd name="T67" fmla="*/ 82806 h 744"/>
                <a:gd name="T68" fmla="*/ 51594 w 696"/>
                <a:gd name="T69" fmla="*/ 90692 h 744"/>
                <a:gd name="T70" fmla="*/ 31750 w 696"/>
                <a:gd name="T71" fmla="*/ 86749 h 744"/>
                <a:gd name="T72" fmla="*/ 15875 w 696"/>
                <a:gd name="T73" fmla="*/ 102522 h 744"/>
                <a:gd name="T74" fmla="*/ 0 w 696"/>
                <a:gd name="T75" fmla="*/ 112380 h 7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96"/>
                <a:gd name="T115" fmla="*/ 0 h 744"/>
                <a:gd name="T116" fmla="*/ 696 w 696"/>
                <a:gd name="T117" fmla="*/ 744 h 7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96" h="744">
                  <a:moveTo>
                    <a:pt x="0" y="342"/>
                  </a:moveTo>
                  <a:lnTo>
                    <a:pt x="18" y="402"/>
                  </a:lnTo>
                  <a:lnTo>
                    <a:pt x="36" y="462"/>
                  </a:lnTo>
                  <a:lnTo>
                    <a:pt x="66" y="516"/>
                  </a:lnTo>
                  <a:lnTo>
                    <a:pt x="102" y="558"/>
                  </a:lnTo>
                  <a:lnTo>
                    <a:pt x="156" y="588"/>
                  </a:lnTo>
                  <a:lnTo>
                    <a:pt x="216" y="564"/>
                  </a:lnTo>
                  <a:lnTo>
                    <a:pt x="264" y="564"/>
                  </a:lnTo>
                  <a:lnTo>
                    <a:pt x="312" y="588"/>
                  </a:lnTo>
                  <a:lnTo>
                    <a:pt x="294" y="630"/>
                  </a:lnTo>
                  <a:lnTo>
                    <a:pt x="300" y="690"/>
                  </a:lnTo>
                  <a:lnTo>
                    <a:pt x="324" y="744"/>
                  </a:lnTo>
                  <a:lnTo>
                    <a:pt x="378" y="720"/>
                  </a:lnTo>
                  <a:lnTo>
                    <a:pt x="438" y="684"/>
                  </a:lnTo>
                  <a:lnTo>
                    <a:pt x="504" y="666"/>
                  </a:lnTo>
                  <a:lnTo>
                    <a:pt x="564" y="642"/>
                  </a:lnTo>
                  <a:lnTo>
                    <a:pt x="612" y="630"/>
                  </a:lnTo>
                  <a:lnTo>
                    <a:pt x="648" y="612"/>
                  </a:lnTo>
                  <a:lnTo>
                    <a:pt x="696" y="540"/>
                  </a:lnTo>
                  <a:lnTo>
                    <a:pt x="684" y="492"/>
                  </a:lnTo>
                  <a:lnTo>
                    <a:pt x="678" y="444"/>
                  </a:lnTo>
                  <a:lnTo>
                    <a:pt x="660" y="390"/>
                  </a:lnTo>
                  <a:lnTo>
                    <a:pt x="636" y="336"/>
                  </a:lnTo>
                  <a:lnTo>
                    <a:pt x="618" y="276"/>
                  </a:lnTo>
                  <a:lnTo>
                    <a:pt x="606" y="228"/>
                  </a:lnTo>
                  <a:lnTo>
                    <a:pt x="528" y="186"/>
                  </a:lnTo>
                  <a:lnTo>
                    <a:pt x="480" y="150"/>
                  </a:lnTo>
                  <a:lnTo>
                    <a:pt x="462" y="102"/>
                  </a:lnTo>
                  <a:lnTo>
                    <a:pt x="423" y="42"/>
                  </a:lnTo>
                  <a:lnTo>
                    <a:pt x="384" y="0"/>
                  </a:lnTo>
                  <a:lnTo>
                    <a:pt x="342" y="30"/>
                  </a:lnTo>
                  <a:lnTo>
                    <a:pt x="300" y="102"/>
                  </a:lnTo>
                  <a:lnTo>
                    <a:pt x="288" y="174"/>
                  </a:lnTo>
                  <a:lnTo>
                    <a:pt x="234" y="252"/>
                  </a:lnTo>
                  <a:lnTo>
                    <a:pt x="156" y="276"/>
                  </a:lnTo>
                  <a:lnTo>
                    <a:pt x="96" y="264"/>
                  </a:lnTo>
                  <a:lnTo>
                    <a:pt x="48" y="312"/>
                  </a:lnTo>
                  <a:lnTo>
                    <a:pt x="0" y="342"/>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62" name="Freeform 138"/>
            <p:cNvSpPr>
              <a:spLocks/>
            </p:cNvSpPr>
            <p:nvPr/>
          </p:nvSpPr>
          <p:spPr bwMode="auto">
            <a:xfrm>
              <a:off x="3462559" y="5155545"/>
              <a:ext cx="281848" cy="141463"/>
            </a:xfrm>
            <a:custGeom>
              <a:avLst/>
              <a:gdLst>
                <a:gd name="T0" fmla="*/ 5947 w 1254"/>
                <a:gd name="T1" fmla="*/ 43573 h 630"/>
                <a:gd name="T2" fmla="*/ 25772 w 1254"/>
                <a:gd name="T3" fmla="*/ 73282 h 630"/>
                <a:gd name="T4" fmla="*/ 57492 w 1254"/>
                <a:gd name="T5" fmla="*/ 101010 h 630"/>
                <a:gd name="T6" fmla="*/ 83264 w 1254"/>
                <a:gd name="T7" fmla="*/ 130719 h 630"/>
                <a:gd name="T8" fmla="*/ 111019 w 1254"/>
                <a:gd name="T9" fmla="*/ 140622 h 630"/>
                <a:gd name="T10" fmla="*/ 128861 w 1254"/>
                <a:gd name="T11" fmla="*/ 170331 h 630"/>
                <a:gd name="T12" fmla="*/ 162563 w 1254"/>
                <a:gd name="T13" fmla="*/ 174292 h 630"/>
                <a:gd name="T14" fmla="*/ 198248 w 1254"/>
                <a:gd name="T15" fmla="*/ 166370 h 630"/>
                <a:gd name="T16" fmla="*/ 245827 w 1254"/>
                <a:gd name="T17" fmla="*/ 160428 h 630"/>
                <a:gd name="T18" fmla="*/ 281512 w 1254"/>
                <a:gd name="T19" fmla="*/ 178253 h 630"/>
                <a:gd name="T20" fmla="*/ 307284 w 1254"/>
                <a:gd name="T21" fmla="*/ 196078 h 630"/>
                <a:gd name="T22" fmla="*/ 339004 w 1254"/>
                <a:gd name="T23" fmla="*/ 205981 h 630"/>
                <a:gd name="T24" fmla="*/ 368741 w 1254"/>
                <a:gd name="T25" fmla="*/ 205981 h 630"/>
                <a:gd name="T26" fmla="*/ 392531 w 1254"/>
                <a:gd name="T27" fmla="*/ 192117 h 630"/>
                <a:gd name="T28" fmla="*/ 406408 w 1254"/>
                <a:gd name="T29" fmla="*/ 178253 h 630"/>
                <a:gd name="T30" fmla="*/ 411695 w 1254"/>
                <a:gd name="T31" fmla="*/ 137651 h 630"/>
                <a:gd name="T32" fmla="*/ 382618 w 1254"/>
                <a:gd name="T33" fmla="*/ 138641 h 630"/>
                <a:gd name="T34" fmla="*/ 344951 w 1254"/>
                <a:gd name="T35" fmla="*/ 124777 h 630"/>
                <a:gd name="T36" fmla="*/ 333056 w 1254"/>
                <a:gd name="T37" fmla="*/ 91107 h 630"/>
                <a:gd name="T38" fmla="*/ 331074 w 1254"/>
                <a:gd name="T39" fmla="*/ 43573 h 630"/>
                <a:gd name="T40" fmla="*/ 289442 w 1254"/>
                <a:gd name="T41" fmla="*/ 19806 h 630"/>
                <a:gd name="T42" fmla="*/ 273582 w 1254"/>
                <a:gd name="T43" fmla="*/ 7922 h 630"/>
                <a:gd name="T44" fmla="*/ 227985 w 1254"/>
                <a:gd name="T45" fmla="*/ 15845 h 630"/>
                <a:gd name="T46" fmla="*/ 204195 w 1254"/>
                <a:gd name="T47" fmla="*/ 31689 h 630"/>
                <a:gd name="T48" fmla="*/ 216090 w 1254"/>
                <a:gd name="T49" fmla="*/ 57437 h 630"/>
                <a:gd name="T50" fmla="*/ 210143 w 1254"/>
                <a:gd name="T51" fmla="*/ 77243 h 630"/>
                <a:gd name="T52" fmla="*/ 182388 w 1254"/>
                <a:gd name="T53" fmla="*/ 89127 h 630"/>
                <a:gd name="T54" fmla="*/ 164546 w 1254"/>
                <a:gd name="T55" fmla="*/ 73282 h 630"/>
                <a:gd name="T56" fmla="*/ 140756 w 1254"/>
                <a:gd name="T57" fmla="*/ 47534 h 630"/>
                <a:gd name="T58" fmla="*/ 107054 w 1254"/>
                <a:gd name="T59" fmla="*/ 53476 h 630"/>
                <a:gd name="T60" fmla="*/ 89212 w 1254"/>
                <a:gd name="T61" fmla="*/ 29709 h 630"/>
                <a:gd name="T62" fmla="*/ 69387 w 1254"/>
                <a:gd name="T63" fmla="*/ 0 h 630"/>
                <a:gd name="T64" fmla="*/ 41632 w 1254"/>
                <a:gd name="T65" fmla="*/ 9903 h 630"/>
                <a:gd name="T66" fmla="*/ 17842 w 1254"/>
                <a:gd name="T67" fmla="*/ 19806 h 630"/>
                <a:gd name="T68" fmla="*/ 0 w 1254"/>
                <a:gd name="T69" fmla="*/ 27728 h 6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630"/>
                <a:gd name="T107" fmla="*/ 1254 w 1254"/>
                <a:gd name="T108" fmla="*/ 630 h 6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630">
                  <a:moveTo>
                    <a:pt x="0" y="84"/>
                  </a:moveTo>
                  <a:lnTo>
                    <a:pt x="18" y="132"/>
                  </a:lnTo>
                  <a:lnTo>
                    <a:pt x="30" y="192"/>
                  </a:lnTo>
                  <a:lnTo>
                    <a:pt x="78" y="222"/>
                  </a:lnTo>
                  <a:lnTo>
                    <a:pt x="132" y="258"/>
                  </a:lnTo>
                  <a:lnTo>
                    <a:pt x="174" y="306"/>
                  </a:lnTo>
                  <a:lnTo>
                    <a:pt x="204" y="354"/>
                  </a:lnTo>
                  <a:lnTo>
                    <a:pt x="252" y="396"/>
                  </a:lnTo>
                  <a:lnTo>
                    <a:pt x="300" y="396"/>
                  </a:lnTo>
                  <a:lnTo>
                    <a:pt x="336" y="426"/>
                  </a:lnTo>
                  <a:lnTo>
                    <a:pt x="348" y="474"/>
                  </a:lnTo>
                  <a:lnTo>
                    <a:pt x="390" y="516"/>
                  </a:lnTo>
                  <a:lnTo>
                    <a:pt x="438" y="522"/>
                  </a:lnTo>
                  <a:lnTo>
                    <a:pt x="492" y="528"/>
                  </a:lnTo>
                  <a:lnTo>
                    <a:pt x="540" y="510"/>
                  </a:lnTo>
                  <a:lnTo>
                    <a:pt x="600" y="504"/>
                  </a:lnTo>
                  <a:lnTo>
                    <a:pt x="672" y="486"/>
                  </a:lnTo>
                  <a:lnTo>
                    <a:pt x="744" y="486"/>
                  </a:lnTo>
                  <a:lnTo>
                    <a:pt x="810" y="504"/>
                  </a:lnTo>
                  <a:lnTo>
                    <a:pt x="852" y="540"/>
                  </a:lnTo>
                  <a:lnTo>
                    <a:pt x="894" y="564"/>
                  </a:lnTo>
                  <a:lnTo>
                    <a:pt x="930" y="594"/>
                  </a:lnTo>
                  <a:lnTo>
                    <a:pt x="972" y="630"/>
                  </a:lnTo>
                  <a:lnTo>
                    <a:pt x="1026" y="624"/>
                  </a:lnTo>
                  <a:lnTo>
                    <a:pt x="1074" y="618"/>
                  </a:lnTo>
                  <a:lnTo>
                    <a:pt x="1116" y="624"/>
                  </a:lnTo>
                  <a:lnTo>
                    <a:pt x="1152" y="606"/>
                  </a:lnTo>
                  <a:lnTo>
                    <a:pt x="1188" y="582"/>
                  </a:lnTo>
                  <a:lnTo>
                    <a:pt x="1206" y="564"/>
                  </a:lnTo>
                  <a:lnTo>
                    <a:pt x="1230" y="540"/>
                  </a:lnTo>
                  <a:lnTo>
                    <a:pt x="1254" y="498"/>
                  </a:lnTo>
                  <a:lnTo>
                    <a:pt x="1246" y="417"/>
                  </a:lnTo>
                  <a:lnTo>
                    <a:pt x="1218" y="456"/>
                  </a:lnTo>
                  <a:lnTo>
                    <a:pt x="1158" y="420"/>
                  </a:lnTo>
                  <a:lnTo>
                    <a:pt x="1086" y="390"/>
                  </a:lnTo>
                  <a:lnTo>
                    <a:pt x="1044" y="378"/>
                  </a:lnTo>
                  <a:lnTo>
                    <a:pt x="1008" y="318"/>
                  </a:lnTo>
                  <a:lnTo>
                    <a:pt x="1008" y="276"/>
                  </a:lnTo>
                  <a:lnTo>
                    <a:pt x="1014" y="198"/>
                  </a:lnTo>
                  <a:lnTo>
                    <a:pt x="1002" y="132"/>
                  </a:lnTo>
                  <a:lnTo>
                    <a:pt x="936" y="84"/>
                  </a:lnTo>
                  <a:lnTo>
                    <a:pt x="876" y="60"/>
                  </a:lnTo>
                  <a:lnTo>
                    <a:pt x="860" y="22"/>
                  </a:lnTo>
                  <a:lnTo>
                    <a:pt x="828" y="24"/>
                  </a:lnTo>
                  <a:lnTo>
                    <a:pt x="756" y="30"/>
                  </a:lnTo>
                  <a:lnTo>
                    <a:pt x="690" y="48"/>
                  </a:lnTo>
                  <a:lnTo>
                    <a:pt x="648" y="60"/>
                  </a:lnTo>
                  <a:lnTo>
                    <a:pt x="618" y="96"/>
                  </a:lnTo>
                  <a:lnTo>
                    <a:pt x="630" y="132"/>
                  </a:lnTo>
                  <a:lnTo>
                    <a:pt x="654" y="174"/>
                  </a:lnTo>
                  <a:lnTo>
                    <a:pt x="666" y="204"/>
                  </a:lnTo>
                  <a:lnTo>
                    <a:pt x="636" y="234"/>
                  </a:lnTo>
                  <a:lnTo>
                    <a:pt x="606" y="258"/>
                  </a:lnTo>
                  <a:lnTo>
                    <a:pt x="552" y="270"/>
                  </a:lnTo>
                  <a:lnTo>
                    <a:pt x="522" y="264"/>
                  </a:lnTo>
                  <a:lnTo>
                    <a:pt x="498" y="222"/>
                  </a:lnTo>
                  <a:lnTo>
                    <a:pt x="474" y="180"/>
                  </a:lnTo>
                  <a:lnTo>
                    <a:pt x="426" y="144"/>
                  </a:lnTo>
                  <a:lnTo>
                    <a:pt x="360" y="174"/>
                  </a:lnTo>
                  <a:lnTo>
                    <a:pt x="324" y="162"/>
                  </a:lnTo>
                  <a:lnTo>
                    <a:pt x="300" y="120"/>
                  </a:lnTo>
                  <a:lnTo>
                    <a:pt x="270" y="90"/>
                  </a:lnTo>
                  <a:lnTo>
                    <a:pt x="246" y="42"/>
                  </a:lnTo>
                  <a:lnTo>
                    <a:pt x="210" y="0"/>
                  </a:lnTo>
                  <a:lnTo>
                    <a:pt x="162" y="12"/>
                  </a:lnTo>
                  <a:lnTo>
                    <a:pt x="126" y="30"/>
                  </a:lnTo>
                  <a:lnTo>
                    <a:pt x="72" y="42"/>
                  </a:lnTo>
                  <a:lnTo>
                    <a:pt x="54" y="60"/>
                  </a:lnTo>
                  <a:lnTo>
                    <a:pt x="12" y="60"/>
                  </a:lnTo>
                  <a:lnTo>
                    <a:pt x="0" y="8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63" name="Freeform 139"/>
            <p:cNvSpPr>
              <a:spLocks/>
            </p:cNvSpPr>
            <p:nvPr/>
          </p:nvSpPr>
          <p:spPr bwMode="auto">
            <a:xfrm>
              <a:off x="3586745" y="5322925"/>
              <a:ext cx="171700" cy="124186"/>
            </a:xfrm>
            <a:custGeom>
              <a:avLst/>
              <a:gdLst>
                <a:gd name="T0" fmla="*/ 32794 w 762"/>
                <a:gd name="T1" fmla="*/ 65485 h 552"/>
                <a:gd name="T2" fmla="*/ 53662 w 762"/>
                <a:gd name="T3" fmla="*/ 75406 h 552"/>
                <a:gd name="T4" fmla="*/ 67575 w 762"/>
                <a:gd name="T5" fmla="*/ 103188 h 552"/>
                <a:gd name="T6" fmla="*/ 85462 w 762"/>
                <a:gd name="T7" fmla="*/ 123032 h 552"/>
                <a:gd name="T8" fmla="*/ 109312 w 762"/>
                <a:gd name="T9" fmla="*/ 134938 h 552"/>
                <a:gd name="T10" fmla="*/ 127200 w 762"/>
                <a:gd name="T11" fmla="*/ 150813 h 552"/>
                <a:gd name="T12" fmla="*/ 143100 w 762"/>
                <a:gd name="T13" fmla="*/ 160735 h 552"/>
                <a:gd name="T14" fmla="*/ 153037 w 762"/>
                <a:gd name="T15" fmla="*/ 170657 h 552"/>
                <a:gd name="T16" fmla="*/ 168937 w 762"/>
                <a:gd name="T17" fmla="*/ 182563 h 552"/>
                <a:gd name="T18" fmla="*/ 184837 w 762"/>
                <a:gd name="T19" fmla="*/ 182563 h 552"/>
                <a:gd name="T20" fmla="*/ 196762 w 762"/>
                <a:gd name="T21" fmla="*/ 174625 h 552"/>
                <a:gd name="T22" fmla="*/ 206700 w 762"/>
                <a:gd name="T23" fmla="*/ 158750 h 552"/>
                <a:gd name="T24" fmla="*/ 202725 w 762"/>
                <a:gd name="T25" fmla="*/ 148829 h 552"/>
                <a:gd name="T26" fmla="*/ 190800 w 762"/>
                <a:gd name="T27" fmla="*/ 138907 h 552"/>
                <a:gd name="T28" fmla="*/ 186825 w 762"/>
                <a:gd name="T29" fmla="*/ 123032 h 552"/>
                <a:gd name="T30" fmla="*/ 206700 w 762"/>
                <a:gd name="T31" fmla="*/ 121047 h 552"/>
                <a:gd name="T32" fmla="*/ 224587 w 762"/>
                <a:gd name="T33" fmla="*/ 115094 h 552"/>
                <a:gd name="T34" fmla="*/ 236512 w 762"/>
                <a:gd name="T35" fmla="*/ 97235 h 552"/>
                <a:gd name="T36" fmla="*/ 252412 w 762"/>
                <a:gd name="T37" fmla="*/ 79375 h 552"/>
                <a:gd name="T38" fmla="*/ 248437 w 762"/>
                <a:gd name="T39" fmla="*/ 57547 h 552"/>
                <a:gd name="T40" fmla="*/ 236512 w 762"/>
                <a:gd name="T41" fmla="*/ 45641 h 552"/>
                <a:gd name="T42" fmla="*/ 220612 w 762"/>
                <a:gd name="T43" fmla="*/ 31750 h 552"/>
                <a:gd name="T44" fmla="*/ 198750 w 762"/>
                <a:gd name="T45" fmla="*/ 23813 h 552"/>
                <a:gd name="T46" fmla="*/ 178875 w 762"/>
                <a:gd name="T47" fmla="*/ 25797 h 552"/>
                <a:gd name="T48" fmla="*/ 159000 w 762"/>
                <a:gd name="T49" fmla="*/ 21828 h 552"/>
                <a:gd name="T50" fmla="*/ 139125 w 762"/>
                <a:gd name="T51" fmla="*/ 11906 h 552"/>
                <a:gd name="T52" fmla="*/ 119250 w 762"/>
                <a:gd name="T53" fmla="*/ 7938 h 552"/>
                <a:gd name="T54" fmla="*/ 99375 w 762"/>
                <a:gd name="T55" fmla="*/ 3969 h 552"/>
                <a:gd name="T56" fmla="*/ 79500 w 762"/>
                <a:gd name="T57" fmla="*/ 0 h 552"/>
                <a:gd name="T58" fmla="*/ 61612 w 762"/>
                <a:gd name="T59" fmla="*/ 1984 h 552"/>
                <a:gd name="T60" fmla="*/ 43725 w 762"/>
                <a:gd name="T61" fmla="*/ 9922 h 552"/>
                <a:gd name="T62" fmla="*/ 25837 w 762"/>
                <a:gd name="T63" fmla="*/ 11906 h 552"/>
                <a:gd name="T64" fmla="*/ 7950 w 762"/>
                <a:gd name="T65" fmla="*/ 9922 h 552"/>
                <a:gd name="T66" fmla="*/ 0 w 762"/>
                <a:gd name="T67" fmla="*/ 19844 h 552"/>
                <a:gd name="T68" fmla="*/ 0 w 762"/>
                <a:gd name="T69" fmla="*/ 25797 h 552"/>
                <a:gd name="T70" fmla="*/ 7950 w 762"/>
                <a:gd name="T71" fmla="*/ 35719 h 552"/>
                <a:gd name="T72" fmla="*/ 19875 w 762"/>
                <a:gd name="T73" fmla="*/ 41672 h 552"/>
                <a:gd name="T74" fmla="*/ 29812 w 762"/>
                <a:gd name="T75" fmla="*/ 51594 h 552"/>
                <a:gd name="T76" fmla="*/ 32794 w 762"/>
                <a:gd name="T77" fmla="*/ 65485 h 5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62"/>
                <a:gd name="T118" fmla="*/ 0 h 552"/>
                <a:gd name="T119" fmla="*/ 762 w 762"/>
                <a:gd name="T120" fmla="*/ 552 h 5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62" h="552">
                  <a:moveTo>
                    <a:pt x="99" y="198"/>
                  </a:moveTo>
                  <a:lnTo>
                    <a:pt x="162" y="228"/>
                  </a:lnTo>
                  <a:lnTo>
                    <a:pt x="204" y="312"/>
                  </a:lnTo>
                  <a:lnTo>
                    <a:pt x="258" y="372"/>
                  </a:lnTo>
                  <a:lnTo>
                    <a:pt x="330" y="408"/>
                  </a:lnTo>
                  <a:lnTo>
                    <a:pt x="384" y="456"/>
                  </a:lnTo>
                  <a:lnTo>
                    <a:pt x="432" y="486"/>
                  </a:lnTo>
                  <a:lnTo>
                    <a:pt x="462" y="516"/>
                  </a:lnTo>
                  <a:lnTo>
                    <a:pt x="510" y="552"/>
                  </a:lnTo>
                  <a:lnTo>
                    <a:pt x="558" y="552"/>
                  </a:lnTo>
                  <a:lnTo>
                    <a:pt x="594" y="528"/>
                  </a:lnTo>
                  <a:lnTo>
                    <a:pt x="624" y="480"/>
                  </a:lnTo>
                  <a:lnTo>
                    <a:pt x="612" y="450"/>
                  </a:lnTo>
                  <a:lnTo>
                    <a:pt x="576" y="420"/>
                  </a:lnTo>
                  <a:lnTo>
                    <a:pt x="564" y="372"/>
                  </a:lnTo>
                  <a:lnTo>
                    <a:pt x="624" y="366"/>
                  </a:lnTo>
                  <a:lnTo>
                    <a:pt x="678" y="348"/>
                  </a:lnTo>
                  <a:lnTo>
                    <a:pt x="714" y="294"/>
                  </a:lnTo>
                  <a:lnTo>
                    <a:pt x="762" y="240"/>
                  </a:lnTo>
                  <a:lnTo>
                    <a:pt x="750" y="174"/>
                  </a:lnTo>
                  <a:lnTo>
                    <a:pt x="714" y="138"/>
                  </a:lnTo>
                  <a:lnTo>
                    <a:pt x="666" y="96"/>
                  </a:lnTo>
                  <a:lnTo>
                    <a:pt x="600" y="72"/>
                  </a:lnTo>
                  <a:lnTo>
                    <a:pt x="540" y="78"/>
                  </a:lnTo>
                  <a:lnTo>
                    <a:pt x="480" y="66"/>
                  </a:lnTo>
                  <a:lnTo>
                    <a:pt x="420" y="36"/>
                  </a:lnTo>
                  <a:lnTo>
                    <a:pt x="360" y="24"/>
                  </a:lnTo>
                  <a:lnTo>
                    <a:pt x="300" y="12"/>
                  </a:lnTo>
                  <a:lnTo>
                    <a:pt x="240" y="0"/>
                  </a:lnTo>
                  <a:lnTo>
                    <a:pt x="186" y="6"/>
                  </a:lnTo>
                  <a:lnTo>
                    <a:pt x="132" y="30"/>
                  </a:lnTo>
                  <a:lnTo>
                    <a:pt x="78" y="36"/>
                  </a:lnTo>
                  <a:lnTo>
                    <a:pt x="24" y="30"/>
                  </a:lnTo>
                  <a:lnTo>
                    <a:pt x="0" y="60"/>
                  </a:lnTo>
                  <a:lnTo>
                    <a:pt x="0" y="78"/>
                  </a:lnTo>
                  <a:lnTo>
                    <a:pt x="24" y="108"/>
                  </a:lnTo>
                  <a:lnTo>
                    <a:pt x="60" y="126"/>
                  </a:lnTo>
                  <a:lnTo>
                    <a:pt x="90" y="156"/>
                  </a:lnTo>
                  <a:lnTo>
                    <a:pt x="99" y="198"/>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64" name="Freeform 140"/>
            <p:cNvSpPr>
              <a:spLocks/>
            </p:cNvSpPr>
            <p:nvPr/>
          </p:nvSpPr>
          <p:spPr bwMode="auto">
            <a:xfrm>
              <a:off x="3554348" y="2874848"/>
              <a:ext cx="155502" cy="126345"/>
            </a:xfrm>
            <a:custGeom>
              <a:avLst/>
              <a:gdLst>
                <a:gd name="T0" fmla="*/ 228600 w 692"/>
                <a:gd name="T1" fmla="*/ 61037 h 566"/>
                <a:gd name="T2" fmla="*/ 210761 w 692"/>
                <a:gd name="T3" fmla="*/ 64975 h 566"/>
                <a:gd name="T4" fmla="*/ 193583 w 692"/>
                <a:gd name="T5" fmla="*/ 59068 h 566"/>
                <a:gd name="T6" fmla="*/ 184994 w 692"/>
                <a:gd name="T7" fmla="*/ 66288 h 566"/>
                <a:gd name="T8" fmla="*/ 174423 w 692"/>
                <a:gd name="T9" fmla="*/ 72195 h 566"/>
                <a:gd name="T10" fmla="*/ 161209 w 692"/>
                <a:gd name="T11" fmla="*/ 61037 h 566"/>
                <a:gd name="T12" fmla="*/ 148656 w 692"/>
                <a:gd name="T13" fmla="*/ 47911 h 566"/>
                <a:gd name="T14" fmla="*/ 128175 w 692"/>
                <a:gd name="T15" fmla="*/ 35441 h 566"/>
                <a:gd name="T16" fmla="*/ 112318 w 692"/>
                <a:gd name="T17" fmla="*/ 28878 h 566"/>
                <a:gd name="T18" fmla="*/ 99104 w 692"/>
                <a:gd name="T19" fmla="*/ 16408 h 566"/>
                <a:gd name="T20" fmla="*/ 93158 w 692"/>
                <a:gd name="T21" fmla="*/ 7876 h 566"/>
                <a:gd name="T22" fmla="*/ 85229 w 692"/>
                <a:gd name="T23" fmla="*/ 0 h 566"/>
                <a:gd name="T24" fmla="*/ 58802 w 692"/>
                <a:gd name="T25" fmla="*/ 0 h 566"/>
                <a:gd name="T26" fmla="*/ 44927 w 692"/>
                <a:gd name="T27" fmla="*/ 9188 h 566"/>
                <a:gd name="T28" fmla="*/ 36338 w 692"/>
                <a:gd name="T29" fmla="*/ 15752 h 566"/>
                <a:gd name="T30" fmla="*/ 24446 w 692"/>
                <a:gd name="T31" fmla="*/ 26253 h 566"/>
                <a:gd name="T32" fmla="*/ 11232 w 692"/>
                <a:gd name="T33" fmla="*/ 36097 h 566"/>
                <a:gd name="T34" fmla="*/ 0 w 692"/>
                <a:gd name="T35" fmla="*/ 47911 h 566"/>
                <a:gd name="T36" fmla="*/ 2643 w 692"/>
                <a:gd name="T37" fmla="*/ 58412 h 566"/>
                <a:gd name="T38" fmla="*/ 9250 w 692"/>
                <a:gd name="T39" fmla="*/ 66944 h 566"/>
                <a:gd name="T40" fmla="*/ 18499 w 692"/>
                <a:gd name="T41" fmla="*/ 77445 h 566"/>
                <a:gd name="T42" fmla="*/ 30392 w 692"/>
                <a:gd name="T43" fmla="*/ 72851 h 566"/>
                <a:gd name="T44" fmla="*/ 41624 w 692"/>
                <a:gd name="T45" fmla="*/ 77445 h 566"/>
                <a:gd name="T46" fmla="*/ 52195 w 692"/>
                <a:gd name="T47" fmla="*/ 85321 h 566"/>
                <a:gd name="T48" fmla="*/ 62766 w 692"/>
                <a:gd name="T49" fmla="*/ 93853 h 566"/>
                <a:gd name="T50" fmla="*/ 79283 w 692"/>
                <a:gd name="T51" fmla="*/ 98447 h 566"/>
                <a:gd name="T52" fmla="*/ 79944 w 692"/>
                <a:gd name="T53" fmla="*/ 113542 h 566"/>
                <a:gd name="T54" fmla="*/ 78623 w 692"/>
                <a:gd name="T55" fmla="*/ 131263 h 566"/>
                <a:gd name="T56" fmla="*/ 73337 w 692"/>
                <a:gd name="T57" fmla="*/ 141108 h 566"/>
                <a:gd name="T58" fmla="*/ 70694 w 692"/>
                <a:gd name="T59" fmla="*/ 152921 h 566"/>
                <a:gd name="T60" fmla="*/ 66730 w 692"/>
                <a:gd name="T61" fmla="*/ 162766 h 566"/>
                <a:gd name="T62" fmla="*/ 65409 w 692"/>
                <a:gd name="T63" fmla="*/ 173923 h 566"/>
                <a:gd name="T64" fmla="*/ 68051 w 692"/>
                <a:gd name="T65" fmla="*/ 185737 h 566"/>
                <a:gd name="T66" fmla="*/ 81926 w 692"/>
                <a:gd name="T67" fmla="*/ 185737 h 566"/>
                <a:gd name="T68" fmla="*/ 98443 w 692"/>
                <a:gd name="T69" fmla="*/ 179830 h 566"/>
                <a:gd name="T70" fmla="*/ 109675 w 692"/>
                <a:gd name="T71" fmla="*/ 170642 h 566"/>
                <a:gd name="T72" fmla="*/ 117603 w 692"/>
                <a:gd name="T73" fmla="*/ 157515 h 566"/>
                <a:gd name="T74" fmla="*/ 132139 w 692"/>
                <a:gd name="T75" fmla="*/ 147014 h 566"/>
                <a:gd name="T76" fmla="*/ 147335 w 692"/>
                <a:gd name="T77" fmla="*/ 129950 h 566"/>
                <a:gd name="T78" fmla="*/ 158566 w 692"/>
                <a:gd name="T79" fmla="*/ 114855 h 566"/>
                <a:gd name="T80" fmla="*/ 171120 w 692"/>
                <a:gd name="T81" fmla="*/ 103041 h 566"/>
                <a:gd name="T82" fmla="*/ 184994 w 692"/>
                <a:gd name="T83" fmla="*/ 99760 h 566"/>
                <a:gd name="T84" fmla="*/ 201512 w 692"/>
                <a:gd name="T85" fmla="*/ 90571 h 566"/>
                <a:gd name="T86" fmla="*/ 214065 w 692"/>
                <a:gd name="T87" fmla="*/ 80727 h 566"/>
                <a:gd name="T88" fmla="*/ 228600 w 692"/>
                <a:gd name="T89" fmla="*/ 61037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92"/>
                <a:gd name="T136" fmla="*/ 0 h 566"/>
                <a:gd name="T137" fmla="*/ 692 w 692"/>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92" h="566">
                  <a:moveTo>
                    <a:pt x="692" y="186"/>
                  </a:moveTo>
                  <a:lnTo>
                    <a:pt x="638" y="198"/>
                  </a:lnTo>
                  <a:lnTo>
                    <a:pt x="586" y="180"/>
                  </a:lnTo>
                  <a:lnTo>
                    <a:pt x="560" y="202"/>
                  </a:lnTo>
                  <a:lnTo>
                    <a:pt x="528" y="220"/>
                  </a:lnTo>
                  <a:lnTo>
                    <a:pt x="488" y="186"/>
                  </a:lnTo>
                  <a:lnTo>
                    <a:pt x="450" y="146"/>
                  </a:lnTo>
                  <a:lnTo>
                    <a:pt x="388" y="108"/>
                  </a:lnTo>
                  <a:lnTo>
                    <a:pt x="340" y="88"/>
                  </a:lnTo>
                  <a:lnTo>
                    <a:pt x="300" y="50"/>
                  </a:lnTo>
                  <a:lnTo>
                    <a:pt x="282" y="24"/>
                  </a:lnTo>
                  <a:lnTo>
                    <a:pt x="258" y="0"/>
                  </a:lnTo>
                  <a:lnTo>
                    <a:pt x="178" y="0"/>
                  </a:lnTo>
                  <a:lnTo>
                    <a:pt x="136" y="28"/>
                  </a:lnTo>
                  <a:lnTo>
                    <a:pt x="110" y="48"/>
                  </a:lnTo>
                  <a:lnTo>
                    <a:pt x="74" y="80"/>
                  </a:lnTo>
                  <a:lnTo>
                    <a:pt x="34" y="110"/>
                  </a:lnTo>
                  <a:lnTo>
                    <a:pt x="0" y="146"/>
                  </a:lnTo>
                  <a:lnTo>
                    <a:pt x="8" y="178"/>
                  </a:lnTo>
                  <a:lnTo>
                    <a:pt x="28" y="204"/>
                  </a:lnTo>
                  <a:lnTo>
                    <a:pt x="56" y="236"/>
                  </a:lnTo>
                  <a:lnTo>
                    <a:pt x="92" y="222"/>
                  </a:lnTo>
                  <a:lnTo>
                    <a:pt x="126" y="236"/>
                  </a:lnTo>
                  <a:lnTo>
                    <a:pt x="158" y="260"/>
                  </a:lnTo>
                  <a:lnTo>
                    <a:pt x="190" y="286"/>
                  </a:lnTo>
                  <a:lnTo>
                    <a:pt x="240" y="300"/>
                  </a:lnTo>
                  <a:lnTo>
                    <a:pt x="242" y="346"/>
                  </a:lnTo>
                  <a:lnTo>
                    <a:pt x="238" y="400"/>
                  </a:lnTo>
                  <a:lnTo>
                    <a:pt x="222" y="430"/>
                  </a:lnTo>
                  <a:lnTo>
                    <a:pt x="214" y="466"/>
                  </a:lnTo>
                  <a:lnTo>
                    <a:pt x="202" y="496"/>
                  </a:lnTo>
                  <a:lnTo>
                    <a:pt x="198" y="530"/>
                  </a:lnTo>
                  <a:lnTo>
                    <a:pt x="206" y="566"/>
                  </a:lnTo>
                  <a:lnTo>
                    <a:pt x="248" y="566"/>
                  </a:lnTo>
                  <a:lnTo>
                    <a:pt x="298" y="548"/>
                  </a:lnTo>
                  <a:lnTo>
                    <a:pt x="332" y="520"/>
                  </a:lnTo>
                  <a:lnTo>
                    <a:pt x="356" y="480"/>
                  </a:lnTo>
                  <a:lnTo>
                    <a:pt x="400" y="448"/>
                  </a:lnTo>
                  <a:lnTo>
                    <a:pt x="446" y="396"/>
                  </a:lnTo>
                  <a:lnTo>
                    <a:pt x="480" y="350"/>
                  </a:lnTo>
                  <a:lnTo>
                    <a:pt x="518" y="314"/>
                  </a:lnTo>
                  <a:lnTo>
                    <a:pt x="560" y="304"/>
                  </a:lnTo>
                  <a:lnTo>
                    <a:pt x="610" y="276"/>
                  </a:lnTo>
                  <a:lnTo>
                    <a:pt x="648" y="246"/>
                  </a:lnTo>
                  <a:lnTo>
                    <a:pt x="692" y="186"/>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65" name="Freeform 141"/>
            <p:cNvSpPr>
              <a:spLocks/>
            </p:cNvSpPr>
            <p:nvPr/>
          </p:nvSpPr>
          <p:spPr bwMode="auto">
            <a:xfrm>
              <a:off x="3412884" y="2685870"/>
              <a:ext cx="155502" cy="169541"/>
            </a:xfrm>
            <a:custGeom>
              <a:avLst/>
              <a:gdLst>
                <a:gd name="T0" fmla="*/ 228600 w 691"/>
                <a:gd name="T1" fmla="*/ 201232 h 758"/>
                <a:gd name="T2" fmla="*/ 218675 w 691"/>
                <a:gd name="T3" fmla="*/ 189395 h 758"/>
                <a:gd name="T4" fmla="*/ 210735 w 691"/>
                <a:gd name="T5" fmla="*/ 177557 h 758"/>
                <a:gd name="T6" fmla="*/ 206766 w 691"/>
                <a:gd name="T7" fmla="*/ 161775 h 758"/>
                <a:gd name="T8" fmla="*/ 202796 w 691"/>
                <a:gd name="T9" fmla="*/ 147965 h 758"/>
                <a:gd name="T10" fmla="*/ 202796 w 691"/>
                <a:gd name="T11" fmla="*/ 134154 h 758"/>
                <a:gd name="T12" fmla="*/ 206766 w 691"/>
                <a:gd name="T13" fmla="*/ 126263 h 758"/>
                <a:gd name="T14" fmla="*/ 210735 w 691"/>
                <a:gd name="T15" fmla="*/ 112453 h 758"/>
                <a:gd name="T16" fmla="*/ 194856 w 691"/>
                <a:gd name="T17" fmla="*/ 104562 h 758"/>
                <a:gd name="T18" fmla="*/ 184931 w 691"/>
                <a:gd name="T19" fmla="*/ 102589 h 758"/>
                <a:gd name="T20" fmla="*/ 173021 w 691"/>
                <a:gd name="T21" fmla="*/ 110480 h 758"/>
                <a:gd name="T22" fmla="*/ 161112 w 691"/>
                <a:gd name="T23" fmla="*/ 100616 h 758"/>
                <a:gd name="T24" fmla="*/ 151187 w 691"/>
                <a:gd name="T25" fmla="*/ 86806 h 758"/>
                <a:gd name="T26" fmla="*/ 167067 w 691"/>
                <a:gd name="T27" fmla="*/ 74969 h 758"/>
                <a:gd name="T28" fmla="*/ 163097 w 691"/>
                <a:gd name="T29" fmla="*/ 55898 h 758"/>
                <a:gd name="T30" fmla="*/ 142916 w 691"/>
                <a:gd name="T31" fmla="*/ 49979 h 758"/>
                <a:gd name="T32" fmla="*/ 128029 w 691"/>
                <a:gd name="T33" fmla="*/ 43403 h 758"/>
                <a:gd name="T34" fmla="*/ 109503 w 691"/>
                <a:gd name="T35" fmla="*/ 41430 h 758"/>
                <a:gd name="T36" fmla="*/ 94616 w 691"/>
                <a:gd name="T37" fmla="*/ 45376 h 758"/>
                <a:gd name="T38" fmla="*/ 78736 w 691"/>
                <a:gd name="T39" fmla="*/ 47349 h 758"/>
                <a:gd name="T40" fmla="*/ 64842 w 691"/>
                <a:gd name="T41" fmla="*/ 40444 h 758"/>
                <a:gd name="T42" fmla="*/ 53594 w 691"/>
                <a:gd name="T43" fmla="*/ 27620 h 758"/>
                <a:gd name="T44" fmla="*/ 44992 w 691"/>
                <a:gd name="T45" fmla="*/ 13810 h 758"/>
                <a:gd name="T46" fmla="*/ 34075 w 691"/>
                <a:gd name="T47" fmla="*/ 0 h 758"/>
                <a:gd name="T48" fmla="*/ 23819 w 691"/>
                <a:gd name="T49" fmla="*/ 14468 h 758"/>
                <a:gd name="T50" fmla="*/ 9925 w 691"/>
                <a:gd name="T51" fmla="*/ 19400 h 758"/>
                <a:gd name="T52" fmla="*/ 4301 w 691"/>
                <a:gd name="T53" fmla="*/ 34525 h 758"/>
                <a:gd name="T54" fmla="*/ 3970 w 691"/>
                <a:gd name="T55" fmla="*/ 52281 h 758"/>
                <a:gd name="T56" fmla="*/ 0 w 691"/>
                <a:gd name="T57" fmla="*/ 69708 h 758"/>
                <a:gd name="T58" fmla="*/ 4962 w 691"/>
                <a:gd name="T59" fmla="*/ 84833 h 758"/>
                <a:gd name="T60" fmla="*/ 10256 w 691"/>
                <a:gd name="T61" fmla="*/ 94368 h 758"/>
                <a:gd name="T62" fmla="*/ 24150 w 691"/>
                <a:gd name="T63" fmla="*/ 91738 h 758"/>
                <a:gd name="T64" fmla="*/ 37052 w 691"/>
                <a:gd name="T65" fmla="*/ 88450 h 758"/>
                <a:gd name="T66" fmla="*/ 52601 w 691"/>
                <a:gd name="T67" fmla="*/ 91409 h 758"/>
                <a:gd name="T68" fmla="*/ 73774 w 691"/>
                <a:gd name="T69" fmla="*/ 107192 h 758"/>
                <a:gd name="T70" fmla="*/ 63849 w 691"/>
                <a:gd name="T71" fmla="*/ 126921 h 758"/>
                <a:gd name="T72" fmla="*/ 65503 w 691"/>
                <a:gd name="T73" fmla="*/ 145663 h 758"/>
                <a:gd name="T74" fmla="*/ 71789 w 691"/>
                <a:gd name="T75" fmla="*/ 163419 h 758"/>
                <a:gd name="T76" fmla="*/ 80721 w 691"/>
                <a:gd name="T77" fmla="*/ 176242 h 758"/>
                <a:gd name="T78" fmla="*/ 98255 w 691"/>
                <a:gd name="T79" fmla="*/ 183476 h 758"/>
                <a:gd name="T80" fmla="*/ 115458 w 691"/>
                <a:gd name="T81" fmla="*/ 201232 h 758"/>
                <a:gd name="T82" fmla="*/ 122074 w 691"/>
                <a:gd name="T83" fmla="*/ 223920 h 758"/>
                <a:gd name="T84" fmla="*/ 137292 w 691"/>
                <a:gd name="T85" fmla="*/ 235757 h 758"/>
                <a:gd name="T86" fmla="*/ 146886 w 691"/>
                <a:gd name="T87" fmla="*/ 244306 h 758"/>
                <a:gd name="T88" fmla="*/ 161112 w 691"/>
                <a:gd name="T89" fmla="*/ 249238 h 758"/>
                <a:gd name="T90" fmla="*/ 163758 w 691"/>
                <a:gd name="T91" fmla="*/ 239703 h 758"/>
                <a:gd name="T92" fmla="*/ 172029 w 691"/>
                <a:gd name="T93" fmla="*/ 218987 h 758"/>
                <a:gd name="T94" fmla="*/ 189894 w 691"/>
                <a:gd name="T95" fmla="*/ 215042 h 758"/>
                <a:gd name="T96" fmla="*/ 208420 w 691"/>
                <a:gd name="T97" fmla="*/ 207150 h 758"/>
                <a:gd name="T98" fmla="*/ 228600 w 691"/>
                <a:gd name="T99" fmla="*/ 201232 h 7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91"/>
                <a:gd name="T151" fmla="*/ 0 h 758"/>
                <a:gd name="T152" fmla="*/ 691 w 691"/>
                <a:gd name="T153" fmla="*/ 758 h 7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91" h="758">
                  <a:moveTo>
                    <a:pt x="691" y="612"/>
                  </a:moveTo>
                  <a:lnTo>
                    <a:pt x="661" y="576"/>
                  </a:lnTo>
                  <a:lnTo>
                    <a:pt x="637" y="540"/>
                  </a:lnTo>
                  <a:lnTo>
                    <a:pt x="625" y="492"/>
                  </a:lnTo>
                  <a:lnTo>
                    <a:pt x="613" y="450"/>
                  </a:lnTo>
                  <a:lnTo>
                    <a:pt x="613" y="408"/>
                  </a:lnTo>
                  <a:lnTo>
                    <a:pt x="625" y="384"/>
                  </a:lnTo>
                  <a:lnTo>
                    <a:pt x="637" y="342"/>
                  </a:lnTo>
                  <a:lnTo>
                    <a:pt x="589" y="318"/>
                  </a:lnTo>
                  <a:lnTo>
                    <a:pt x="559" y="312"/>
                  </a:lnTo>
                  <a:lnTo>
                    <a:pt x="523" y="336"/>
                  </a:lnTo>
                  <a:lnTo>
                    <a:pt x="487" y="306"/>
                  </a:lnTo>
                  <a:lnTo>
                    <a:pt x="457" y="264"/>
                  </a:lnTo>
                  <a:lnTo>
                    <a:pt x="505" y="228"/>
                  </a:lnTo>
                  <a:lnTo>
                    <a:pt x="493" y="170"/>
                  </a:lnTo>
                  <a:lnTo>
                    <a:pt x="432" y="152"/>
                  </a:lnTo>
                  <a:lnTo>
                    <a:pt x="387" y="132"/>
                  </a:lnTo>
                  <a:lnTo>
                    <a:pt x="331" y="126"/>
                  </a:lnTo>
                  <a:lnTo>
                    <a:pt x="286" y="138"/>
                  </a:lnTo>
                  <a:lnTo>
                    <a:pt x="238" y="144"/>
                  </a:lnTo>
                  <a:lnTo>
                    <a:pt x="196" y="123"/>
                  </a:lnTo>
                  <a:lnTo>
                    <a:pt x="162" y="84"/>
                  </a:lnTo>
                  <a:lnTo>
                    <a:pt x="136" y="42"/>
                  </a:lnTo>
                  <a:lnTo>
                    <a:pt x="103" y="0"/>
                  </a:lnTo>
                  <a:lnTo>
                    <a:pt x="72" y="44"/>
                  </a:lnTo>
                  <a:lnTo>
                    <a:pt x="30" y="59"/>
                  </a:lnTo>
                  <a:lnTo>
                    <a:pt x="13" y="105"/>
                  </a:lnTo>
                  <a:lnTo>
                    <a:pt x="12" y="159"/>
                  </a:lnTo>
                  <a:lnTo>
                    <a:pt x="0" y="212"/>
                  </a:lnTo>
                  <a:lnTo>
                    <a:pt x="15" y="258"/>
                  </a:lnTo>
                  <a:lnTo>
                    <a:pt x="31" y="287"/>
                  </a:lnTo>
                  <a:lnTo>
                    <a:pt x="73" y="279"/>
                  </a:lnTo>
                  <a:lnTo>
                    <a:pt x="112" y="269"/>
                  </a:lnTo>
                  <a:lnTo>
                    <a:pt x="159" y="278"/>
                  </a:lnTo>
                  <a:lnTo>
                    <a:pt x="223" y="326"/>
                  </a:lnTo>
                  <a:lnTo>
                    <a:pt x="193" y="386"/>
                  </a:lnTo>
                  <a:lnTo>
                    <a:pt x="198" y="443"/>
                  </a:lnTo>
                  <a:lnTo>
                    <a:pt x="217" y="497"/>
                  </a:lnTo>
                  <a:lnTo>
                    <a:pt x="244" y="536"/>
                  </a:lnTo>
                  <a:lnTo>
                    <a:pt x="297" y="558"/>
                  </a:lnTo>
                  <a:lnTo>
                    <a:pt x="349" y="612"/>
                  </a:lnTo>
                  <a:lnTo>
                    <a:pt x="369" y="681"/>
                  </a:lnTo>
                  <a:lnTo>
                    <a:pt x="415" y="717"/>
                  </a:lnTo>
                  <a:lnTo>
                    <a:pt x="444" y="743"/>
                  </a:lnTo>
                  <a:lnTo>
                    <a:pt x="487" y="758"/>
                  </a:lnTo>
                  <a:lnTo>
                    <a:pt x="495" y="729"/>
                  </a:lnTo>
                  <a:lnTo>
                    <a:pt x="520" y="666"/>
                  </a:lnTo>
                  <a:lnTo>
                    <a:pt x="574" y="654"/>
                  </a:lnTo>
                  <a:lnTo>
                    <a:pt x="630" y="630"/>
                  </a:lnTo>
                  <a:lnTo>
                    <a:pt x="691" y="612"/>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66" name="Freeform 142"/>
            <p:cNvSpPr>
              <a:spLocks/>
            </p:cNvSpPr>
            <p:nvPr/>
          </p:nvSpPr>
          <p:spPr bwMode="auto">
            <a:xfrm>
              <a:off x="3521952" y="2823014"/>
              <a:ext cx="89629" cy="84230"/>
            </a:xfrm>
            <a:custGeom>
              <a:avLst/>
              <a:gdLst>
                <a:gd name="T0" fmla="*/ 131762 w 402"/>
                <a:gd name="T1" fmla="*/ 75764 h 371"/>
                <a:gd name="T2" fmla="*/ 128484 w 402"/>
                <a:gd name="T3" fmla="*/ 63748 h 371"/>
                <a:gd name="T4" fmla="*/ 120618 w 402"/>
                <a:gd name="T5" fmla="*/ 48395 h 371"/>
                <a:gd name="T6" fmla="*/ 106852 w 402"/>
                <a:gd name="T7" fmla="*/ 38382 h 371"/>
                <a:gd name="T8" fmla="*/ 94397 w 402"/>
                <a:gd name="T9" fmla="*/ 33710 h 371"/>
                <a:gd name="T10" fmla="*/ 87186 w 402"/>
                <a:gd name="T11" fmla="*/ 25700 h 371"/>
                <a:gd name="T12" fmla="*/ 81286 w 402"/>
                <a:gd name="T13" fmla="*/ 16354 h 371"/>
                <a:gd name="T14" fmla="*/ 78008 w 402"/>
                <a:gd name="T15" fmla="*/ 5006 h 371"/>
                <a:gd name="T16" fmla="*/ 65881 w 402"/>
                <a:gd name="T17" fmla="*/ 0 h 371"/>
                <a:gd name="T18" fmla="*/ 47854 w 402"/>
                <a:gd name="T19" fmla="*/ 6341 h 371"/>
                <a:gd name="T20" fmla="*/ 27532 w 402"/>
                <a:gd name="T21" fmla="*/ 14352 h 371"/>
                <a:gd name="T22" fmla="*/ 10489 w 402"/>
                <a:gd name="T23" fmla="*/ 17689 h 371"/>
                <a:gd name="T24" fmla="*/ 6555 w 402"/>
                <a:gd name="T25" fmla="*/ 27702 h 371"/>
                <a:gd name="T26" fmla="*/ 2622 w 402"/>
                <a:gd name="T27" fmla="*/ 39717 h 371"/>
                <a:gd name="T28" fmla="*/ 0 w 402"/>
                <a:gd name="T29" fmla="*/ 49730 h 371"/>
                <a:gd name="T30" fmla="*/ 3278 w 402"/>
                <a:gd name="T31" fmla="*/ 61078 h 371"/>
                <a:gd name="T32" fmla="*/ 6555 w 402"/>
                <a:gd name="T33" fmla="*/ 74428 h 371"/>
                <a:gd name="T34" fmla="*/ 7866 w 402"/>
                <a:gd name="T35" fmla="*/ 87111 h 371"/>
                <a:gd name="T36" fmla="*/ 1967 w 402"/>
                <a:gd name="T37" fmla="*/ 97792 h 371"/>
                <a:gd name="T38" fmla="*/ 19666 w 402"/>
                <a:gd name="T39" fmla="*/ 107805 h 371"/>
                <a:gd name="T40" fmla="*/ 31466 w 402"/>
                <a:gd name="T41" fmla="*/ 115815 h 371"/>
                <a:gd name="T42" fmla="*/ 47198 w 402"/>
                <a:gd name="T43" fmla="*/ 123825 h 371"/>
                <a:gd name="T44" fmla="*/ 58998 w 402"/>
                <a:gd name="T45" fmla="*/ 111810 h 371"/>
                <a:gd name="T46" fmla="*/ 76697 w 402"/>
                <a:gd name="T47" fmla="*/ 97792 h 371"/>
                <a:gd name="T48" fmla="*/ 90463 w 402"/>
                <a:gd name="T49" fmla="*/ 85776 h 371"/>
                <a:gd name="T50" fmla="*/ 106196 w 402"/>
                <a:gd name="T51" fmla="*/ 75764 h 371"/>
                <a:gd name="T52" fmla="*/ 131762 w 402"/>
                <a:gd name="T53" fmla="*/ 75764 h 3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2"/>
                <a:gd name="T82" fmla="*/ 0 h 371"/>
                <a:gd name="T83" fmla="*/ 402 w 402"/>
                <a:gd name="T84" fmla="*/ 371 h 3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2" h="371">
                  <a:moveTo>
                    <a:pt x="402" y="227"/>
                  </a:moveTo>
                  <a:lnTo>
                    <a:pt x="392" y="191"/>
                  </a:lnTo>
                  <a:lnTo>
                    <a:pt x="368" y="145"/>
                  </a:lnTo>
                  <a:lnTo>
                    <a:pt x="326" y="115"/>
                  </a:lnTo>
                  <a:lnTo>
                    <a:pt x="288" y="101"/>
                  </a:lnTo>
                  <a:lnTo>
                    <a:pt x="266" y="77"/>
                  </a:lnTo>
                  <a:lnTo>
                    <a:pt x="248" y="49"/>
                  </a:lnTo>
                  <a:lnTo>
                    <a:pt x="238" y="15"/>
                  </a:lnTo>
                  <a:lnTo>
                    <a:pt x="201" y="0"/>
                  </a:lnTo>
                  <a:lnTo>
                    <a:pt x="146" y="19"/>
                  </a:lnTo>
                  <a:lnTo>
                    <a:pt x="84" y="43"/>
                  </a:lnTo>
                  <a:lnTo>
                    <a:pt x="32" y="53"/>
                  </a:lnTo>
                  <a:lnTo>
                    <a:pt x="20" y="83"/>
                  </a:lnTo>
                  <a:lnTo>
                    <a:pt x="8" y="119"/>
                  </a:lnTo>
                  <a:lnTo>
                    <a:pt x="0" y="149"/>
                  </a:lnTo>
                  <a:lnTo>
                    <a:pt x="10" y="183"/>
                  </a:lnTo>
                  <a:lnTo>
                    <a:pt x="20" y="223"/>
                  </a:lnTo>
                  <a:lnTo>
                    <a:pt x="24" y="261"/>
                  </a:lnTo>
                  <a:lnTo>
                    <a:pt x="6" y="293"/>
                  </a:lnTo>
                  <a:lnTo>
                    <a:pt x="60" y="323"/>
                  </a:lnTo>
                  <a:lnTo>
                    <a:pt x="96" y="347"/>
                  </a:lnTo>
                  <a:lnTo>
                    <a:pt x="144" y="371"/>
                  </a:lnTo>
                  <a:lnTo>
                    <a:pt x="180" y="335"/>
                  </a:lnTo>
                  <a:lnTo>
                    <a:pt x="234" y="293"/>
                  </a:lnTo>
                  <a:lnTo>
                    <a:pt x="276" y="257"/>
                  </a:lnTo>
                  <a:lnTo>
                    <a:pt x="324" y="227"/>
                  </a:lnTo>
                  <a:lnTo>
                    <a:pt x="402" y="227"/>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67" name="Freeform 143"/>
            <p:cNvSpPr>
              <a:spLocks/>
            </p:cNvSpPr>
            <p:nvPr/>
          </p:nvSpPr>
          <p:spPr bwMode="auto">
            <a:xfrm>
              <a:off x="3557588" y="2698828"/>
              <a:ext cx="89630" cy="62633"/>
            </a:xfrm>
            <a:custGeom>
              <a:avLst/>
              <a:gdLst>
                <a:gd name="T0" fmla="*/ 131763 w 399"/>
                <a:gd name="T1" fmla="*/ 68142 h 277"/>
                <a:gd name="T2" fmla="*/ 129121 w 399"/>
                <a:gd name="T3" fmla="*/ 60165 h 277"/>
                <a:gd name="T4" fmla="*/ 120865 w 399"/>
                <a:gd name="T5" fmla="*/ 46204 h 277"/>
                <a:gd name="T6" fmla="*/ 115912 w 399"/>
                <a:gd name="T7" fmla="*/ 28919 h 277"/>
                <a:gd name="T8" fmla="*/ 90484 w 399"/>
                <a:gd name="T9" fmla="*/ 18282 h 277"/>
                <a:gd name="T10" fmla="*/ 65386 w 399"/>
                <a:gd name="T11" fmla="*/ 9972 h 277"/>
                <a:gd name="T12" fmla="*/ 39628 w 399"/>
                <a:gd name="T13" fmla="*/ 10304 h 277"/>
                <a:gd name="T14" fmla="*/ 27079 w 399"/>
                <a:gd name="T15" fmla="*/ 997 h 277"/>
                <a:gd name="T16" fmla="*/ 6935 w 399"/>
                <a:gd name="T17" fmla="*/ 0 h 277"/>
                <a:gd name="T18" fmla="*/ 660 w 399"/>
                <a:gd name="T19" fmla="*/ 3656 h 277"/>
                <a:gd name="T20" fmla="*/ 0 w 399"/>
                <a:gd name="T21" fmla="*/ 15623 h 277"/>
                <a:gd name="T22" fmla="*/ 660 w 399"/>
                <a:gd name="T23" fmla="*/ 22936 h 277"/>
                <a:gd name="T24" fmla="*/ 2642 w 399"/>
                <a:gd name="T25" fmla="*/ 32908 h 277"/>
                <a:gd name="T26" fmla="*/ 7265 w 399"/>
                <a:gd name="T27" fmla="*/ 40885 h 277"/>
                <a:gd name="T28" fmla="*/ 21135 w 399"/>
                <a:gd name="T29" fmla="*/ 56176 h 277"/>
                <a:gd name="T30" fmla="*/ 29061 w 399"/>
                <a:gd name="T31" fmla="*/ 72131 h 277"/>
                <a:gd name="T32" fmla="*/ 42930 w 399"/>
                <a:gd name="T33" fmla="*/ 80109 h 277"/>
                <a:gd name="T34" fmla="*/ 62744 w 399"/>
                <a:gd name="T35" fmla="*/ 84097 h 277"/>
                <a:gd name="T36" fmla="*/ 80577 w 399"/>
                <a:gd name="T37" fmla="*/ 92075 h 277"/>
                <a:gd name="T38" fmla="*/ 92135 w 399"/>
                <a:gd name="T39" fmla="*/ 85095 h 277"/>
                <a:gd name="T40" fmla="*/ 95107 w 399"/>
                <a:gd name="T41" fmla="*/ 79776 h 277"/>
                <a:gd name="T42" fmla="*/ 109968 w 399"/>
                <a:gd name="T43" fmla="*/ 74790 h 277"/>
                <a:gd name="T44" fmla="*/ 131763 w 399"/>
                <a:gd name="T45" fmla="*/ 68142 h 2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9"/>
                <a:gd name="T70" fmla="*/ 0 h 277"/>
                <a:gd name="T71" fmla="*/ 399 w 399"/>
                <a:gd name="T72" fmla="*/ 277 h 2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9" h="277">
                  <a:moveTo>
                    <a:pt x="399" y="205"/>
                  </a:moveTo>
                  <a:lnTo>
                    <a:pt x="391" y="181"/>
                  </a:lnTo>
                  <a:lnTo>
                    <a:pt x="366" y="139"/>
                  </a:lnTo>
                  <a:lnTo>
                    <a:pt x="351" y="87"/>
                  </a:lnTo>
                  <a:lnTo>
                    <a:pt x="274" y="55"/>
                  </a:lnTo>
                  <a:lnTo>
                    <a:pt x="198" y="30"/>
                  </a:lnTo>
                  <a:lnTo>
                    <a:pt x="120" y="31"/>
                  </a:lnTo>
                  <a:lnTo>
                    <a:pt x="82" y="3"/>
                  </a:lnTo>
                  <a:lnTo>
                    <a:pt x="21" y="0"/>
                  </a:lnTo>
                  <a:lnTo>
                    <a:pt x="2" y="11"/>
                  </a:lnTo>
                  <a:lnTo>
                    <a:pt x="0" y="47"/>
                  </a:lnTo>
                  <a:lnTo>
                    <a:pt x="2" y="69"/>
                  </a:lnTo>
                  <a:lnTo>
                    <a:pt x="8" y="99"/>
                  </a:lnTo>
                  <a:lnTo>
                    <a:pt x="22" y="123"/>
                  </a:lnTo>
                  <a:lnTo>
                    <a:pt x="64" y="169"/>
                  </a:lnTo>
                  <a:lnTo>
                    <a:pt x="88" y="217"/>
                  </a:lnTo>
                  <a:lnTo>
                    <a:pt x="130" y="241"/>
                  </a:lnTo>
                  <a:lnTo>
                    <a:pt x="190" y="253"/>
                  </a:lnTo>
                  <a:lnTo>
                    <a:pt x="244" y="277"/>
                  </a:lnTo>
                  <a:lnTo>
                    <a:pt x="279" y="256"/>
                  </a:lnTo>
                  <a:lnTo>
                    <a:pt x="288" y="240"/>
                  </a:lnTo>
                  <a:lnTo>
                    <a:pt x="333" y="225"/>
                  </a:lnTo>
                  <a:lnTo>
                    <a:pt x="399" y="205"/>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68" name="Freeform 144"/>
            <p:cNvSpPr>
              <a:spLocks/>
            </p:cNvSpPr>
            <p:nvPr/>
          </p:nvSpPr>
          <p:spPr bwMode="auto">
            <a:xfrm>
              <a:off x="3463639" y="2504451"/>
              <a:ext cx="166301" cy="167381"/>
            </a:xfrm>
            <a:custGeom>
              <a:avLst/>
              <a:gdLst>
                <a:gd name="T0" fmla="*/ 229860 w 736"/>
                <a:gd name="T1" fmla="*/ 151322 h 748"/>
                <a:gd name="T2" fmla="*/ 231853 w 736"/>
                <a:gd name="T3" fmla="*/ 136848 h 748"/>
                <a:gd name="T4" fmla="*/ 242482 w 736"/>
                <a:gd name="T5" fmla="*/ 124347 h 748"/>
                <a:gd name="T6" fmla="*/ 244475 w 736"/>
                <a:gd name="T7" fmla="*/ 111847 h 748"/>
                <a:gd name="T8" fmla="*/ 235174 w 736"/>
                <a:gd name="T9" fmla="*/ 99346 h 748"/>
                <a:gd name="T10" fmla="*/ 227867 w 736"/>
                <a:gd name="T11" fmla="*/ 85530 h 748"/>
                <a:gd name="T12" fmla="*/ 214580 w 736"/>
                <a:gd name="T13" fmla="*/ 78951 h 748"/>
                <a:gd name="T14" fmla="*/ 209930 w 736"/>
                <a:gd name="T15" fmla="*/ 65134 h 748"/>
                <a:gd name="T16" fmla="*/ 206608 w 736"/>
                <a:gd name="T17" fmla="*/ 50002 h 748"/>
                <a:gd name="T18" fmla="*/ 197307 w 736"/>
                <a:gd name="T19" fmla="*/ 43423 h 748"/>
                <a:gd name="T20" fmla="*/ 197972 w 736"/>
                <a:gd name="T21" fmla="*/ 32238 h 748"/>
                <a:gd name="T22" fmla="*/ 184021 w 736"/>
                <a:gd name="T23" fmla="*/ 33554 h 748"/>
                <a:gd name="T24" fmla="*/ 170070 w 736"/>
                <a:gd name="T25" fmla="*/ 37502 h 748"/>
                <a:gd name="T26" fmla="*/ 154790 w 736"/>
                <a:gd name="T27" fmla="*/ 42765 h 748"/>
                <a:gd name="T28" fmla="*/ 148811 w 736"/>
                <a:gd name="T29" fmla="*/ 51318 h 748"/>
                <a:gd name="T30" fmla="*/ 134860 w 736"/>
                <a:gd name="T31" fmla="*/ 63161 h 748"/>
                <a:gd name="T32" fmla="*/ 122902 w 736"/>
                <a:gd name="T33" fmla="*/ 76319 h 748"/>
                <a:gd name="T34" fmla="*/ 109615 w 736"/>
                <a:gd name="T35" fmla="*/ 81582 h 748"/>
                <a:gd name="T36" fmla="*/ 98986 w 736"/>
                <a:gd name="T37" fmla="*/ 69082 h 748"/>
                <a:gd name="T38" fmla="*/ 89021 w 736"/>
                <a:gd name="T39" fmla="*/ 65134 h 748"/>
                <a:gd name="T40" fmla="*/ 85699 w 736"/>
                <a:gd name="T41" fmla="*/ 50660 h 748"/>
                <a:gd name="T42" fmla="*/ 86363 w 736"/>
                <a:gd name="T43" fmla="*/ 40791 h 748"/>
                <a:gd name="T44" fmla="*/ 91678 w 736"/>
                <a:gd name="T45" fmla="*/ 28949 h 748"/>
                <a:gd name="T46" fmla="*/ 85035 w 736"/>
                <a:gd name="T47" fmla="*/ 11185 h 748"/>
                <a:gd name="T48" fmla="*/ 67098 w 736"/>
                <a:gd name="T49" fmla="*/ 0 h 748"/>
                <a:gd name="T50" fmla="*/ 50489 w 736"/>
                <a:gd name="T51" fmla="*/ 2632 h 748"/>
                <a:gd name="T52" fmla="*/ 34545 w 736"/>
                <a:gd name="T53" fmla="*/ 9211 h 748"/>
                <a:gd name="T54" fmla="*/ 17937 w 736"/>
                <a:gd name="T55" fmla="*/ 10527 h 748"/>
                <a:gd name="T56" fmla="*/ 11958 w 736"/>
                <a:gd name="T57" fmla="*/ 32238 h 748"/>
                <a:gd name="T58" fmla="*/ 1993 w 736"/>
                <a:gd name="T59" fmla="*/ 46055 h 748"/>
                <a:gd name="T60" fmla="*/ 3986 w 736"/>
                <a:gd name="T61" fmla="*/ 67766 h 748"/>
                <a:gd name="T62" fmla="*/ 12622 w 736"/>
                <a:gd name="T63" fmla="*/ 88162 h 748"/>
                <a:gd name="T64" fmla="*/ 7308 w 736"/>
                <a:gd name="T65" fmla="*/ 111189 h 748"/>
                <a:gd name="T66" fmla="*/ 0 w 736"/>
                <a:gd name="T67" fmla="*/ 131584 h 748"/>
                <a:gd name="T68" fmla="*/ 3986 w 736"/>
                <a:gd name="T69" fmla="*/ 153296 h 748"/>
                <a:gd name="T70" fmla="*/ 10629 w 736"/>
                <a:gd name="T71" fmla="*/ 169744 h 748"/>
                <a:gd name="T72" fmla="*/ 23252 w 736"/>
                <a:gd name="T73" fmla="*/ 171718 h 748"/>
                <a:gd name="T74" fmla="*/ 35874 w 736"/>
                <a:gd name="T75" fmla="*/ 186850 h 748"/>
                <a:gd name="T76" fmla="*/ 42517 w 736"/>
                <a:gd name="T77" fmla="*/ 197377 h 748"/>
                <a:gd name="T78" fmla="*/ 51154 w 736"/>
                <a:gd name="T79" fmla="*/ 207904 h 748"/>
                <a:gd name="T80" fmla="*/ 64440 w 736"/>
                <a:gd name="T81" fmla="*/ 219088 h 748"/>
                <a:gd name="T82" fmla="*/ 79056 w 736"/>
                <a:gd name="T83" fmla="*/ 235536 h 748"/>
                <a:gd name="T84" fmla="*/ 99650 w 736"/>
                <a:gd name="T85" fmla="*/ 241458 h 748"/>
                <a:gd name="T86" fmla="*/ 112272 w 736"/>
                <a:gd name="T87" fmla="*/ 246063 h 748"/>
                <a:gd name="T88" fmla="*/ 123566 w 736"/>
                <a:gd name="T89" fmla="*/ 246063 h 748"/>
                <a:gd name="T90" fmla="*/ 136189 w 736"/>
                <a:gd name="T91" fmla="*/ 246063 h 748"/>
                <a:gd name="T92" fmla="*/ 150140 w 736"/>
                <a:gd name="T93" fmla="*/ 233562 h 748"/>
                <a:gd name="T94" fmla="*/ 152797 w 736"/>
                <a:gd name="T95" fmla="*/ 222378 h 748"/>
                <a:gd name="T96" fmla="*/ 170734 w 736"/>
                <a:gd name="T97" fmla="*/ 215141 h 748"/>
                <a:gd name="T98" fmla="*/ 187342 w 736"/>
                <a:gd name="T99" fmla="*/ 206588 h 748"/>
                <a:gd name="T100" fmla="*/ 183356 w 736"/>
                <a:gd name="T101" fmla="*/ 194745 h 748"/>
                <a:gd name="T102" fmla="*/ 185349 w 736"/>
                <a:gd name="T103" fmla="*/ 180929 h 748"/>
                <a:gd name="T104" fmla="*/ 182028 w 736"/>
                <a:gd name="T105" fmla="*/ 171718 h 748"/>
                <a:gd name="T106" fmla="*/ 185349 w 736"/>
                <a:gd name="T107" fmla="*/ 163165 h 748"/>
                <a:gd name="T108" fmla="*/ 199300 w 736"/>
                <a:gd name="T109" fmla="*/ 149348 h 748"/>
                <a:gd name="T110" fmla="*/ 213916 w 736"/>
                <a:gd name="T111" fmla="*/ 149348 h 748"/>
                <a:gd name="T112" fmla="*/ 229860 w 736"/>
                <a:gd name="T113" fmla="*/ 151322 h 7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36"/>
                <a:gd name="T172" fmla="*/ 0 h 748"/>
                <a:gd name="T173" fmla="*/ 736 w 736"/>
                <a:gd name="T174" fmla="*/ 748 h 7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36" h="748">
                  <a:moveTo>
                    <a:pt x="692" y="460"/>
                  </a:moveTo>
                  <a:lnTo>
                    <a:pt x="698" y="416"/>
                  </a:lnTo>
                  <a:lnTo>
                    <a:pt x="730" y="378"/>
                  </a:lnTo>
                  <a:lnTo>
                    <a:pt x="736" y="340"/>
                  </a:lnTo>
                  <a:lnTo>
                    <a:pt x="708" y="302"/>
                  </a:lnTo>
                  <a:lnTo>
                    <a:pt x="686" y="260"/>
                  </a:lnTo>
                  <a:lnTo>
                    <a:pt x="646" y="240"/>
                  </a:lnTo>
                  <a:lnTo>
                    <a:pt x="632" y="198"/>
                  </a:lnTo>
                  <a:lnTo>
                    <a:pt x="622" y="152"/>
                  </a:lnTo>
                  <a:lnTo>
                    <a:pt x="594" y="132"/>
                  </a:lnTo>
                  <a:lnTo>
                    <a:pt x="596" y="98"/>
                  </a:lnTo>
                  <a:lnTo>
                    <a:pt x="554" y="102"/>
                  </a:lnTo>
                  <a:lnTo>
                    <a:pt x="512" y="114"/>
                  </a:lnTo>
                  <a:lnTo>
                    <a:pt x="466" y="130"/>
                  </a:lnTo>
                  <a:lnTo>
                    <a:pt x="448" y="156"/>
                  </a:lnTo>
                  <a:lnTo>
                    <a:pt x="406" y="192"/>
                  </a:lnTo>
                  <a:lnTo>
                    <a:pt x="370" y="232"/>
                  </a:lnTo>
                  <a:lnTo>
                    <a:pt x="330" y="248"/>
                  </a:lnTo>
                  <a:lnTo>
                    <a:pt x="298" y="210"/>
                  </a:lnTo>
                  <a:lnTo>
                    <a:pt x="268" y="198"/>
                  </a:lnTo>
                  <a:lnTo>
                    <a:pt x="258" y="154"/>
                  </a:lnTo>
                  <a:lnTo>
                    <a:pt x="260" y="124"/>
                  </a:lnTo>
                  <a:lnTo>
                    <a:pt x="276" y="88"/>
                  </a:lnTo>
                  <a:lnTo>
                    <a:pt x="256" y="34"/>
                  </a:lnTo>
                  <a:lnTo>
                    <a:pt x="202" y="0"/>
                  </a:lnTo>
                  <a:lnTo>
                    <a:pt x="152" y="8"/>
                  </a:lnTo>
                  <a:lnTo>
                    <a:pt x="104" y="28"/>
                  </a:lnTo>
                  <a:lnTo>
                    <a:pt x="54" y="32"/>
                  </a:lnTo>
                  <a:lnTo>
                    <a:pt x="36" y="98"/>
                  </a:lnTo>
                  <a:lnTo>
                    <a:pt x="6" y="140"/>
                  </a:lnTo>
                  <a:lnTo>
                    <a:pt x="12" y="206"/>
                  </a:lnTo>
                  <a:lnTo>
                    <a:pt x="38" y="268"/>
                  </a:lnTo>
                  <a:lnTo>
                    <a:pt x="22" y="338"/>
                  </a:lnTo>
                  <a:lnTo>
                    <a:pt x="0" y="400"/>
                  </a:lnTo>
                  <a:lnTo>
                    <a:pt x="12" y="466"/>
                  </a:lnTo>
                  <a:lnTo>
                    <a:pt x="32" y="516"/>
                  </a:lnTo>
                  <a:lnTo>
                    <a:pt x="70" y="522"/>
                  </a:lnTo>
                  <a:lnTo>
                    <a:pt x="108" y="568"/>
                  </a:lnTo>
                  <a:lnTo>
                    <a:pt x="128" y="600"/>
                  </a:lnTo>
                  <a:lnTo>
                    <a:pt x="154" y="632"/>
                  </a:lnTo>
                  <a:lnTo>
                    <a:pt x="194" y="666"/>
                  </a:lnTo>
                  <a:lnTo>
                    <a:pt x="238" y="716"/>
                  </a:lnTo>
                  <a:lnTo>
                    <a:pt x="300" y="734"/>
                  </a:lnTo>
                  <a:lnTo>
                    <a:pt x="338" y="748"/>
                  </a:lnTo>
                  <a:lnTo>
                    <a:pt x="372" y="748"/>
                  </a:lnTo>
                  <a:lnTo>
                    <a:pt x="410" y="748"/>
                  </a:lnTo>
                  <a:lnTo>
                    <a:pt x="452" y="710"/>
                  </a:lnTo>
                  <a:lnTo>
                    <a:pt x="460" y="676"/>
                  </a:lnTo>
                  <a:lnTo>
                    <a:pt x="514" y="654"/>
                  </a:lnTo>
                  <a:lnTo>
                    <a:pt x="564" y="628"/>
                  </a:lnTo>
                  <a:lnTo>
                    <a:pt x="552" y="592"/>
                  </a:lnTo>
                  <a:lnTo>
                    <a:pt x="558" y="550"/>
                  </a:lnTo>
                  <a:lnTo>
                    <a:pt x="548" y="522"/>
                  </a:lnTo>
                  <a:lnTo>
                    <a:pt x="558" y="496"/>
                  </a:lnTo>
                  <a:lnTo>
                    <a:pt x="600" y="454"/>
                  </a:lnTo>
                  <a:lnTo>
                    <a:pt x="644" y="454"/>
                  </a:lnTo>
                  <a:lnTo>
                    <a:pt x="692" y="46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69" name="Freeform 145"/>
            <p:cNvSpPr>
              <a:spLocks/>
            </p:cNvSpPr>
            <p:nvPr/>
          </p:nvSpPr>
          <p:spPr bwMode="auto">
            <a:xfrm>
              <a:off x="3457160" y="2339230"/>
              <a:ext cx="177099" cy="220295"/>
            </a:xfrm>
            <a:custGeom>
              <a:avLst/>
              <a:gdLst>
                <a:gd name="T0" fmla="*/ 222685 w 788"/>
                <a:gd name="T1" fmla="*/ 228212 h 982"/>
                <a:gd name="T2" fmla="*/ 237883 w 788"/>
                <a:gd name="T3" fmla="*/ 203148 h 982"/>
                <a:gd name="T4" fmla="*/ 249117 w 788"/>
                <a:gd name="T5" fmla="*/ 185999 h 982"/>
                <a:gd name="T6" fmla="*/ 260350 w 788"/>
                <a:gd name="T7" fmla="*/ 167531 h 982"/>
                <a:gd name="T8" fmla="*/ 243170 w 788"/>
                <a:gd name="T9" fmla="*/ 118063 h 982"/>
                <a:gd name="T10" fmla="*/ 220042 w 788"/>
                <a:gd name="T11" fmla="*/ 103553 h 982"/>
                <a:gd name="T12" fmla="*/ 212773 w 788"/>
                <a:gd name="T13" fmla="*/ 76510 h 982"/>
                <a:gd name="T14" fmla="*/ 204844 w 788"/>
                <a:gd name="T15" fmla="*/ 54745 h 982"/>
                <a:gd name="T16" fmla="*/ 183699 w 788"/>
                <a:gd name="T17" fmla="*/ 59362 h 982"/>
                <a:gd name="T18" fmla="*/ 148016 w 788"/>
                <a:gd name="T19" fmla="*/ 81127 h 982"/>
                <a:gd name="T20" fmla="*/ 121585 w 788"/>
                <a:gd name="T21" fmla="*/ 85085 h 982"/>
                <a:gd name="T22" fmla="*/ 99779 w 788"/>
                <a:gd name="T23" fmla="*/ 61340 h 982"/>
                <a:gd name="T24" fmla="*/ 94493 w 788"/>
                <a:gd name="T25" fmla="*/ 35617 h 982"/>
                <a:gd name="T26" fmla="*/ 104404 w 788"/>
                <a:gd name="T27" fmla="*/ 10553 h 982"/>
                <a:gd name="T28" fmla="*/ 82598 w 788"/>
                <a:gd name="T29" fmla="*/ 0 h 982"/>
                <a:gd name="T30" fmla="*/ 55506 w 788"/>
                <a:gd name="T31" fmla="*/ 22425 h 982"/>
                <a:gd name="T32" fmla="*/ 31057 w 788"/>
                <a:gd name="T33" fmla="*/ 40234 h 982"/>
                <a:gd name="T34" fmla="*/ 44273 w 788"/>
                <a:gd name="T35" fmla="*/ 67276 h 982"/>
                <a:gd name="T36" fmla="*/ 38326 w 788"/>
                <a:gd name="T37" fmla="*/ 108170 h 982"/>
                <a:gd name="T38" fmla="*/ 9912 w 788"/>
                <a:gd name="T39" fmla="*/ 138510 h 982"/>
                <a:gd name="T40" fmla="*/ 5286 w 788"/>
                <a:gd name="T41" fmla="*/ 181382 h 982"/>
                <a:gd name="T42" fmla="*/ 3304 w 788"/>
                <a:gd name="T43" fmla="*/ 205787 h 982"/>
                <a:gd name="T44" fmla="*/ 16520 w 788"/>
                <a:gd name="T45" fmla="*/ 232169 h 982"/>
                <a:gd name="T46" fmla="*/ 46255 w 788"/>
                <a:gd name="T47" fmla="*/ 250637 h 982"/>
                <a:gd name="T48" fmla="*/ 77973 w 788"/>
                <a:gd name="T49" fmla="*/ 242723 h 982"/>
                <a:gd name="T50" fmla="*/ 101761 w 788"/>
                <a:gd name="T51" fmla="*/ 270425 h 982"/>
                <a:gd name="T52" fmla="*/ 95814 w 788"/>
                <a:gd name="T53" fmla="*/ 292191 h 982"/>
                <a:gd name="T54" fmla="*/ 109691 w 788"/>
                <a:gd name="T55" fmla="*/ 311978 h 982"/>
                <a:gd name="T56" fmla="*/ 133479 w 788"/>
                <a:gd name="T57" fmla="*/ 317914 h 982"/>
                <a:gd name="T58" fmla="*/ 157267 w 788"/>
                <a:gd name="T59" fmla="*/ 294169 h 982"/>
                <a:gd name="T60" fmla="*/ 177091 w 788"/>
                <a:gd name="T61" fmla="*/ 280318 h 982"/>
                <a:gd name="T62" fmla="*/ 206826 w 788"/>
                <a:gd name="T63" fmla="*/ 274382 h 982"/>
                <a:gd name="T64" fmla="*/ 210791 w 788"/>
                <a:gd name="T65" fmla="*/ 242063 h 9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8"/>
                <a:gd name="T100" fmla="*/ 0 h 982"/>
                <a:gd name="T101" fmla="*/ 788 w 788"/>
                <a:gd name="T102" fmla="*/ 982 h 9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8" h="982">
                  <a:moveTo>
                    <a:pt x="638" y="734"/>
                  </a:moveTo>
                  <a:lnTo>
                    <a:pt x="674" y="692"/>
                  </a:lnTo>
                  <a:lnTo>
                    <a:pt x="692" y="646"/>
                  </a:lnTo>
                  <a:lnTo>
                    <a:pt x="720" y="616"/>
                  </a:lnTo>
                  <a:lnTo>
                    <a:pt x="742" y="592"/>
                  </a:lnTo>
                  <a:lnTo>
                    <a:pt x="754" y="564"/>
                  </a:lnTo>
                  <a:lnTo>
                    <a:pt x="760" y="526"/>
                  </a:lnTo>
                  <a:lnTo>
                    <a:pt x="788" y="508"/>
                  </a:lnTo>
                  <a:lnTo>
                    <a:pt x="762" y="438"/>
                  </a:lnTo>
                  <a:lnTo>
                    <a:pt x="736" y="358"/>
                  </a:lnTo>
                  <a:lnTo>
                    <a:pt x="718" y="332"/>
                  </a:lnTo>
                  <a:lnTo>
                    <a:pt x="666" y="314"/>
                  </a:lnTo>
                  <a:lnTo>
                    <a:pt x="648" y="272"/>
                  </a:lnTo>
                  <a:lnTo>
                    <a:pt x="644" y="232"/>
                  </a:lnTo>
                  <a:lnTo>
                    <a:pt x="642" y="190"/>
                  </a:lnTo>
                  <a:lnTo>
                    <a:pt x="620" y="166"/>
                  </a:lnTo>
                  <a:lnTo>
                    <a:pt x="588" y="166"/>
                  </a:lnTo>
                  <a:lnTo>
                    <a:pt x="556" y="180"/>
                  </a:lnTo>
                  <a:lnTo>
                    <a:pt x="494" y="220"/>
                  </a:lnTo>
                  <a:lnTo>
                    <a:pt x="448" y="246"/>
                  </a:lnTo>
                  <a:lnTo>
                    <a:pt x="408" y="260"/>
                  </a:lnTo>
                  <a:lnTo>
                    <a:pt x="368" y="258"/>
                  </a:lnTo>
                  <a:lnTo>
                    <a:pt x="326" y="222"/>
                  </a:lnTo>
                  <a:lnTo>
                    <a:pt x="302" y="186"/>
                  </a:lnTo>
                  <a:lnTo>
                    <a:pt x="290" y="148"/>
                  </a:lnTo>
                  <a:lnTo>
                    <a:pt x="286" y="108"/>
                  </a:lnTo>
                  <a:lnTo>
                    <a:pt x="300" y="72"/>
                  </a:lnTo>
                  <a:lnTo>
                    <a:pt x="316" y="32"/>
                  </a:lnTo>
                  <a:lnTo>
                    <a:pt x="280" y="6"/>
                  </a:lnTo>
                  <a:lnTo>
                    <a:pt x="250" y="0"/>
                  </a:lnTo>
                  <a:lnTo>
                    <a:pt x="186" y="32"/>
                  </a:lnTo>
                  <a:lnTo>
                    <a:pt x="168" y="68"/>
                  </a:lnTo>
                  <a:lnTo>
                    <a:pt x="128" y="106"/>
                  </a:lnTo>
                  <a:lnTo>
                    <a:pt x="94" y="122"/>
                  </a:lnTo>
                  <a:lnTo>
                    <a:pt x="100" y="166"/>
                  </a:lnTo>
                  <a:lnTo>
                    <a:pt x="134" y="204"/>
                  </a:lnTo>
                  <a:lnTo>
                    <a:pt x="140" y="272"/>
                  </a:lnTo>
                  <a:lnTo>
                    <a:pt x="116" y="328"/>
                  </a:lnTo>
                  <a:lnTo>
                    <a:pt x="76" y="384"/>
                  </a:lnTo>
                  <a:lnTo>
                    <a:pt x="30" y="420"/>
                  </a:lnTo>
                  <a:lnTo>
                    <a:pt x="0" y="482"/>
                  </a:lnTo>
                  <a:lnTo>
                    <a:pt x="16" y="550"/>
                  </a:lnTo>
                  <a:lnTo>
                    <a:pt x="10" y="594"/>
                  </a:lnTo>
                  <a:lnTo>
                    <a:pt x="10" y="624"/>
                  </a:lnTo>
                  <a:lnTo>
                    <a:pt x="14" y="662"/>
                  </a:lnTo>
                  <a:lnTo>
                    <a:pt x="50" y="704"/>
                  </a:lnTo>
                  <a:lnTo>
                    <a:pt x="88" y="766"/>
                  </a:lnTo>
                  <a:lnTo>
                    <a:pt x="140" y="760"/>
                  </a:lnTo>
                  <a:lnTo>
                    <a:pt x="188" y="742"/>
                  </a:lnTo>
                  <a:lnTo>
                    <a:pt x="236" y="736"/>
                  </a:lnTo>
                  <a:lnTo>
                    <a:pt x="284" y="766"/>
                  </a:lnTo>
                  <a:lnTo>
                    <a:pt x="308" y="820"/>
                  </a:lnTo>
                  <a:lnTo>
                    <a:pt x="290" y="862"/>
                  </a:lnTo>
                  <a:lnTo>
                    <a:pt x="290" y="886"/>
                  </a:lnTo>
                  <a:lnTo>
                    <a:pt x="302" y="934"/>
                  </a:lnTo>
                  <a:lnTo>
                    <a:pt x="332" y="946"/>
                  </a:lnTo>
                  <a:lnTo>
                    <a:pt x="362" y="982"/>
                  </a:lnTo>
                  <a:lnTo>
                    <a:pt x="404" y="964"/>
                  </a:lnTo>
                  <a:lnTo>
                    <a:pt x="434" y="928"/>
                  </a:lnTo>
                  <a:lnTo>
                    <a:pt x="476" y="892"/>
                  </a:lnTo>
                  <a:lnTo>
                    <a:pt x="500" y="862"/>
                  </a:lnTo>
                  <a:lnTo>
                    <a:pt x="536" y="850"/>
                  </a:lnTo>
                  <a:lnTo>
                    <a:pt x="584" y="838"/>
                  </a:lnTo>
                  <a:lnTo>
                    <a:pt x="626" y="832"/>
                  </a:lnTo>
                  <a:lnTo>
                    <a:pt x="634" y="786"/>
                  </a:lnTo>
                  <a:lnTo>
                    <a:pt x="638" y="734"/>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70" name="Freeform 146"/>
            <p:cNvSpPr>
              <a:spLocks/>
            </p:cNvSpPr>
            <p:nvPr/>
          </p:nvSpPr>
          <p:spPr bwMode="auto">
            <a:xfrm>
              <a:off x="3460399" y="2888886"/>
              <a:ext cx="147943" cy="113387"/>
            </a:xfrm>
            <a:custGeom>
              <a:avLst/>
              <a:gdLst>
                <a:gd name="T0" fmla="*/ 206318 w 662"/>
                <a:gd name="T1" fmla="*/ 164696 h 502"/>
                <a:gd name="T2" fmla="*/ 202376 w 662"/>
                <a:gd name="T3" fmla="*/ 152078 h 502"/>
                <a:gd name="T4" fmla="*/ 205004 w 662"/>
                <a:gd name="T5" fmla="*/ 141452 h 502"/>
                <a:gd name="T6" fmla="*/ 208946 w 662"/>
                <a:gd name="T7" fmla="*/ 130827 h 502"/>
                <a:gd name="T8" fmla="*/ 209603 w 662"/>
                <a:gd name="T9" fmla="*/ 122194 h 502"/>
                <a:gd name="T10" fmla="*/ 215517 w 662"/>
                <a:gd name="T11" fmla="*/ 110904 h 502"/>
                <a:gd name="T12" fmla="*/ 216831 w 662"/>
                <a:gd name="T13" fmla="*/ 93637 h 502"/>
                <a:gd name="T14" fmla="*/ 217488 w 662"/>
                <a:gd name="T15" fmla="*/ 77035 h 502"/>
                <a:gd name="T16" fmla="*/ 200404 w 662"/>
                <a:gd name="T17" fmla="*/ 71722 h 502"/>
                <a:gd name="T18" fmla="*/ 182007 w 662"/>
                <a:gd name="T19" fmla="*/ 57776 h 502"/>
                <a:gd name="T20" fmla="*/ 170837 w 662"/>
                <a:gd name="T21" fmla="*/ 50471 h 502"/>
                <a:gd name="T22" fmla="*/ 156381 w 662"/>
                <a:gd name="T23" fmla="*/ 55784 h 502"/>
                <a:gd name="T24" fmla="*/ 139297 w 662"/>
                <a:gd name="T25" fmla="*/ 36525 h 502"/>
                <a:gd name="T26" fmla="*/ 138640 w 662"/>
                <a:gd name="T27" fmla="*/ 25236 h 502"/>
                <a:gd name="T28" fmla="*/ 120243 w 662"/>
                <a:gd name="T29" fmla="*/ 15274 h 502"/>
                <a:gd name="T30" fmla="*/ 93303 w 662"/>
                <a:gd name="T31" fmla="*/ 0 h 502"/>
                <a:gd name="T32" fmla="*/ 80162 w 662"/>
                <a:gd name="T33" fmla="*/ 6641 h 502"/>
                <a:gd name="T34" fmla="*/ 67678 w 662"/>
                <a:gd name="T35" fmla="*/ 15274 h 502"/>
                <a:gd name="T36" fmla="*/ 73591 w 662"/>
                <a:gd name="T37" fmla="*/ 33205 h 502"/>
                <a:gd name="T38" fmla="*/ 63735 w 662"/>
                <a:gd name="T39" fmla="*/ 38518 h 502"/>
                <a:gd name="T40" fmla="*/ 33510 w 662"/>
                <a:gd name="T41" fmla="*/ 18595 h 502"/>
                <a:gd name="T42" fmla="*/ 23654 w 662"/>
                <a:gd name="T43" fmla="*/ 9961 h 502"/>
                <a:gd name="T44" fmla="*/ 8542 w 662"/>
                <a:gd name="T45" fmla="*/ 16602 h 502"/>
                <a:gd name="T46" fmla="*/ 0 w 662"/>
                <a:gd name="T47" fmla="*/ 27228 h 502"/>
                <a:gd name="T48" fmla="*/ 5914 w 662"/>
                <a:gd name="T49" fmla="*/ 36525 h 502"/>
                <a:gd name="T50" fmla="*/ 36796 w 662"/>
                <a:gd name="T51" fmla="*/ 50471 h 502"/>
                <a:gd name="T52" fmla="*/ 55850 w 662"/>
                <a:gd name="T53" fmla="*/ 75707 h 502"/>
                <a:gd name="T54" fmla="*/ 72934 w 662"/>
                <a:gd name="T55" fmla="*/ 84340 h 502"/>
                <a:gd name="T56" fmla="*/ 87389 w 662"/>
                <a:gd name="T57" fmla="*/ 89653 h 502"/>
                <a:gd name="T58" fmla="*/ 100531 w 662"/>
                <a:gd name="T59" fmla="*/ 90317 h 502"/>
                <a:gd name="T60" fmla="*/ 114986 w 662"/>
                <a:gd name="T61" fmla="*/ 94966 h 502"/>
                <a:gd name="T62" fmla="*/ 132727 w 662"/>
                <a:gd name="T63" fmla="*/ 106255 h 502"/>
                <a:gd name="T64" fmla="*/ 151125 w 662"/>
                <a:gd name="T65" fmla="*/ 116217 h 502"/>
                <a:gd name="T66" fmla="*/ 166894 w 662"/>
                <a:gd name="T67" fmla="*/ 129499 h 502"/>
                <a:gd name="T68" fmla="*/ 179378 w 662"/>
                <a:gd name="T69" fmla="*/ 145437 h 502"/>
                <a:gd name="T70" fmla="*/ 178064 w 662"/>
                <a:gd name="T71" fmla="*/ 156727 h 502"/>
                <a:gd name="T72" fmla="*/ 182664 w 662"/>
                <a:gd name="T73" fmla="*/ 164696 h 502"/>
                <a:gd name="T74" fmla="*/ 188577 w 662"/>
                <a:gd name="T75" fmla="*/ 166688 h 502"/>
                <a:gd name="T76" fmla="*/ 196462 w 662"/>
                <a:gd name="T77" fmla="*/ 161375 h 502"/>
                <a:gd name="T78" fmla="*/ 206318 w 662"/>
                <a:gd name="T79" fmla="*/ 164696 h 5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2"/>
                <a:gd name="T121" fmla="*/ 0 h 502"/>
                <a:gd name="T122" fmla="*/ 662 w 662"/>
                <a:gd name="T123" fmla="*/ 502 h 50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2" h="502">
                  <a:moveTo>
                    <a:pt x="628" y="496"/>
                  </a:moveTo>
                  <a:lnTo>
                    <a:pt x="616" y="458"/>
                  </a:lnTo>
                  <a:lnTo>
                    <a:pt x="624" y="426"/>
                  </a:lnTo>
                  <a:lnTo>
                    <a:pt x="636" y="394"/>
                  </a:lnTo>
                  <a:lnTo>
                    <a:pt x="638" y="368"/>
                  </a:lnTo>
                  <a:lnTo>
                    <a:pt x="656" y="334"/>
                  </a:lnTo>
                  <a:lnTo>
                    <a:pt x="660" y="282"/>
                  </a:lnTo>
                  <a:lnTo>
                    <a:pt x="662" y="232"/>
                  </a:lnTo>
                  <a:lnTo>
                    <a:pt x="610" y="216"/>
                  </a:lnTo>
                  <a:lnTo>
                    <a:pt x="554" y="174"/>
                  </a:lnTo>
                  <a:lnTo>
                    <a:pt x="520" y="152"/>
                  </a:lnTo>
                  <a:lnTo>
                    <a:pt x="476" y="168"/>
                  </a:lnTo>
                  <a:lnTo>
                    <a:pt x="424" y="110"/>
                  </a:lnTo>
                  <a:lnTo>
                    <a:pt x="422" y="76"/>
                  </a:lnTo>
                  <a:lnTo>
                    <a:pt x="366" y="46"/>
                  </a:lnTo>
                  <a:lnTo>
                    <a:pt x="284" y="0"/>
                  </a:lnTo>
                  <a:lnTo>
                    <a:pt x="244" y="20"/>
                  </a:lnTo>
                  <a:lnTo>
                    <a:pt x="206" y="46"/>
                  </a:lnTo>
                  <a:lnTo>
                    <a:pt x="224" y="100"/>
                  </a:lnTo>
                  <a:lnTo>
                    <a:pt x="194" y="116"/>
                  </a:lnTo>
                  <a:lnTo>
                    <a:pt x="102" y="56"/>
                  </a:lnTo>
                  <a:lnTo>
                    <a:pt x="72" y="30"/>
                  </a:lnTo>
                  <a:lnTo>
                    <a:pt x="26" y="50"/>
                  </a:lnTo>
                  <a:lnTo>
                    <a:pt x="0" y="82"/>
                  </a:lnTo>
                  <a:lnTo>
                    <a:pt x="18" y="110"/>
                  </a:lnTo>
                  <a:lnTo>
                    <a:pt x="112" y="152"/>
                  </a:lnTo>
                  <a:lnTo>
                    <a:pt x="170" y="228"/>
                  </a:lnTo>
                  <a:lnTo>
                    <a:pt x="222" y="254"/>
                  </a:lnTo>
                  <a:lnTo>
                    <a:pt x="266" y="270"/>
                  </a:lnTo>
                  <a:lnTo>
                    <a:pt x="306" y="272"/>
                  </a:lnTo>
                  <a:lnTo>
                    <a:pt x="350" y="286"/>
                  </a:lnTo>
                  <a:lnTo>
                    <a:pt x="404" y="320"/>
                  </a:lnTo>
                  <a:lnTo>
                    <a:pt x="460" y="350"/>
                  </a:lnTo>
                  <a:lnTo>
                    <a:pt x="508" y="390"/>
                  </a:lnTo>
                  <a:lnTo>
                    <a:pt x="546" y="438"/>
                  </a:lnTo>
                  <a:lnTo>
                    <a:pt x="542" y="472"/>
                  </a:lnTo>
                  <a:lnTo>
                    <a:pt x="556" y="496"/>
                  </a:lnTo>
                  <a:lnTo>
                    <a:pt x="574" y="502"/>
                  </a:lnTo>
                  <a:lnTo>
                    <a:pt x="598" y="486"/>
                  </a:lnTo>
                  <a:lnTo>
                    <a:pt x="628" y="496"/>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71" name="Freeform 147"/>
            <p:cNvSpPr>
              <a:spLocks/>
            </p:cNvSpPr>
            <p:nvPr/>
          </p:nvSpPr>
          <p:spPr bwMode="auto">
            <a:xfrm>
              <a:off x="3515473" y="2665352"/>
              <a:ext cx="62633" cy="97189"/>
            </a:xfrm>
            <a:custGeom>
              <a:avLst/>
              <a:gdLst>
                <a:gd name="T0" fmla="*/ 92075 w 280"/>
                <a:gd name="T1" fmla="*/ 121610 h 430"/>
                <a:gd name="T2" fmla="*/ 83525 w 280"/>
                <a:gd name="T3" fmla="*/ 132242 h 430"/>
                <a:gd name="T4" fmla="*/ 67741 w 280"/>
                <a:gd name="T5" fmla="*/ 135565 h 430"/>
                <a:gd name="T6" fmla="*/ 58533 w 280"/>
                <a:gd name="T7" fmla="*/ 142875 h 430"/>
                <a:gd name="T8" fmla="*/ 42749 w 280"/>
                <a:gd name="T9" fmla="*/ 134236 h 430"/>
                <a:gd name="T10" fmla="*/ 32884 w 280"/>
                <a:gd name="T11" fmla="*/ 133572 h 430"/>
                <a:gd name="T12" fmla="*/ 21703 w 280"/>
                <a:gd name="T13" fmla="*/ 140217 h 430"/>
                <a:gd name="T14" fmla="*/ 9865 w 280"/>
                <a:gd name="T15" fmla="*/ 132242 h 430"/>
                <a:gd name="T16" fmla="*/ 0 w 280"/>
                <a:gd name="T17" fmla="*/ 116294 h 430"/>
                <a:gd name="T18" fmla="*/ 15784 w 280"/>
                <a:gd name="T19" fmla="*/ 104332 h 430"/>
                <a:gd name="T20" fmla="*/ 12496 w 280"/>
                <a:gd name="T21" fmla="*/ 85725 h 430"/>
                <a:gd name="T22" fmla="*/ 24992 w 280"/>
                <a:gd name="T23" fmla="*/ 80409 h 430"/>
                <a:gd name="T24" fmla="*/ 19730 w 280"/>
                <a:gd name="T25" fmla="*/ 63795 h 430"/>
                <a:gd name="T26" fmla="*/ 9865 w 280"/>
                <a:gd name="T27" fmla="*/ 38543 h 430"/>
                <a:gd name="T28" fmla="*/ 8550 w 280"/>
                <a:gd name="T29" fmla="*/ 19272 h 430"/>
                <a:gd name="T30" fmla="*/ 4604 w 280"/>
                <a:gd name="T31" fmla="*/ 0 h 430"/>
                <a:gd name="T32" fmla="*/ 22361 w 280"/>
                <a:gd name="T33" fmla="*/ 5316 h 430"/>
                <a:gd name="T34" fmla="*/ 35515 w 280"/>
                <a:gd name="T35" fmla="*/ 9303 h 430"/>
                <a:gd name="T36" fmla="*/ 59849 w 280"/>
                <a:gd name="T37" fmla="*/ 10633 h 430"/>
                <a:gd name="T38" fmla="*/ 63137 w 280"/>
                <a:gd name="T39" fmla="*/ 27910 h 430"/>
                <a:gd name="T40" fmla="*/ 69056 w 280"/>
                <a:gd name="T41" fmla="*/ 48511 h 430"/>
                <a:gd name="T42" fmla="*/ 61822 w 280"/>
                <a:gd name="T43" fmla="*/ 54492 h 430"/>
                <a:gd name="T44" fmla="*/ 62479 w 280"/>
                <a:gd name="T45" fmla="*/ 70441 h 430"/>
                <a:gd name="T46" fmla="*/ 65110 w 280"/>
                <a:gd name="T47" fmla="*/ 85725 h 430"/>
                <a:gd name="T48" fmla="*/ 74318 w 280"/>
                <a:gd name="T49" fmla="*/ 95029 h 430"/>
                <a:gd name="T50" fmla="*/ 84841 w 280"/>
                <a:gd name="T51" fmla="*/ 108984 h 430"/>
                <a:gd name="T52" fmla="*/ 92075 w 280"/>
                <a:gd name="T53" fmla="*/ 121610 h 4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0"/>
                <a:gd name="T82" fmla="*/ 0 h 430"/>
                <a:gd name="T83" fmla="*/ 280 w 280"/>
                <a:gd name="T84" fmla="*/ 430 h 4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0" h="430">
                  <a:moveTo>
                    <a:pt x="280" y="366"/>
                  </a:moveTo>
                  <a:lnTo>
                    <a:pt x="254" y="398"/>
                  </a:lnTo>
                  <a:lnTo>
                    <a:pt x="206" y="408"/>
                  </a:lnTo>
                  <a:lnTo>
                    <a:pt x="178" y="430"/>
                  </a:lnTo>
                  <a:lnTo>
                    <a:pt x="130" y="404"/>
                  </a:lnTo>
                  <a:lnTo>
                    <a:pt x="100" y="402"/>
                  </a:lnTo>
                  <a:lnTo>
                    <a:pt x="66" y="422"/>
                  </a:lnTo>
                  <a:lnTo>
                    <a:pt x="30" y="398"/>
                  </a:lnTo>
                  <a:lnTo>
                    <a:pt x="0" y="350"/>
                  </a:lnTo>
                  <a:lnTo>
                    <a:pt x="48" y="314"/>
                  </a:lnTo>
                  <a:lnTo>
                    <a:pt x="38" y="258"/>
                  </a:lnTo>
                  <a:lnTo>
                    <a:pt x="76" y="242"/>
                  </a:lnTo>
                  <a:lnTo>
                    <a:pt x="60" y="192"/>
                  </a:lnTo>
                  <a:lnTo>
                    <a:pt x="30" y="116"/>
                  </a:lnTo>
                  <a:lnTo>
                    <a:pt x="26" y="58"/>
                  </a:lnTo>
                  <a:lnTo>
                    <a:pt x="14" y="0"/>
                  </a:lnTo>
                  <a:lnTo>
                    <a:pt x="68" y="16"/>
                  </a:lnTo>
                  <a:lnTo>
                    <a:pt x="108" y="28"/>
                  </a:lnTo>
                  <a:lnTo>
                    <a:pt x="182" y="32"/>
                  </a:lnTo>
                  <a:lnTo>
                    <a:pt x="192" y="84"/>
                  </a:lnTo>
                  <a:lnTo>
                    <a:pt x="210" y="146"/>
                  </a:lnTo>
                  <a:lnTo>
                    <a:pt x="188" y="164"/>
                  </a:lnTo>
                  <a:lnTo>
                    <a:pt x="190" y="212"/>
                  </a:lnTo>
                  <a:lnTo>
                    <a:pt x="198" y="258"/>
                  </a:lnTo>
                  <a:lnTo>
                    <a:pt x="226" y="286"/>
                  </a:lnTo>
                  <a:lnTo>
                    <a:pt x="258" y="328"/>
                  </a:lnTo>
                  <a:lnTo>
                    <a:pt x="280" y="366"/>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pPr>
              <a:endParaRPr lang="zh-CN" altLang="zh-CN" b="1" kern="0">
                <a:solidFill>
                  <a:srgbClr val="000000"/>
                </a:solidFill>
                <a:latin typeface="Arial" charset="0"/>
              </a:endParaRPr>
            </a:p>
          </p:txBody>
        </p:sp>
        <p:sp>
          <p:nvSpPr>
            <p:cNvPr id="72" name="Freeform 148"/>
            <p:cNvSpPr>
              <a:spLocks/>
            </p:cNvSpPr>
            <p:nvPr/>
          </p:nvSpPr>
          <p:spPr bwMode="auto">
            <a:xfrm>
              <a:off x="3550029" y="2747423"/>
              <a:ext cx="84230" cy="101508"/>
            </a:xfrm>
            <a:custGeom>
              <a:avLst/>
              <a:gdLst>
                <a:gd name="T0" fmla="*/ 123825 w 374"/>
                <a:gd name="T1" fmla="*/ 116064 h 450"/>
                <a:gd name="T2" fmla="*/ 107271 w 374"/>
                <a:gd name="T3" fmla="*/ 127339 h 450"/>
                <a:gd name="T4" fmla="*/ 96676 w 374"/>
                <a:gd name="T5" fmla="*/ 128665 h 450"/>
                <a:gd name="T6" fmla="*/ 83433 w 374"/>
                <a:gd name="T7" fmla="*/ 133308 h 450"/>
                <a:gd name="T8" fmla="*/ 74163 w 374"/>
                <a:gd name="T9" fmla="*/ 140603 h 450"/>
                <a:gd name="T10" fmla="*/ 65554 w 374"/>
                <a:gd name="T11" fmla="*/ 149225 h 450"/>
                <a:gd name="T12" fmla="*/ 52311 w 374"/>
                <a:gd name="T13" fmla="*/ 143919 h 450"/>
                <a:gd name="T14" fmla="*/ 39730 w 374"/>
                <a:gd name="T15" fmla="*/ 128002 h 450"/>
                <a:gd name="T16" fmla="*/ 37081 w 374"/>
                <a:gd name="T17" fmla="*/ 116727 h 450"/>
                <a:gd name="T18" fmla="*/ 26487 w 374"/>
                <a:gd name="T19" fmla="*/ 110758 h 450"/>
                <a:gd name="T20" fmla="*/ 16554 w 374"/>
                <a:gd name="T21" fmla="*/ 100810 h 450"/>
                <a:gd name="T22" fmla="*/ 8608 w 374"/>
                <a:gd name="T23" fmla="*/ 88209 h 450"/>
                <a:gd name="T24" fmla="*/ 3973 w 374"/>
                <a:gd name="T25" fmla="*/ 72291 h 450"/>
                <a:gd name="T26" fmla="*/ 662 w 374"/>
                <a:gd name="T27" fmla="*/ 59690 h 450"/>
                <a:gd name="T28" fmla="*/ 0 w 374"/>
                <a:gd name="T29" fmla="*/ 44436 h 450"/>
                <a:gd name="T30" fmla="*/ 8608 w 374"/>
                <a:gd name="T31" fmla="*/ 21223 h 450"/>
                <a:gd name="T32" fmla="*/ 15892 w 374"/>
                <a:gd name="T33" fmla="*/ 15254 h 450"/>
                <a:gd name="T34" fmla="*/ 32446 w 374"/>
                <a:gd name="T35" fmla="*/ 9948 h 450"/>
                <a:gd name="T36" fmla="*/ 40392 w 374"/>
                <a:gd name="T37" fmla="*/ 0 h 450"/>
                <a:gd name="T38" fmla="*/ 49000 w 374"/>
                <a:gd name="T39" fmla="*/ 4643 h 450"/>
                <a:gd name="T40" fmla="*/ 55622 w 374"/>
                <a:gd name="T41" fmla="*/ 7295 h 450"/>
                <a:gd name="T42" fmla="*/ 65554 w 374"/>
                <a:gd name="T43" fmla="*/ 9948 h 450"/>
                <a:gd name="T44" fmla="*/ 74163 w 374"/>
                <a:gd name="T45" fmla="*/ 11275 h 450"/>
                <a:gd name="T46" fmla="*/ 83433 w 374"/>
                <a:gd name="T47" fmla="*/ 15917 h 450"/>
                <a:gd name="T48" fmla="*/ 92703 w 374"/>
                <a:gd name="T49" fmla="*/ 19233 h 450"/>
                <a:gd name="T50" fmla="*/ 101311 w 374"/>
                <a:gd name="T51" fmla="*/ 14591 h 450"/>
                <a:gd name="T52" fmla="*/ 93365 w 374"/>
                <a:gd name="T53" fmla="*/ 30508 h 450"/>
                <a:gd name="T54" fmla="*/ 83433 w 374"/>
                <a:gd name="T55" fmla="*/ 58364 h 450"/>
                <a:gd name="T56" fmla="*/ 82109 w 374"/>
                <a:gd name="T57" fmla="*/ 74944 h 450"/>
                <a:gd name="T58" fmla="*/ 101311 w 374"/>
                <a:gd name="T59" fmla="*/ 87545 h 450"/>
                <a:gd name="T60" fmla="*/ 107933 w 374"/>
                <a:gd name="T61" fmla="*/ 100810 h 450"/>
                <a:gd name="T62" fmla="*/ 113893 w 374"/>
                <a:gd name="T63" fmla="*/ 109432 h 450"/>
                <a:gd name="T64" fmla="*/ 123825 w 374"/>
                <a:gd name="T65" fmla="*/ 116064 h 4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450"/>
                <a:gd name="T101" fmla="*/ 374 w 374"/>
                <a:gd name="T102" fmla="*/ 450 h 4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450">
                  <a:moveTo>
                    <a:pt x="374" y="350"/>
                  </a:moveTo>
                  <a:lnTo>
                    <a:pt x="324" y="384"/>
                  </a:lnTo>
                  <a:lnTo>
                    <a:pt x="292" y="388"/>
                  </a:lnTo>
                  <a:lnTo>
                    <a:pt x="252" y="402"/>
                  </a:lnTo>
                  <a:lnTo>
                    <a:pt x="224" y="424"/>
                  </a:lnTo>
                  <a:lnTo>
                    <a:pt x="198" y="450"/>
                  </a:lnTo>
                  <a:lnTo>
                    <a:pt x="158" y="434"/>
                  </a:lnTo>
                  <a:lnTo>
                    <a:pt x="120" y="386"/>
                  </a:lnTo>
                  <a:lnTo>
                    <a:pt x="112" y="352"/>
                  </a:lnTo>
                  <a:lnTo>
                    <a:pt x="80" y="334"/>
                  </a:lnTo>
                  <a:lnTo>
                    <a:pt x="50" y="304"/>
                  </a:lnTo>
                  <a:lnTo>
                    <a:pt x="26" y="266"/>
                  </a:lnTo>
                  <a:lnTo>
                    <a:pt x="12" y="218"/>
                  </a:lnTo>
                  <a:lnTo>
                    <a:pt x="2" y="180"/>
                  </a:lnTo>
                  <a:lnTo>
                    <a:pt x="0" y="134"/>
                  </a:lnTo>
                  <a:lnTo>
                    <a:pt x="26" y="64"/>
                  </a:lnTo>
                  <a:lnTo>
                    <a:pt x="48" y="46"/>
                  </a:lnTo>
                  <a:lnTo>
                    <a:pt x="98" y="30"/>
                  </a:lnTo>
                  <a:lnTo>
                    <a:pt x="122" y="0"/>
                  </a:lnTo>
                  <a:lnTo>
                    <a:pt x="148" y="14"/>
                  </a:lnTo>
                  <a:lnTo>
                    <a:pt x="168" y="22"/>
                  </a:lnTo>
                  <a:lnTo>
                    <a:pt x="198" y="30"/>
                  </a:lnTo>
                  <a:lnTo>
                    <a:pt x="224" y="34"/>
                  </a:lnTo>
                  <a:lnTo>
                    <a:pt x="252" y="48"/>
                  </a:lnTo>
                  <a:lnTo>
                    <a:pt x="280" y="58"/>
                  </a:lnTo>
                  <a:lnTo>
                    <a:pt x="306" y="44"/>
                  </a:lnTo>
                  <a:lnTo>
                    <a:pt x="282" y="92"/>
                  </a:lnTo>
                  <a:lnTo>
                    <a:pt x="252" y="176"/>
                  </a:lnTo>
                  <a:lnTo>
                    <a:pt x="248" y="226"/>
                  </a:lnTo>
                  <a:lnTo>
                    <a:pt x="306" y="264"/>
                  </a:lnTo>
                  <a:lnTo>
                    <a:pt x="326" y="304"/>
                  </a:lnTo>
                  <a:lnTo>
                    <a:pt x="344" y="330"/>
                  </a:lnTo>
                  <a:lnTo>
                    <a:pt x="374" y="350"/>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a:lstStyle/>
            <a:p>
              <a:endParaRPr lang="zh-CN" altLang="zh-CN" kern="0">
                <a:solidFill>
                  <a:sysClr val="windowText" lastClr="000000"/>
                </a:solidFill>
              </a:endParaRPr>
            </a:p>
          </p:txBody>
        </p:sp>
        <p:sp>
          <p:nvSpPr>
            <p:cNvPr id="73" name="Freeform 149"/>
            <p:cNvSpPr>
              <a:spLocks/>
            </p:cNvSpPr>
            <p:nvPr/>
          </p:nvSpPr>
          <p:spPr bwMode="auto">
            <a:xfrm>
              <a:off x="3055446" y="5294848"/>
              <a:ext cx="53994" cy="98269"/>
            </a:xfrm>
            <a:custGeom>
              <a:avLst/>
              <a:gdLst>
                <a:gd name="T0" fmla="*/ 17859 w 240"/>
                <a:gd name="T1" fmla="*/ 62578 h 434"/>
                <a:gd name="T2" fmla="*/ 2977 w 240"/>
                <a:gd name="T3" fmla="*/ 45270 h 434"/>
                <a:gd name="T4" fmla="*/ 0 w 240"/>
                <a:gd name="T5" fmla="*/ 32621 h 434"/>
                <a:gd name="T6" fmla="*/ 15875 w 240"/>
                <a:gd name="T7" fmla="*/ 24632 h 434"/>
                <a:gd name="T8" fmla="*/ 29766 w 240"/>
                <a:gd name="T9" fmla="*/ 14646 h 434"/>
                <a:gd name="T10" fmla="*/ 49609 w 240"/>
                <a:gd name="T11" fmla="*/ 4660 h 434"/>
                <a:gd name="T12" fmla="*/ 62839 w 240"/>
                <a:gd name="T13" fmla="*/ 0 h 434"/>
                <a:gd name="T14" fmla="*/ 73422 w 240"/>
                <a:gd name="T15" fmla="*/ 20638 h 434"/>
                <a:gd name="T16" fmla="*/ 79375 w 240"/>
                <a:gd name="T17" fmla="*/ 42607 h 434"/>
                <a:gd name="T18" fmla="*/ 79375 w 240"/>
                <a:gd name="T19" fmla="*/ 60581 h 434"/>
                <a:gd name="T20" fmla="*/ 71438 w 240"/>
                <a:gd name="T21" fmla="*/ 78556 h 434"/>
                <a:gd name="T22" fmla="*/ 63500 w 240"/>
                <a:gd name="T23" fmla="*/ 96531 h 434"/>
                <a:gd name="T24" fmla="*/ 63500 w 240"/>
                <a:gd name="T25" fmla="*/ 114505 h 434"/>
                <a:gd name="T26" fmla="*/ 55563 w 240"/>
                <a:gd name="T27" fmla="*/ 144463 h 434"/>
                <a:gd name="T28" fmla="*/ 39688 w 240"/>
                <a:gd name="T29" fmla="*/ 144463 h 434"/>
                <a:gd name="T30" fmla="*/ 35719 w 240"/>
                <a:gd name="T31" fmla="*/ 122494 h 434"/>
                <a:gd name="T32" fmla="*/ 29766 w 240"/>
                <a:gd name="T33" fmla="*/ 102522 h 434"/>
                <a:gd name="T34" fmla="*/ 25797 w 240"/>
                <a:gd name="T35" fmla="*/ 80553 h 434"/>
                <a:gd name="T36" fmla="*/ 17859 w 240"/>
                <a:gd name="T37" fmla="*/ 62578 h 4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0"/>
                <a:gd name="T58" fmla="*/ 0 h 434"/>
                <a:gd name="T59" fmla="*/ 240 w 240"/>
                <a:gd name="T60" fmla="*/ 434 h 4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0" h="434">
                  <a:moveTo>
                    <a:pt x="54" y="188"/>
                  </a:moveTo>
                  <a:lnTo>
                    <a:pt x="9" y="136"/>
                  </a:lnTo>
                  <a:lnTo>
                    <a:pt x="0" y="98"/>
                  </a:lnTo>
                  <a:lnTo>
                    <a:pt x="48" y="74"/>
                  </a:lnTo>
                  <a:lnTo>
                    <a:pt x="90" y="44"/>
                  </a:lnTo>
                  <a:lnTo>
                    <a:pt x="150" y="14"/>
                  </a:lnTo>
                  <a:lnTo>
                    <a:pt x="190" y="0"/>
                  </a:lnTo>
                  <a:lnTo>
                    <a:pt x="222" y="62"/>
                  </a:lnTo>
                  <a:lnTo>
                    <a:pt x="240" y="128"/>
                  </a:lnTo>
                  <a:lnTo>
                    <a:pt x="240" y="182"/>
                  </a:lnTo>
                  <a:lnTo>
                    <a:pt x="216" y="236"/>
                  </a:lnTo>
                  <a:lnTo>
                    <a:pt x="192" y="290"/>
                  </a:lnTo>
                  <a:lnTo>
                    <a:pt x="192" y="344"/>
                  </a:lnTo>
                  <a:lnTo>
                    <a:pt x="168" y="434"/>
                  </a:lnTo>
                  <a:lnTo>
                    <a:pt x="120" y="434"/>
                  </a:lnTo>
                  <a:lnTo>
                    <a:pt x="108" y="368"/>
                  </a:lnTo>
                  <a:lnTo>
                    <a:pt x="90" y="308"/>
                  </a:lnTo>
                  <a:lnTo>
                    <a:pt x="78" y="242"/>
                  </a:lnTo>
                  <a:lnTo>
                    <a:pt x="54" y="188"/>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74" name="Freeform 150"/>
            <p:cNvSpPr>
              <a:spLocks/>
            </p:cNvSpPr>
            <p:nvPr/>
          </p:nvSpPr>
          <p:spPr bwMode="auto">
            <a:xfrm>
              <a:off x="3374009" y="5171743"/>
              <a:ext cx="177099" cy="190058"/>
            </a:xfrm>
            <a:custGeom>
              <a:avLst/>
              <a:gdLst>
                <a:gd name="T0" fmla="*/ 131000 w 789"/>
                <a:gd name="T1" fmla="*/ 3279 h 852"/>
                <a:gd name="T2" fmla="*/ 117141 w 789"/>
                <a:gd name="T3" fmla="*/ 3935 h 852"/>
                <a:gd name="T4" fmla="*/ 103282 w 789"/>
                <a:gd name="T5" fmla="*/ 0 h 852"/>
                <a:gd name="T6" fmla="*/ 91403 w 789"/>
                <a:gd name="T7" fmla="*/ 0 h 852"/>
                <a:gd name="T8" fmla="*/ 75564 w 789"/>
                <a:gd name="T9" fmla="*/ 0 h 852"/>
                <a:gd name="T10" fmla="*/ 65665 w 789"/>
                <a:gd name="T11" fmla="*/ 9838 h 852"/>
                <a:gd name="T12" fmla="*/ 61705 w 789"/>
                <a:gd name="T13" fmla="*/ 19676 h 852"/>
                <a:gd name="T14" fmla="*/ 55766 w 789"/>
                <a:gd name="T15" fmla="*/ 29514 h 852"/>
                <a:gd name="T16" fmla="*/ 47846 w 789"/>
                <a:gd name="T17" fmla="*/ 37385 h 852"/>
                <a:gd name="T18" fmla="*/ 32008 w 789"/>
                <a:gd name="T19" fmla="*/ 27546 h 852"/>
                <a:gd name="T20" fmla="*/ 22108 w 789"/>
                <a:gd name="T21" fmla="*/ 19676 h 852"/>
                <a:gd name="T22" fmla="*/ 0 w 789"/>
                <a:gd name="T23" fmla="*/ 16725 h 852"/>
                <a:gd name="T24" fmla="*/ 10229 w 789"/>
                <a:gd name="T25" fmla="*/ 24923 h 852"/>
                <a:gd name="T26" fmla="*/ 10229 w 789"/>
                <a:gd name="T27" fmla="*/ 40008 h 852"/>
                <a:gd name="T28" fmla="*/ 16169 w 789"/>
                <a:gd name="T29" fmla="*/ 54437 h 852"/>
                <a:gd name="T30" fmla="*/ 20788 w 789"/>
                <a:gd name="T31" fmla="*/ 72146 h 852"/>
                <a:gd name="T32" fmla="*/ 26728 w 789"/>
                <a:gd name="T33" fmla="*/ 87886 h 852"/>
                <a:gd name="T34" fmla="*/ 38607 w 789"/>
                <a:gd name="T35" fmla="*/ 95757 h 852"/>
                <a:gd name="T36" fmla="*/ 46526 w 789"/>
                <a:gd name="T37" fmla="*/ 111498 h 852"/>
                <a:gd name="T38" fmla="*/ 65005 w 789"/>
                <a:gd name="T39" fmla="*/ 135765 h 852"/>
                <a:gd name="T40" fmla="*/ 83484 w 789"/>
                <a:gd name="T41" fmla="*/ 150194 h 852"/>
                <a:gd name="T42" fmla="*/ 100642 w 789"/>
                <a:gd name="T43" fmla="*/ 155441 h 852"/>
                <a:gd name="T44" fmla="*/ 111201 w 789"/>
                <a:gd name="T45" fmla="*/ 172493 h 852"/>
                <a:gd name="T46" fmla="*/ 113181 w 789"/>
                <a:gd name="T47" fmla="*/ 194137 h 852"/>
                <a:gd name="T48" fmla="*/ 112521 w 789"/>
                <a:gd name="T49" fmla="*/ 212501 h 852"/>
                <a:gd name="T50" fmla="*/ 109882 w 789"/>
                <a:gd name="T51" fmla="*/ 228898 h 852"/>
                <a:gd name="T52" fmla="*/ 123081 w 789"/>
                <a:gd name="T53" fmla="*/ 245951 h 852"/>
                <a:gd name="T54" fmla="*/ 142879 w 789"/>
                <a:gd name="T55" fmla="*/ 245951 h 852"/>
                <a:gd name="T56" fmla="*/ 148819 w 789"/>
                <a:gd name="T57" fmla="*/ 265627 h 852"/>
                <a:gd name="T58" fmla="*/ 156738 w 789"/>
                <a:gd name="T59" fmla="*/ 279400 h 852"/>
                <a:gd name="T60" fmla="*/ 174557 w 789"/>
                <a:gd name="T61" fmla="*/ 277432 h 852"/>
                <a:gd name="T62" fmla="*/ 196335 w 789"/>
                <a:gd name="T63" fmla="*/ 275465 h 852"/>
                <a:gd name="T64" fmla="*/ 212174 w 789"/>
                <a:gd name="T65" fmla="*/ 275465 h 852"/>
                <a:gd name="T66" fmla="*/ 229992 w 789"/>
                <a:gd name="T67" fmla="*/ 277432 h 852"/>
                <a:gd name="T68" fmla="*/ 243851 w 789"/>
                <a:gd name="T69" fmla="*/ 269562 h 852"/>
                <a:gd name="T70" fmla="*/ 259690 w 789"/>
                <a:gd name="T71" fmla="*/ 257756 h 852"/>
                <a:gd name="T72" fmla="*/ 249791 w 789"/>
                <a:gd name="T73" fmla="*/ 240048 h 852"/>
                <a:gd name="T74" fmla="*/ 237912 w 789"/>
                <a:gd name="T75" fmla="*/ 228242 h 852"/>
                <a:gd name="T76" fmla="*/ 229992 w 789"/>
                <a:gd name="T77" fmla="*/ 220372 h 852"/>
                <a:gd name="T78" fmla="*/ 235932 w 789"/>
                <a:gd name="T79" fmla="*/ 200696 h 852"/>
                <a:gd name="T80" fmla="*/ 249791 w 789"/>
                <a:gd name="T81" fmla="*/ 188890 h 852"/>
                <a:gd name="T82" fmla="*/ 255730 w 789"/>
                <a:gd name="T83" fmla="*/ 173149 h 852"/>
                <a:gd name="T84" fmla="*/ 260350 w 789"/>
                <a:gd name="T85" fmla="*/ 146259 h 852"/>
                <a:gd name="T86" fmla="*/ 246491 w 789"/>
                <a:gd name="T87" fmla="*/ 132485 h 852"/>
                <a:gd name="T88" fmla="*/ 243191 w 789"/>
                <a:gd name="T89" fmla="*/ 118712 h 852"/>
                <a:gd name="T90" fmla="*/ 230652 w 789"/>
                <a:gd name="T91" fmla="*/ 106251 h 852"/>
                <a:gd name="T92" fmla="*/ 213494 w 789"/>
                <a:gd name="T93" fmla="*/ 104939 h 852"/>
                <a:gd name="T94" fmla="*/ 198975 w 789"/>
                <a:gd name="T95" fmla="*/ 93789 h 852"/>
                <a:gd name="T96" fmla="*/ 187096 w 789"/>
                <a:gd name="T97" fmla="*/ 75425 h 852"/>
                <a:gd name="T98" fmla="*/ 173237 w 789"/>
                <a:gd name="T99" fmla="*/ 59684 h 852"/>
                <a:gd name="T100" fmla="*/ 140899 w 789"/>
                <a:gd name="T101" fmla="*/ 40008 h 852"/>
                <a:gd name="T102" fmla="*/ 136280 w 789"/>
                <a:gd name="T103" fmla="*/ 18364 h 852"/>
                <a:gd name="T104" fmla="*/ 131000 w 789"/>
                <a:gd name="T105" fmla="*/ 3279 h 8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9"/>
                <a:gd name="T160" fmla="*/ 0 h 852"/>
                <a:gd name="T161" fmla="*/ 789 w 789"/>
                <a:gd name="T162" fmla="*/ 852 h 8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9" h="852">
                  <a:moveTo>
                    <a:pt x="397" y="10"/>
                  </a:moveTo>
                  <a:lnTo>
                    <a:pt x="355" y="12"/>
                  </a:lnTo>
                  <a:lnTo>
                    <a:pt x="313" y="0"/>
                  </a:lnTo>
                  <a:lnTo>
                    <a:pt x="277" y="0"/>
                  </a:lnTo>
                  <a:lnTo>
                    <a:pt x="229" y="0"/>
                  </a:lnTo>
                  <a:lnTo>
                    <a:pt x="199" y="30"/>
                  </a:lnTo>
                  <a:lnTo>
                    <a:pt x="187" y="60"/>
                  </a:lnTo>
                  <a:lnTo>
                    <a:pt x="169" y="90"/>
                  </a:lnTo>
                  <a:lnTo>
                    <a:pt x="145" y="114"/>
                  </a:lnTo>
                  <a:lnTo>
                    <a:pt x="97" y="84"/>
                  </a:lnTo>
                  <a:lnTo>
                    <a:pt x="67" y="60"/>
                  </a:lnTo>
                  <a:lnTo>
                    <a:pt x="0" y="51"/>
                  </a:lnTo>
                  <a:lnTo>
                    <a:pt x="31" y="76"/>
                  </a:lnTo>
                  <a:lnTo>
                    <a:pt x="31" y="122"/>
                  </a:lnTo>
                  <a:lnTo>
                    <a:pt x="49" y="166"/>
                  </a:lnTo>
                  <a:lnTo>
                    <a:pt x="63" y="220"/>
                  </a:lnTo>
                  <a:lnTo>
                    <a:pt x="81" y="268"/>
                  </a:lnTo>
                  <a:lnTo>
                    <a:pt x="117" y="292"/>
                  </a:lnTo>
                  <a:lnTo>
                    <a:pt x="141" y="340"/>
                  </a:lnTo>
                  <a:lnTo>
                    <a:pt x="197" y="414"/>
                  </a:lnTo>
                  <a:lnTo>
                    <a:pt x="253" y="458"/>
                  </a:lnTo>
                  <a:lnTo>
                    <a:pt x="305" y="474"/>
                  </a:lnTo>
                  <a:lnTo>
                    <a:pt x="337" y="526"/>
                  </a:lnTo>
                  <a:lnTo>
                    <a:pt x="343" y="592"/>
                  </a:lnTo>
                  <a:lnTo>
                    <a:pt x="341" y="648"/>
                  </a:lnTo>
                  <a:lnTo>
                    <a:pt x="333" y="698"/>
                  </a:lnTo>
                  <a:lnTo>
                    <a:pt x="373" y="750"/>
                  </a:lnTo>
                  <a:lnTo>
                    <a:pt x="433" y="750"/>
                  </a:lnTo>
                  <a:lnTo>
                    <a:pt x="451" y="810"/>
                  </a:lnTo>
                  <a:lnTo>
                    <a:pt x="475" y="852"/>
                  </a:lnTo>
                  <a:lnTo>
                    <a:pt x="529" y="846"/>
                  </a:lnTo>
                  <a:lnTo>
                    <a:pt x="595" y="840"/>
                  </a:lnTo>
                  <a:lnTo>
                    <a:pt x="643" y="840"/>
                  </a:lnTo>
                  <a:lnTo>
                    <a:pt x="697" y="846"/>
                  </a:lnTo>
                  <a:lnTo>
                    <a:pt x="739" y="822"/>
                  </a:lnTo>
                  <a:lnTo>
                    <a:pt x="787" y="786"/>
                  </a:lnTo>
                  <a:lnTo>
                    <a:pt x="757" y="732"/>
                  </a:lnTo>
                  <a:lnTo>
                    <a:pt x="721" y="696"/>
                  </a:lnTo>
                  <a:lnTo>
                    <a:pt x="697" y="672"/>
                  </a:lnTo>
                  <a:lnTo>
                    <a:pt x="715" y="612"/>
                  </a:lnTo>
                  <a:lnTo>
                    <a:pt x="757" y="576"/>
                  </a:lnTo>
                  <a:lnTo>
                    <a:pt x="775" y="528"/>
                  </a:lnTo>
                  <a:lnTo>
                    <a:pt x="789" y="446"/>
                  </a:lnTo>
                  <a:lnTo>
                    <a:pt x="747" y="404"/>
                  </a:lnTo>
                  <a:lnTo>
                    <a:pt x="737" y="362"/>
                  </a:lnTo>
                  <a:lnTo>
                    <a:pt x="699" y="324"/>
                  </a:lnTo>
                  <a:lnTo>
                    <a:pt x="647" y="320"/>
                  </a:lnTo>
                  <a:lnTo>
                    <a:pt x="603" y="286"/>
                  </a:lnTo>
                  <a:lnTo>
                    <a:pt x="567" y="230"/>
                  </a:lnTo>
                  <a:lnTo>
                    <a:pt x="525" y="182"/>
                  </a:lnTo>
                  <a:lnTo>
                    <a:pt x="427" y="122"/>
                  </a:lnTo>
                  <a:lnTo>
                    <a:pt x="413" y="56"/>
                  </a:lnTo>
                  <a:lnTo>
                    <a:pt x="397" y="1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75" name="Freeform 151"/>
            <p:cNvSpPr>
              <a:spLocks/>
            </p:cNvSpPr>
            <p:nvPr/>
          </p:nvSpPr>
          <p:spPr bwMode="auto">
            <a:xfrm>
              <a:off x="3556508" y="5382319"/>
              <a:ext cx="154422" cy="139304"/>
            </a:xfrm>
            <a:custGeom>
              <a:avLst/>
              <a:gdLst>
                <a:gd name="T0" fmla="*/ 180548 w 684"/>
                <a:gd name="T1" fmla="*/ 200507 h 622"/>
                <a:gd name="T2" fmla="*/ 161298 w 684"/>
                <a:gd name="T3" fmla="*/ 204787 h 622"/>
                <a:gd name="T4" fmla="*/ 137402 w 684"/>
                <a:gd name="T5" fmla="*/ 196885 h 622"/>
                <a:gd name="T6" fmla="*/ 119480 w 684"/>
                <a:gd name="T7" fmla="*/ 190959 h 622"/>
                <a:gd name="T8" fmla="*/ 101558 w 684"/>
                <a:gd name="T9" fmla="*/ 179106 h 622"/>
                <a:gd name="T10" fmla="*/ 87619 w 684"/>
                <a:gd name="T11" fmla="*/ 163303 h 622"/>
                <a:gd name="T12" fmla="*/ 71688 w 684"/>
                <a:gd name="T13" fmla="*/ 140915 h 622"/>
                <a:gd name="T14" fmla="*/ 65714 w 684"/>
                <a:gd name="T15" fmla="*/ 123136 h 622"/>
                <a:gd name="T16" fmla="*/ 57085 w 684"/>
                <a:gd name="T17" fmla="*/ 120502 h 622"/>
                <a:gd name="T18" fmla="*/ 44473 w 684"/>
                <a:gd name="T19" fmla="*/ 115892 h 622"/>
                <a:gd name="T20" fmla="*/ 27879 w 684"/>
                <a:gd name="T21" fmla="*/ 102723 h 622"/>
                <a:gd name="T22" fmla="*/ 16594 w 684"/>
                <a:gd name="T23" fmla="*/ 92846 h 622"/>
                <a:gd name="T24" fmla="*/ 0 w 684"/>
                <a:gd name="T25" fmla="*/ 78359 h 622"/>
                <a:gd name="T26" fmla="*/ 15931 w 684"/>
                <a:gd name="T27" fmla="*/ 70457 h 622"/>
                <a:gd name="T28" fmla="*/ 33853 w 684"/>
                <a:gd name="T29" fmla="*/ 58605 h 622"/>
                <a:gd name="T30" fmla="*/ 57749 w 684"/>
                <a:gd name="T31" fmla="*/ 46752 h 622"/>
                <a:gd name="T32" fmla="*/ 77662 w 684"/>
                <a:gd name="T33" fmla="*/ 34899 h 622"/>
                <a:gd name="T34" fmla="*/ 87619 w 684"/>
                <a:gd name="T35" fmla="*/ 19096 h 622"/>
                <a:gd name="T36" fmla="*/ 104213 w 684"/>
                <a:gd name="T37" fmla="*/ 0 h 622"/>
                <a:gd name="T38" fmla="*/ 112178 w 684"/>
                <a:gd name="T39" fmla="*/ 16462 h 622"/>
                <a:gd name="T40" fmla="*/ 129437 w 684"/>
                <a:gd name="T41" fmla="*/ 34241 h 622"/>
                <a:gd name="T42" fmla="*/ 153996 w 684"/>
                <a:gd name="T43" fmla="*/ 47410 h 622"/>
                <a:gd name="T44" fmla="*/ 161298 w 684"/>
                <a:gd name="T45" fmla="*/ 76384 h 622"/>
                <a:gd name="T46" fmla="*/ 169263 w 684"/>
                <a:gd name="T47" fmla="*/ 94163 h 622"/>
                <a:gd name="T48" fmla="*/ 195151 w 684"/>
                <a:gd name="T49" fmla="*/ 102064 h 622"/>
                <a:gd name="T50" fmla="*/ 211081 w 684"/>
                <a:gd name="T51" fmla="*/ 111941 h 622"/>
                <a:gd name="T52" fmla="*/ 225684 w 684"/>
                <a:gd name="T53" fmla="*/ 126099 h 622"/>
                <a:gd name="T54" fmla="*/ 227012 w 684"/>
                <a:gd name="T55" fmla="*/ 141573 h 622"/>
                <a:gd name="T56" fmla="*/ 217055 w 684"/>
                <a:gd name="T57" fmla="*/ 157376 h 622"/>
                <a:gd name="T58" fmla="*/ 209090 w 684"/>
                <a:gd name="T59" fmla="*/ 173180 h 622"/>
                <a:gd name="T60" fmla="*/ 193159 w 684"/>
                <a:gd name="T61" fmla="*/ 181082 h 622"/>
                <a:gd name="T62" fmla="*/ 180548 w 684"/>
                <a:gd name="T63" fmla="*/ 200507 h 6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4"/>
                <a:gd name="T97" fmla="*/ 0 h 622"/>
                <a:gd name="T98" fmla="*/ 684 w 684"/>
                <a:gd name="T99" fmla="*/ 622 h 6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4" h="622">
                  <a:moveTo>
                    <a:pt x="544" y="609"/>
                  </a:moveTo>
                  <a:lnTo>
                    <a:pt x="486" y="622"/>
                  </a:lnTo>
                  <a:lnTo>
                    <a:pt x="414" y="598"/>
                  </a:lnTo>
                  <a:lnTo>
                    <a:pt x="360" y="580"/>
                  </a:lnTo>
                  <a:lnTo>
                    <a:pt x="306" y="544"/>
                  </a:lnTo>
                  <a:lnTo>
                    <a:pt x="264" y="496"/>
                  </a:lnTo>
                  <a:lnTo>
                    <a:pt x="216" y="428"/>
                  </a:lnTo>
                  <a:lnTo>
                    <a:pt x="198" y="374"/>
                  </a:lnTo>
                  <a:lnTo>
                    <a:pt x="172" y="366"/>
                  </a:lnTo>
                  <a:lnTo>
                    <a:pt x="134" y="352"/>
                  </a:lnTo>
                  <a:lnTo>
                    <a:pt x="84" y="312"/>
                  </a:lnTo>
                  <a:lnTo>
                    <a:pt x="50" y="282"/>
                  </a:lnTo>
                  <a:lnTo>
                    <a:pt x="0" y="238"/>
                  </a:lnTo>
                  <a:lnTo>
                    <a:pt x="48" y="214"/>
                  </a:lnTo>
                  <a:lnTo>
                    <a:pt x="102" y="178"/>
                  </a:lnTo>
                  <a:lnTo>
                    <a:pt x="174" y="142"/>
                  </a:lnTo>
                  <a:lnTo>
                    <a:pt x="234" y="106"/>
                  </a:lnTo>
                  <a:lnTo>
                    <a:pt x="264" y="58"/>
                  </a:lnTo>
                  <a:lnTo>
                    <a:pt x="314" y="0"/>
                  </a:lnTo>
                  <a:lnTo>
                    <a:pt x="338" y="50"/>
                  </a:lnTo>
                  <a:lnTo>
                    <a:pt x="390" y="104"/>
                  </a:lnTo>
                  <a:lnTo>
                    <a:pt x="464" y="144"/>
                  </a:lnTo>
                  <a:lnTo>
                    <a:pt x="486" y="232"/>
                  </a:lnTo>
                  <a:lnTo>
                    <a:pt x="510" y="286"/>
                  </a:lnTo>
                  <a:lnTo>
                    <a:pt x="588" y="310"/>
                  </a:lnTo>
                  <a:lnTo>
                    <a:pt x="636" y="340"/>
                  </a:lnTo>
                  <a:lnTo>
                    <a:pt x="680" y="383"/>
                  </a:lnTo>
                  <a:lnTo>
                    <a:pt x="684" y="430"/>
                  </a:lnTo>
                  <a:lnTo>
                    <a:pt x="654" y="478"/>
                  </a:lnTo>
                  <a:lnTo>
                    <a:pt x="630" y="526"/>
                  </a:lnTo>
                  <a:lnTo>
                    <a:pt x="582" y="550"/>
                  </a:lnTo>
                  <a:lnTo>
                    <a:pt x="544" y="609"/>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76" name="Freeform 152"/>
            <p:cNvSpPr>
              <a:spLocks/>
            </p:cNvSpPr>
            <p:nvPr/>
          </p:nvSpPr>
          <p:spPr bwMode="auto">
            <a:xfrm>
              <a:off x="3803799" y="5214938"/>
              <a:ext cx="146863" cy="110147"/>
            </a:xfrm>
            <a:custGeom>
              <a:avLst/>
              <a:gdLst>
                <a:gd name="T0" fmla="*/ 26904 w 650"/>
                <a:gd name="T1" fmla="*/ 161925 h 494"/>
                <a:gd name="T2" fmla="*/ 18601 w 650"/>
                <a:gd name="T3" fmla="*/ 152092 h 494"/>
                <a:gd name="T4" fmla="*/ 19929 w 650"/>
                <a:gd name="T5" fmla="*/ 142258 h 494"/>
                <a:gd name="T6" fmla="*/ 25908 w 650"/>
                <a:gd name="T7" fmla="*/ 135702 h 494"/>
                <a:gd name="T8" fmla="*/ 35873 w 650"/>
                <a:gd name="T9" fmla="*/ 127836 h 494"/>
                <a:gd name="T10" fmla="*/ 30558 w 650"/>
                <a:gd name="T11" fmla="*/ 118002 h 494"/>
                <a:gd name="T12" fmla="*/ 22586 w 650"/>
                <a:gd name="T13" fmla="*/ 118658 h 494"/>
                <a:gd name="T14" fmla="*/ 14615 w 650"/>
                <a:gd name="T15" fmla="*/ 111446 h 494"/>
                <a:gd name="T16" fmla="*/ 1993 w 650"/>
                <a:gd name="T17" fmla="*/ 104235 h 494"/>
                <a:gd name="T18" fmla="*/ 8636 w 650"/>
                <a:gd name="T19" fmla="*/ 85224 h 494"/>
                <a:gd name="T20" fmla="*/ 0 w 650"/>
                <a:gd name="T21" fmla="*/ 68179 h 494"/>
                <a:gd name="T22" fmla="*/ 5979 w 650"/>
                <a:gd name="T23" fmla="*/ 48512 h 494"/>
                <a:gd name="T24" fmla="*/ 15279 w 650"/>
                <a:gd name="T25" fmla="*/ 34745 h 494"/>
                <a:gd name="T26" fmla="*/ 29230 w 650"/>
                <a:gd name="T27" fmla="*/ 31467 h 494"/>
                <a:gd name="T28" fmla="*/ 49159 w 650"/>
                <a:gd name="T29" fmla="*/ 33434 h 494"/>
                <a:gd name="T30" fmla="*/ 59788 w 650"/>
                <a:gd name="T31" fmla="*/ 18356 h 494"/>
                <a:gd name="T32" fmla="*/ 75067 w 650"/>
                <a:gd name="T33" fmla="*/ 7211 h 494"/>
                <a:gd name="T34" fmla="*/ 94332 w 650"/>
                <a:gd name="T35" fmla="*/ 2622 h 494"/>
                <a:gd name="T36" fmla="*/ 112932 w 650"/>
                <a:gd name="T37" fmla="*/ 4589 h 494"/>
                <a:gd name="T38" fmla="*/ 109611 w 650"/>
                <a:gd name="T39" fmla="*/ 20323 h 494"/>
                <a:gd name="T40" fmla="*/ 121568 w 650"/>
                <a:gd name="T41" fmla="*/ 29501 h 494"/>
                <a:gd name="T42" fmla="*/ 136847 w 650"/>
                <a:gd name="T43" fmla="*/ 17045 h 494"/>
                <a:gd name="T44" fmla="*/ 151462 w 650"/>
                <a:gd name="T45" fmla="*/ 8522 h 494"/>
                <a:gd name="T46" fmla="*/ 162755 w 650"/>
                <a:gd name="T47" fmla="*/ 0 h 494"/>
                <a:gd name="T48" fmla="*/ 176706 w 650"/>
                <a:gd name="T49" fmla="*/ 1311 h 494"/>
                <a:gd name="T50" fmla="*/ 191985 w 650"/>
                <a:gd name="T51" fmla="*/ 17045 h 494"/>
                <a:gd name="T52" fmla="*/ 194642 w 650"/>
                <a:gd name="T53" fmla="*/ 31467 h 494"/>
                <a:gd name="T54" fmla="*/ 203942 w 650"/>
                <a:gd name="T55" fmla="*/ 46545 h 494"/>
                <a:gd name="T56" fmla="*/ 215900 w 650"/>
                <a:gd name="T57" fmla="*/ 77357 h 494"/>
                <a:gd name="T58" fmla="*/ 207928 w 650"/>
                <a:gd name="T59" fmla="*/ 89813 h 494"/>
                <a:gd name="T60" fmla="*/ 195306 w 650"/>
                <a:gd name="T61" fmla="*/ 88502 h 494"/>
                <a:gd name="T62" fmla="*/ 184013 w 650"/>
                <a:gd name="T63" fmla="*/ 97679 h 494"/>
                <a:gd name="T64" fmla="*/ 159434 w 650"/>
                <a:gd name="T65" fmla="*/ 109480 h 494"/>
                <a:gd name="T66" fmla="*/ 141498 w 650"/>
                <a:gd name="T67" fmla="*/ 119969 h 494"/>
                <a:gd name="T68" fmla="*/ 123561 w 650"/>
                <a:gd name="T69" fmla="*/ 118002 h 494"/>
                <a:gd name="T70" fmla="*/ 107618 w 650"/>
                <a:gd name="T71" fmla="*/ 131769 h 494"/>
                <a:gd name="T72" fmla="*/ 87689 w 650"/>
                <a:gd name="T73" fmla="*/ 143569 h 494"/>
                <a:gd name="T74" fmla="*/ 61781 w 650"/>
                <a:gd name="T75" fmla="*/ 143569 h 494"/>
                <a:gd name="T76" fmla="*/ 41851 w 650"/>
                <a:gd name="T77" fmla="*/ 155369 h 494"/>
                <a:gd name="T78" fmla="*/ 26904 w 650"/>
                <a:gd name="T79" fmla="*/ 161925 h 4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0"/>
                <a:gd name="T121" fmla="*/ 0 h 494"/>
                <a:gd name="T122" fmla="*/ 650 w 650"/>
                <a:gd name="T123" fmla="*/ 494 h 4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0" h="494">
                  <a:moveTo>
                    <a:pt x="81" y="494"/>
                  </a:moveTo>
                  <a:lnTo>
                    <a:pt x="56" y="464"/>
                  </a:lnTo>
                  <a:lnTo>
                    <a:pt x="60" y="434"/>
                  </a:lnTo>
                  <a:lnTo>
                    <a:pt x="78" y="414"/>
                  </a:lnTo>
                  <a:lnTo>
                    <a:pt x="108" y="390"/>
                  </a:lnTo>
                  <a:lnTo>
                    <a:pt x="92" y="360"/>
                  </a:lnTo>
                  <a:lnTo>
                    <a:pt x="68" y="362"/>
                  </a:lnTo>
                  <a:lnTo>
                    <a:pt x="44" y="340"/>
                  </a:lnTo>
                  <a:lnTo>
                    <a:pt x="6" y="318"/>
                  </a:lnTo>
                  <a:lnTo>
                    <a:pt x="26" y="260"/>
                  </a:lnTo>
                  <a:lnTo>
                    <a:pt x="0" y="208"/>
                  </a:lnTo>
                  <a:lnTo>
                    <a:pt x="18" y="148"/>
                  </a:lnTo>
                  <a:lnTo>
                    <a:pt x="46" y="106"/>
                  </a:lnTo>
                  <a:lnTo>
                    <a:pt x="88" y="96"/>
                  </a:lnTo>
                  <a:lnTo>
                    <a:pt x="148" y="102"/>
                  </a:lnTo>
                  <a:lnTo>
                    <a:pt x="180" y="56"/>
                  </a:lnTo>
                  <a:lnTo>
                    <a:pt x="226" y="22"/>
                  </a:lnTo>
                  <a:lnTo>
                    <a:pt x="284" y="8"/>
                  </a:lnTo>
                  <a:lnTo>
                    <a:pt x="340" y="14"/>
                  </a:lnTo>
                  <a:lnTo>
                    <a:pt x="330" y="62"/>
                  </a:lnTo>
                  <a:lnTo>
                    <a:pt x="366" y="90"/>
                  </a:lnTo>
                  <a:lnTo>
                    <a:pt x="412" y="52"/>
                  </a:lnTo>
                  <a:lnTo>
                    <a:pt x="456" y="26"/>
                  </a:lnTo>
                  <a:lnTo>
                    <a:pt x="490" y="0"/>
                  </a:lnTo>
                  <a:lnTo>
                    <a:pt x="532" y="4"/>
                  </a:lnTo>
                  <a:lnTo>
                    <a:pt x="578" y="52"/>
                  </a:lnTo>
                  <a:lnTo>
                    <a:pt x="586" y="96"/>
                  </a:lnTo>
                  <a:lnTo>
                    <a:pt x="614" y="142"/>
                  </a:lnTo>
                  <a:lnTo>
                    <a:pt x="650" y="236"/>
                  </a:lnTo>
                  <a:lnTo>
                    <a:pt x="626" y="274"/>
                  </a:lnTo>
                  <a:lnTo>
                    <a:pt x="588" y="270"/>
                  </a:lnTo>
                  <a:lnTo>
                    <a:pt x="554" y="298"/>
                  </a:lnTo>
                  <a:lnTo>
                    <a:pt x="480" y="334"/>
                  </a:lnTo>
                  <a:lnTo>
                    <a:pt x="426" y="366"/>
                  </a:lnTo>
                  <a:lnTo>
                    <a:pt x="372" y="360"/>
                  </a:lnTo>
                  <a:lnTo>
                    <a:pt x="324" y="402"/>
                  </a:lnTo>
                  <a:lnTo>
                    <a:pt x="264" y="438"/>
                  </a:lnTo>
                  <a:lnTo>
                    <a:pt x="186" y="438"/>
                  </a:lnTo>
                  <a:lnTo>
                    <a:pt x="126" y="474"/>
                  </a:lnTo>
                  <a:lnTo>
                    <a:pt x="81" y="49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77" name="Freeform 153"/>
            <p:cNvSpPr>
              <a:spLocks/>
            </p:cNvSpPr>
            <p:nvPr/>
          </p:nvSpPr>
          <p:spPr bwMode="auto">
            <a:xfrm>
              <a:off x="3530591" y="5263532"/>
              <a:ext cx="238652" cy="80990"/>
            </a:xfrm>
            <a:custGeom>
              <a:avLst/>
              <a:gdLst>
                <a:gd name="T0" fmla="*/ 338922 w 1060"/>
                <a:gd name="T1" fmla="*/ 80698 h 360"/>
                <a:gd name="T2" fmla="*/ 330316 w 1060"/>
                <a:gd name="T3" fmla="*/ 99218 h 360"/>
                <a:gd name="T4" fmla="*/ 319063 w 1060"/>
                <a:gd name="T5" fmla="*/ 107156 h 360"/>
                <a:gd name="T6" fmla="*/ 306486 w 1060"/>
                <a:gd name="T7" fmla="*/ 119062 h 360"/>
                <a:gd name="T8" fmla="*/ 281332 w 1060"/>
                <a:gd name="T9" fmla="*/ 110463 h 360"/>
                <a:gd name="T10" fmla="*/ 257501 w 1060"/>
                <a:gd name="T11" fmla="*/ 113109 h 360"/>
                <a:gd name="T12" fmla="*/ 238304 w 1060"/>
                <a:gd name="T13" fmla="*/ 107156 h 360"/>
                <a:gd name="T14" fmla="*/ 224403 w 1060"/>
                <a:gd name="T15" fmla="*/ 99880 h 360"/>
                <a:gd name="T16" fmla="*/ 159532 w 1060"/>
                <a:gd name="T17" fmla="*/ 86651 h 360"/>
                <a:gd name="T18" fmla="*/ 141659 w 1060"/>
                <a:gd name="T19" fmla="*/ 88635 h 360"/>
                <a:gd name="T20" fmla="*/ 125110 w 1060"/>
                <a:gd name="T21" fmla="*/ 97234 h 360"/>
                <a:gd name="T22" fmla="*/ 108561 w 1060"/>
                <a:gd name="T23" fmla="*/ 98557 h 360"/>
                <a:gd name="T24" fmla="*/ 90688 w 1060"/>
                <a:gd name="T25" fmla="*/ 97895 h 360"/>
                <a:gd name="T26" fmla="*/ 82745 w 1060"/>
                <a:gd name="T27" fmla="*/ 105833 h 360"/>
                <a:gd name="T28" fmla="*/ 63548 w 1060"/>
                <a:gd name="T29" fmla="*/ 94588 h 360"/>
                <a:gd name="T30" fmla="*/ 42365 w 1060"/>
                <a:gd name="T31" fmla="*/ 89297 h 360"/>
                <a:gd name="T32" fmla="*/ 25154 w 1060"/>
                <a:gd name="T33" fmla="*/ 95250 h 360"/>
                <a:gd name="T34" fmla="*/ 17873 w 1060"/>
                <a:gd name="T35" fmla="*/ 105171 h 360"/>
                <a:gd name="T36" fmla="*/ 0 w 1060"/>
                <a:gd name="T37" fmla="*/ 86651 h 360"/>
                <a:gd name="T38" fmla="*/ 5958 w 1060"/>
                <a:gd name="T39" fmla="*/ 66146 h 360"/>
                <a:gd name="T40" fmla="*/ 17873 w 1060"/>
                <a:gd name="T41" fmla="*/ 56224 h 360"/>
                <a:gd name="T42" fmla="*/ 25154 w 1060"/>
                <a:gd name="T43" fmla="*/ 38364 h 360"/>
                <a:gd name="T44" fmla="*/ 29788 w 1060"/>
                <a:gd name="T45" fmla="*/ 12568 h 360"/>
                <a:gd name="T46" fmla="*/ 62886 w 1060"/>
                <a:gd name="T47" fmla="*/ 14552 h 360"/>
                <a:gd name="T48" fmla="*/ 78111 w 1060"/>
                <a:gd name="T49" fmla="*/ 8599 h 360"/>
                <a:gd name="T50" fmla="*/ 95984 w 1060"/>
                <a:gd name="T51" fmla="*/ 7937 h 360"/>
                <a:gd name="T52" fmla="*/ 123786 w 1060"/>
                <a:gd name="T53" fmla="*/ 1984 h 360"/>
                <a:gd name="T54" fmla="*/ 145630 w 1060"/>
                <a:gd name="T55" fmla="*/ 0 h 360"/>
                <a:gd name="T56" fmla="*/ 168799 w 1060"/>
                <a:gd name="T57" fmla="*/ 7276 h 360"/>
                <a:gd name="T58" fmla="*/ 182700 w 1060"/>
                <a:gd name="T59" fmla="*/ 19182 h 360"/>
                <a:gd name="T60" fmla="*/ 197263 w 1060"/>
                <a:gd name="T61" fmla="*/ 27781 h 360"/>
                <a:gd name="T62" fmla="*/ 214474 w 1060"/>
                <a:gd name="T63" fmla="*/ 41672 h 360"/>
                <a:gd name="T64" fmla="*/ 221093 w 1060"/>
                <a:gd name="T65" fmla="*/ 48286 h 360"/>
                <a:gd name="T66" fmla="*/ 251543 w 1060"/>
                <a:gd name="T67" fmla="*/ 44318 h 360"/>
                <a:gd name="T68" fmla="*/ 269416 w 1060"/>
                <a:gd name="T69" fmla="*/ 46302 h 360"/>
                <a:gd name="T70" fmla="*/ 282655 w 1060"/>
                <a:gd name="T71" fmla="*/ 39687 h 360"/>
                <a:gd name="T72" fmla="*/ 293909 w 1060"/>
                <a:gd name="T73" fmla="*/ 31750 h 360"/>
                <a:gd name="T74" fmla="*/ 307148 w 1060"/>
                <a:gd name="T75" fmla="*/ 19844 h 360"/>
                <a:gd name="T76" fmla="*/ 315753 w 1060"/>
                <a:gd name="T77" fmla="*/ 5953 h 360"/>
                <a:gd name="T78" fmla="*/ 316415 w 1060"/>
                <a:gd name="T79" fmla="*/ 19182 h 360"/>
                <a:gd name="T80" fmla="*/ 322373 w 1060"/>
                <a:gd name="T81" fmla="*/ 38364 h 360"/>
                <a:gd name="T82" fmla="*/ 328992 w 1060"/>
                <a:gd name="T83" fmla="*/ 48948 h 360"/>
                <a:gd name="T84" fmla="*/ 344879 w 1060"/>
                <a:gd name="T85" fmla="*/ 56885 h 360"/>
                <a:gd name="T86" fmla="*/ 350837 w 1060"/>
                <a:gd name="T87" fmla="*/ 62508 h 360"/>
                <a:gd name="T88" fmla="*/ 335612 w 1060"/>
                <a:gd name="T89" fmla="*/ 72099 h 360"/>
                <a:gd name="T90" fmla="*/ 338922 w 1060"/>
                <a:gd name="T91" fmla="*/ 80698 h 3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60"/>
                <a:gd name="T139" fmla="*/ 0 h 360"/>
                <a:gd name="T140" fmla="*/ 1060 w 1060"/>
                <a:gd name="T141" fmla="*/ 360 h 3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60" h="360">
                  <a:moveTo>
                    <a:pt x="1024" y="244"/>
                  </a:moveTo>
                  <a:lnTo>
                    <a:pt x="998" y="300"/>
                  </a:lnTo>
                  <a:lnTo>
                    <a:pt x="964" y="324"/>
                  </a:lnTo>
                  <a:lnTo>
                    <a:pt x="926" y="360"/>
                  </a:lnTo>
                  <a:lnTo>
                    <a:pt x="850" y="334"/>
                  </a:lnTo>
                  <a:lnTo>
                    <a:pt x="778" y="342"/>
                  </a:lnTo>
                  <a:lnTo>
                    <a:pt x="720" y="324"/>
                  </a:lnTo>
                  <a:lnTo>
                    <a:pt x="678" y="302"/>
                  </a:lnTo>
                  <a:lnTo>
                    <a:pt x="482" y="262"/>
                  </a:lnTo>
                  <a:lnTo>
                    <a:pt x="428" y="268"/>
                  </a:lnTo>
                  <a:lnTo>
                    <a:pt x="378" y="294"/>
                  </a:lnTo>
                  <a:lnTo>
                    <a:pt x="328" y="298"/>
                  </a:lnTo>
                  <a:lnTo>
                    <a:pt x="274" y="296"/>
                  </a:lnTo>
                  <a:lnTo>
                    <a:pt x="250" y="320"/>
                  </a:lnTo>
                  <a:lnTo>
                    <a:pt x="192" y="286"/>
                  </a:lnTo>
                  <a:lnTo>
                    <a:pt x="128" y="270"/>
                  </a:lnTo>
                  <a:lnTo>
                    <a:pt x="76" y="288"/>
                  </a:lnTo>
                  <a:lnTo>
                    <a:pt x="54" y="318"/>
                  </a:lnTo>
                  <a:lnTo>
                    <a:pt x="0" y="262"/>
                  </a:lnTo>
                  <a:lnTo>
                    <a:pt x="18" y="200"/>
                  </a:lnTo>
                  <a:lnTo>
                    <a:pt x="54" y="170"/>
                  </a:lnTo>
                  <a:lnTo>
                    <a:pt x="76" y="116"/>
                  </a:lnTo>
                  <a:lnTo>
                    <a:pt x="90" y="38"/>
                  </a:lnTo>
                  <a:lnTo>
                    <a:pt x="190" y="44"/>
                  </a:lnTo>
                  <a:lnTo>
                    <a:pt x="236" y="26"/>
                  </a:lnTo>
                  <a:lnTo>
                    <a:pt x="290" y="24"/>
                  </a:lnTo>
                  <a:lnTo>
                    <a:pt x="374" y="6"/>
                  </a:lnTo>
                  <a:lnTo>
                    <a:pt x="440" y="0"/>
                  </a:lnTo>
                  <a:lnTo>
                    <a:pt x="510" y="22"/>
                  </a:lnTo>
                  <a:lnTo>
                    <a:pt x="552" y="58"/>
                  </a:lnTo>
                  <a:lnTo>
                    <a:pt x="596" y="84"/>
                  </a:lnTo>
                  <a:lnTo>
                    <a:pt x="648" y="126"/>
                  </a:lnTo>
                  <a:lnTo>
                    <a:pt x="668" y="146"/>
                  </a:lnTo>
                  <a:lnTo>
                    <a:pt x="760" y="134"/>
                  </a:lnTo>
                  <a:lnTo>
                    <a:pt x="814" y="140"/>
                  </a:lnTo>
                  <a:lnTo>
                    <a:pt x="854" y="120"/>
                  </a:lnTo>
                  <a:lnTo>
                    <a:pt x="888" y="96"/>
                  </a:lnTo>
                  <a:lnTo>
                    <a:pt x="928" y="60"/>
                  </a:lnTo>
                  <a:lnTo>
                    <a:pt x="954" y="18"/>
                  </a:lnTo>
                  <a:lnTo>
                    <a:pt x="956" y="58"/>
                  </a:lnTo>
                  <a:lnTo>
                    <a:pt x="974" y="116"/>
                  </a:lnTo>
                  <a:lnTo>
                    <a:pt x="994" y="148"/>
                  </a:lnTo>
                  <a:lnTo>
                    <a:pt x="1042" y="172"/>
                  </a:lnTo>
                  <a:lnTo>
                    <a:pt x="1060" y="189"/>
                  </a:lnTo>
                  <a:lnTo>
                    <a:pt x="1014" y="218"/>
                  </a:lnTo>
                  <a:lnTo>
                    <a:pt x="1024" y="24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78" name="Freeform 154"/>
            <p:cNvSpPr>
              <a:spLocks/>
            </p:cNvSpPr>
            <p:nvPr/>
          </p:nvSpPr>
          <p:spPr bwMode="auto">
            <a:xfrm>
              <a:off x="3655857" y="5129628"/>
              <a:ext cx="127425" cy="176019"/>
            </a:xfrm>
            <a:custGeom>
              <a:avLst/>
              <a:gdLst>
                <a:gd name="T0" fmla="*/ 166733 w 564"/>
                <a:gd name="T1" fmla="*/ 258762 h 784"/>
                <a:gd name="T2" fmla="*/ 161418 w 564"/>
                <a:gd name="T3" fmla="*/ 253481 h 784"/>
                <a:gd name="T4" fmla="*/ 152783 w 564"/>
                <a:gd name="T5" fmla="*/ 249521 h 784"/>
                <a:gd name="T6" fmla="*/ 144812 w 564"/>
                <a:gd name="T7" fmla="*/ 245560 h 784"/>
                <a:gd name="T8" fmla="*/ 138169 w 564"/>
                <a:gd name="T9" fmla="*/ 235658 h 784"/>
                <a:gd name="T10" fmla="*/ 134847 w 564"/>
                <a:gd name="T11" fmla="*/ 223116 h 784"/>
                <a:gd name="T12" fmla="*/ 132855 w 564"/>
                <a:gd name="T13" fmla="*/ 213215 h 784"/>
                <a:gd name="T14" fmla="*/ 132190 w 564"/>
                <a:gd name="T15" fmla="*/ 203313 h 784"/>
                <a:gd name="T16" fmla="*/ 130198 w 564"/>
                <a:gd name="T17" fmla="*/ 190111 h 784"/>
                <a:gd name="T18" fmla="*/ 128205 w 564"/>
                <a:gd name="T19" fmla="*/ 176909 h 784"/>
                <a:gd name="T20" fmla="*/ 119569 w 564"/>
                <a:gd name="T21" fmla="*/ 187470 h 784"/>
                <a:gd name="T22" fmla="*/ 100305 w 564"/>
                <a:gd name="T23" fmla="*/ 176909 h 784"/>
                <a:gd name="T24" fmla="*/ 81041 w 564"/>
                <a:gd name="T25" fmla="*/ 168327 h 784"/>
                <a:gd name="T26" fmla="*/ 62442 w 564"/>
                <a:gd name="T27" fmla="*/ 162386 h 784"/>
                <a:gd name="T28" fmla="*/ 57127 w 564"/>
                <a:gd name="T29" fmla="*/ 155125 h 784"/>
                <a:gd name="T30" fmla="*/ 49156 w 564"/>
                <a:gd name="T31" fmla="*/ 142583 h 784"/>
                <a:gd name="T32" fmla="*/ 49156 w 564"/>
                <a:gd name="T33" fmla="*/ 129381 h 784"/>
                <a:gd name="T34" fmla="*/ 51149 w 564"/>
                <a:gd name="T35" fmla="*/ 115519 h 784"/>
                <a:gd name="T36" fmla="*/ 52478 w 564"/>
                <a:gd name="T37" fmla="*/ 99676 h 784"/>
                <a:gd name="T38" fmla="*/ 46499 w 564"/>
                <a:gd name="T39" fmla="*/ 80533 h 784"/>
                <a:gd name="T40" fmla="*/ 27899 w 564"/>
                <a:gd name="T41" fmla="*/ 66671 h 784"/>
                <a:gd name="T42" fmla="*/ 17935 w 564"/>
                <a:gd name="T43" fmla="*/ 62050 h 784"/>
                <a:gd name="T44" fmla="*/ 5978 w 564"/>
                <a:gd name="T45" fmla="*/ 57429 h 784"/>
                <a:gd name="T46" fmla="*/ 0 w 564"/>
                <a:gd name="T47" fmla="*/ 44227 h 784"/>
                <a:gd name="T48" fmla="*/ 9964 w 564"/>
                <a:gd name="T49" fmla="*/ 25744 h 784"/>
                <a:gd name="T50" fmla="*/ 36535 w 564"/>
                <a:gd name="T51" fmla="*/ 0 h 784"/>
                <a:gd name="T52" fmla="*/ 53806 w 564"/>
                <a:gd name="T53" fmla="*/ 0 h 784"/>
                <a:gd name="T54" fmla="*/ 63106 w 564"/>
                <a:gd name="T55" fmla="*/ 11882 h 784"/>
                <a:gd name="T56" fmla="*/ 75063 w 564"/>
                <a:gd name="T57" fmla="*/ 23764 h 784"/>
                <a:gd name="T58" fmla="*/ 84363 w 564"/>
                <a:gd name="T59" fmla="*/ 38946 h 784"/>
                <a:gd name="T60" fmla="*/ 100305 w 564"/>
                <a:gd name="T61" fmla="*/ 43567 h 784"/>
                <a:gd name="T62" fmla="*/ 114919 w 564"/>
                <a:gd name="T63" fmla="*/ 54789 h 784"/>
                <a:gd name="T64" fmla="*/ 114255 w 564"/>
                <a:gd name="T65" fmla="*/ 69311 h 784"/>
                <a:gd name="T66" fmla="*/ 119569 w 564"/>
                <a:gd name="T67" fmla="*/ 81853 h 784"/>
                <a:gd name="T68" fmla="*/ 131526 w 564"/>
                <a:gd name="T69" fmla="*/ 75252 h 784"/>
                <a:gd name="T70" fmla="*/ 145476 w 564"/>
                <a:gd name="T71" fmla="*/ 73272 h 784"/>
                <a:gd name="T72" fmla="*/ 156768 w 564"/>
                <a:gd name="T73" fmla="*/ 69311 h 784"/>
                <a:gd name="T74" fmla="*/ 164075 w 564"/>
                <a:gd name="T75" fmla="*/ 85814 h 784"/>
                <a:gd name="T76" fmla="*/ 175368 w 564"/>
                <a:gd name="T77" fmla="*/ 105617 h 784"/>
                <a:gd name="T78" fmla="*/ 175368 w 564"/>
                <a:gd name="T79" fmla="*/ 122780 h 784"/>
                <a:gd name="T80" fmla="*/ 162747 w 564"/>
                <a:gd name="T81" fmla="*/ 128721 h 784"/>
                <a:gd name="T82" fmla="*/ 156104 w 564"/>
                <a:gd name="T83" fmla="*/ 140603 h 784"/>
                <a:gd name="T84" fmla="*/ 175368 w 564"/>
                <a:gd name="T85" fmla="*/ 152485 h 784"/>
                <a:gd name="T86" fmla="*/ 187325 w 564"/>
                <a:gd name="T87" fmla="*/ 167007 h 784"/>
                <a:gd name="T88" fmla="*/ 185332 w 564"/>
                <a:gd name="T89" fmla="*/ 192751 h 784"/>
                <a:gd name="T90" fmla="*/ 178689 w 564"/>
                <a:gd name="T91" fmla="*/ 208594 h 784"/>
                <a:gd name="T92" fmla="*/ 174704 w 564"/>
                <a:gd name="T93" fmla="*/ 225097 h 784"/>
                <a:gd name="T94" fmla="*/ 168061 w 564"/>
                <a:gd name="T95" fmla="*/ 240939 h 784"/>
                <a:gd name="T96" fmla="*/ 166733 w 564"/>
                <a:gd name="T97" fmla="*/ 258762 h 7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64"/>
                <a:gd name="T148" fmla="*/ 0 h 784"/>
                <a:gd name="T149" fmla="*/ 564 w 564"/>
                <a:gd name="T150" fmla="*/ 784 h 7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64" h="784">
                  <a:moveTo>
                    <a:pt x="502" y="784"/>
                  </a:moveTo>
                  <a:lnTo>
                    <a:pt x="486" y="768"/>
                  </a:lnTo>
                  <a:lnTo>
                    <a:pt x="460" y="756"/>
                  </a:lnTo>
                  <a:lnTo>
                    <a:pt x="436" y="744"/>
                  </a:lnTo>
                  <a:lnTo>
                    <a:pt x="416" y="714"/>
                  </a:lnTo>
                  <a:lnTo>
                    <a:pt x="406" y="676"/>
                  </a:lnTo>
                  <a:lnTo>
                    <a:pt x="400" y="646"/>
                  </a:lnTo>
                  <a:lnTo>
                    <a:pt x="398" y="616"/>
                  </a:lnTo>
                  <a:lnTo>
                    <a:pt x="392" y="576"/>
                  </a:lnTo>
                  <a:lnTo>
                    <a:pt x="386" y="536"/>
                  </a:lnTo>
                  <a:lnTo>
                    <a:pt x="360" y="568"/>
                  </a:lnTo>
                  <a:lnTo>
                    <a:pt x="302" y="536"/>
                  </a:lnTo>
                  <a:lnTo>
                    <a:pt x="244" y="510"/>
                  </a:lnTo>
                  <a:lnTo>
                    <a:pt x="188" y="492"/>
                  </a:lnTo>
                  <a:lnTo>
                    <a:pt x="172" y="470"/>
                  </a:lnTo>
                  <a:lnTo>
                    <a:pt x="148" y="432"/>
                  </a:lnTo>
                  <a:lnTo>
                    <a:pt x="148" y="392"/>
                  </a:lnTo>
                  <a:lnTo>
                    <a:pt x="154" y="350"/>
                  </a:lnTo>
                  <a:lnTo>
                    <a:pt x="158" y="302"/>
                  </a:lnTo>
                  <a:lnTo>
                    <a:pt x="140" y="244"/>
                  </a:lnTo>
                  <a:lnTo>
                    <a:pt x="84" y="202"/>
                  </a:lnTo>
                  <a:lnTo>
                    <a:pt x="54" y="188"/>
                  </a:lnTo>
                  <a:lnTo>
                    <a:pt x="18" y="174"/>
                  </a:lnTo>
                  <a:lnTo>
                    <a:pt x="0" y="134"/>
                  </a:lnTo>
                  <a:lnTo>
                    <a:pt x="30" y="78"/>
                  </a:lnTo>
                  <a:lnTo>
                    <a:pt x="110" y="0"/>
                  </a:lnTo>
                  <a:lnTo>
                    <a:pt x="162" y="0"/>
                  </a:lnTo>
                  <a:lnTo>
                    <a:pt x="190" y="36"/>
                  </a:lnTo>
                  <a:lnTo>
                    <a:pt x="226" y="72"/>
                  </a:lnTo>
                  <a:lnTo>
                    <a:pt x="254" y="118"/>
                  </a:lnTo>
                  <a:lnTo>
                    <a:pt x="302" y="132"/>
                  </a:lnTo>
                  <a:lnTo>
                    <a:pt x="346" y="166"/>
                  </a:lnTo>
                  <a:lnTo>
                    <a:pt x="344" y="210"/>
                  </a:lnTo>
                  <a:lnTo>
                    <a:pt x="360" y="248"/>
                  </a:lnTo>
                  <a:lnTo>
                    <a:pt x="396" y="228"/>
                  </a:lnTo>
                  <a:lnTo>
                    <a:pt x="438" y="222"/>
                  </a:lnTo>
                  <a:lnTo>
                    <a:pt x="472" y="210"/>
                  </a:lnTo>
                  <a:lnTo>
                    <a:pt x="494" y="260"/>
                  </a:lnTo>
                  <a:lnTo>
                    <a:pt x="528" y="320"/>
                  </a:lnTo>
                  <a:lnTo>
                    <a:pt x="528" y="372"/>
                  </a:lnTo>
                  <a:lnTo>
                    <a:pt x="490" y="390"/>
                  </a:lnTo>
                  <a:lnTo>
                    <a:pt x="470" y="426"/>
                  </a:lnTo>
                  <a:lnTo>
                    <a:pt x="528" y="462"/>
                  </a:lnTo>
                  <a:lnTo>
                    <a:pt x="564" y="506"/>
                  </a:lnTo>
                  <a:lnTo>
                    <a:pt x="558" y="584"/>
                  </a:lnTo>
                  <a:lnTo>
                    <a:pt x="538" y="632"/>
                  </a:lnTo>
                  <a:lnTo>
                    <a:pt x="526" y="682"/>
                  </a:lnTo>
                  <a:lnTo>
                    <a:pt x="506" y="730"/>
                  </a:lnTo>
                  <a:lnTo>
                    <a:pt x="502" y="784"/>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pPr fontAlgn="base">
                <a:spcBef>
                  <a:spcPct val="0"/>
                </a:spcBef>
                <a:spcAft>
                  <a:spcPct val="0"/>
                </a:spcAft>
              </a:pPr>
              <a:endParaRPr lang="zh-CN" altLang="zh-CN" b="1" kern="0">
                <a:solidFill>
                  <a:srgbClr val="000000"/>
                </a:solidFill>
                <a:latin typeface="Arial" charset="0"/>
              </a:endParaRPr>
            </a:p>
          </p:txBody>
        </p:sp>
        <p:sp>
          <p:nvSpPr>
            <p:cNvPr id="79" name="Freeform 155"/>
            <p:cNvSpPr>
              <a:spLocks/>
            </p:cNvSpPr>
            <p:nvPr/>
          </p:nvSpPr>
          <p:spPr bwMode="auto">
            <a:xfrm>
              <a:off x="3651537" y="5035678"/>
              <a:ext cx="147943" cy="150103"/>
            </a:xfrm>
            <a:custGeom>
              <a:avLst/>
              <a:gdLst>
                <a:gd name="T0" fmla="*/ 217487 w 662"/>
                <a:gd name="T1" fmla="*/ 153476 h 670"/>
                <a:gd name="T2" fmla="*/ 215516 w 662"/>
                <a:gd name="T3" fmla="*/ 133056 h 670"/>
                <a:gd name="T4" fmla="*/ 207631 w 662"/>
                <a:gd name="T5" fmla="*/ 119883 h 670"/>
                <a:gd name="T6" fmla="*/ 199746 w 662"/>
                <a:gd name="T7" fmla="*/ 106709 h 670"/>
                <a:gd name="T8" fmla="*/ 197118 w 662"/>
                <a:gd name="T9" fmla="*/ 83654 h 670"/>
                <a:gd name="T10" fmla="*/ 180692 w 662"/>
                <a:gd name="T11" fmla="*/ 68504 h 670"/>
                <a:gd name="T12" fmla="*/ 160980 w 662"/>
                <a:gd name="T13" fmla="*/ 67187 h 670"/>
                <a:gd name="T14" fmla="*/ 141268 w 662"/>
                <a:gd name="T15" fmla="*/ 63893 h 670"/>
                <a:gd name="T16" fmla="*/ 121556 w 662"/>
                <a:gd name="T17" fmla="*/ 64552 h 670"/>
                <a:gd name="T18" fmla="*/ 105787 w 662"/>
                <a:gd name="T19" fmla="*/ 61259 h 670"/>
                <a:gd name="T20" fmla="*/ 94617 w 662"/>
                <a:gd name="T21" fmla="*/ 48743 h 670"/>
                <a:gd name="T22" fmla="*/ 88046 w 662"/>
                <a:gd name="T23" fmla="*/ 37546 h 670"/>
                <a:gd name="T24" fmla="*/ 81475 w 662"/>
                <a:gd name="T25" fmla="*/ 25689 h 670"/>
                <a:gd name="T26" fmla="*/ 64392 w 662"/>
                <a:gd name="T27" fmla="*/ 11857 h 670"/>
                <a:gd name="T28" fmla="*/ 53222 w 662"/>
                <a:gd name="T29" fmla="*/ 0 h 670"/>
                <a:gd name="T30" fmla="*/ 34824 w 662"/>
                <a:gd name="T31" fmla="*/ 15809 h 670"/>
                <a:gd name="T32" fmla="*/ 21026 w 662"/>
                <a:gd name="T33" fmla="*/ 27665 h 670"/>
                <a:gd name="T34" fmla="*/ 9199 w 662"/>
                <a:gd name="T35" fmla="*/ 38863 h 670"/>
                <a:gd name="T36" fmla="*/ 7885 w 662"/>
                <a:gd name="T37" fmla="*/ 50061 h 670"/>
                <a:gd name="T38" fmla="*/ 5256 w 662"/>
                <a:gd name="T39" fmla="*/ 59941 h 670"/>
                <a:gd name="T40" fmla="*/ 0 w 662"/>
                <a:gd name="T41" fmla="*/ 69822 h 670"/>
                <a:gd name="T42" fmla="*/ 3942 w 662"/>
                <a:gd name="T43" fmla="*/ 84972 h 670"/>
                <a:gd name="T44" fmla="*/ 8542 w 662"/>
                <a:gd name="T45" fmla="*/ 97487 h 670"/>
                <a:gd name="T46" fmla="*/ 15769 w 662"/>
                <a:gd name="T47" fmla="*/ 106709 h 670"/>
                <a:gd name="T48" fmla="*/ 22340 w 662"/>
                <a:gd name="T49" fmla="*/ 118565 h 670"/>
                <a:gd name="T50" fmla="*/ 28911 w 662"/>
                <a:gd name="T51" fmla="*/ 133056 h 670"/>
                <a:gd name="T52" fmla="*/ 42709 w 662"/>
                <a:gd name="T53" fmla="*/ 138985 h 670"/>
                <a:gd name="T54" fmla="*/ 60450 w 662"/>
                <a:gd name="T55" fmla="*/ 138985 h 670"/>
                <a:gd name="T56" fmla="*/ 68334 w 662"/>
                <a:gd name="T57" fmla="*/ 150841 h 670"/>
                <a:gd name="T58" fmla="*/ 82133 w 662"/>
                <a:gd name="T59" fmla="*/ 164015 h 670"/>
                <a:gd name="T60" fmla="*/ 89360 w 662"/>
                <a:gd name="T61" fmla="*/ 179165 h 670"/>
                <a:gd name="T62" fmla="*/ 105787 w 662"/>
                <a:gd name="T63" fmla="*/ 182459 h 670"/>
                <a:gd name="T64" fmla="*/ 120242 w 662"/>
                <a:gd name="T65" fmla="*/ 194974 h 670"/>
                <a:gd name="T66" fmla="*/ 119585 w 662"/>
                <a:gd name="T67" fmla="*/ 208148 h 670"/>
                <a:gd name="T68" fmla="*/ 126156 w 662"/>
                <a:gd name="T69" fmla="*/ 220663 h 670"/>
                <a:gd name="T70" fmla="*/ 136669 w 662"/>
                <a:gd name="T71" fmla="*/ 214076 h 670"/>
                <a:gd name="T72" fmla="*/ 151781 w 662"/>
                <a:gd name="T73" fmla="*/ 212100 h 670"/>
                <a:gd name="T74" fmla="*/ 161637 w 662"/>
                <a:gd name="T75" fmla="*/ 207489 h 670"/>
                <a:gd name="T76" fmla="*/ 166893 w 662"/>
                <a:gd name="T77" fmla="*/ 194974 h 670"/>
                <a:gd name="T78" fmla="*/ 181349 w 662"/>
                <a:gd name="T79" fmla="*/ 175872 h 670"/>
                <a:gd name="T80" fmla="*/ 195804 w 662"/>
                <a:gd name="T81" fmla="*/ 171261 h 670"/>
                <a:gd name="T82" fmla="*/ 207631 w 662"/>
                <a:gd name="T83" fmla="*/ 163356 h 670"/>
                <a:gd name="T84" fmla="*/ 217487 w 662"/>
                <a:gd name="T85" fmla="*/ 153476 h 6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62"/>
                <a:gd name="T130" fmla="*/ 0 h 670"/>
                <a:gd name="T131" fmla="*/ 662 w 662"/>
                <a:gd name="T132" fmla="*/ 670 h 6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62" h="670">
                  <a:moveTo>
                    <a:pt x="662" y="466"/>
                  </a:moveTo>
                  <a:lnTo>
                    <a:pt x="656" y="404"/>
                  </a:lnTo>
                  <a:lnTo>
                    <a:pt x="632" y="364"/>
                  </a:lnTo>
                  <a:lnTo>
                    <a:pt x="608" y="324"/>
                  </a:lnTo>
                  <a:lnTo>
                    <a:pt x="600" y="254"/>
                  </a:lnTo>
                  <a:lnTo>
                    <a:pt x="550" y="208"/>
                  </a:lnTo>
                  <a:lnTo>
                    <a:pt x="490" y="204"/>
                  </a:lnTo>
                  <a:lnTo>
                    <a:pt x="430" y="194"/>
                  </a:lnTo>
                  <a:lnTo>
                    <a:pt x="370" y="196"/>
                  </a:lnTo>
                  <a:lnTo>
                    <a:pt x="322" y="186"/>
                  </a:lnTo>
                  <a:lnTo>
                    <a:pt x="288" y="148"/>
                  </a:lnTo>
                  <a:lnTo>
                    <a:pt x="268" y="114"/>
                  </a:lnTo>
                  <a:lnTo>
                    <a:pt x="248" y="78"/>
                  </a:lnTo>
                  <a:lnTo>
                    <a:pt x="196" y="36"/>
                  </a:lnTo>
                  <a:lnTo>
                    <a:pt x="162" y="0"/>
                  </a:lnTo>
                  <a:lnTo>
                    <a:pt x="106" y="48"/>
                  </a:lnTo>
                  <a:lnTo>
                    <a:pt x="64" y="84"/>
                  </a:lnTo>
                  <a:lnTo>
                    <a:pt x="28" y="118"/>
                  </a:lnTo>
                  <a:lnTo>
                    <a:pt x="24" y="152"/>
                  </a:lnTo>
                  <a:lnTo>
                    <a:pt x="16" y="182"/>
                  </a:lnTo>
                  <a:lnTo>
                    <a:pt x="0" y="212"/>
                  </a:lnTo>
                  <a:lnTo>
                    <a:pt x="12" y="258"/>
                  </a:lnTo>
                  <a:lnTo>
                    <a:pt x="26" y="296"/>
                  </a:lnTo>
                  <a:lnTo>
                    <a:pt x="48" y="324"/>
                  </a:lnTo>
                  <a:lnTo>
                    <a:pt x="68" y="360"/>
                  </a:lnTo>
                  <a:lnTo>
                    <a:pt x="88" y="404"/>
                  </a:lnTo>
                  <a:lnTo>
                    <a:pt x="130" y="422"/>
                  </a:lnTo>
                  <a:lnTo>
                    <a:pt x="184" y="422"/>
                  </a:lnTo>
                  <a:lnTo>
                    <a:pt x="208" y="458"/>
                  </a:lnTo>
                  <a:lnTo>
                    <a:pt x="250" y="498"/>
                  </a:lnTo>
                  <a:lnTo>
                    <a:pt x="272" y="544"/>
                  </a:lnTo>
                  <a:lnTo>
                    <a:pt x="322" y="554"/>
                  </a:lnTo>
                  <a:lnTo>
                    <a:pt x="366" y="592"/>
                  </a:lnTo>
                  <a:lnTo>
                    <a:pt x="364" y="632"/>
                  </a:lnTo>
                  <a:lnTo>
                    <a:pt x="384" y="670"/>
                  </a:lnTo>
                  <a:lnTo>
                    <a:pt x="416" y="650"/>
                  </a:lnTo>
                  <a:lnTo>
                    <a:pt x="462" y="644"/>
                  </a:lnTo>
                  <a:lnTo>
                    <a:pt x="492" y="630"/>
                  </a:lnTo>
                  <a:lnTo>
                    <a:pt x="508" y="592"/>
                  </a:lnTo>
                  <a:lnTo>
                    <a:pt x="552" y="534"/>
                  </a:lnTo>
                  <a:lnTo>
                    <a:pt x="596" y="520"/>
                  </a:lnTo>
                  <a:lnTo>
                    <a:pt x="632" y="496"/>
                  </a:lnTo>
                  <a:lnTo>
                    <a:pt x="662" y="466"/>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80" name="Freeform 156"/>
            <p:cNvSpPr>
              <a:spLocks/>
            </p:cNvSpPr>
            <p:nvPr/>
          </p:nvSpPr>
          <p:spPr bwMode="auto">
            <a:xfrm>
              <a:off x="3378328" y="5328325"/>
              <a:ext cx="146863" cy="85310"/>
            </a:xfrm>
            <a:custGeom>
              <a:avLst/>
              <a:gdLst>
                <a:gd name="T0" fmla="*/ 215900 w 652"/>
                <a:gd name="T1" fmla="*/ 99009 h 380"/>
                <a:gd name="T2" fmla="*/ 196694 w 652"/>
                <a:gd name="T3" fmla="*/ 85148 h 380"/>
                <a:gd name="T4" fmla="*/ 181462 w 652"/>
                <a:gd name="T5" fmla="*/ 77227 h 380"/>
                <a:gd name="T6" fmla="*/ 174177 w 652"/>
                <a:gd name="T7" fmla="*/ 62706 h 380"/>
                <a:gd name="T8" fmla="*/ 168879 w 652"/>
                <a:gd name="T9" fmla="*/ 48845 h 380"/>
                <a:gd name="T10" fmla="*/ 149673 w 652"/>
                <a:gd name="T11" fmla="*/ 50165 h 380"/>
                <a:gd name="T12" fmla="*/ 140401 w 652"/>
                <a:gd name="T13" fmla="*/ 36964 h 380"/>
                <a:gd name="T14" fmla="*/ 136428 w 652"/>
                <a:gd name="T15" fmla="*/ 17162 h 380"/>
                <a:gd name="T16" fmla="*/ 114573 w 652"/>
                <a:gd name="T17" fmla="*/ 17162 h 380"/>
                <a:gd name="T18" fmla="*/ 103314 w 652"/>
                <a:gd name="T19" fmla="*/ 0 h 380"/>
                <a:gd name="T20" fmla="*/ 89406 w 652"/>
                <a:gd name="T21" fmla="*/ 2640 h 380"/>
                <a:gd name="T22" fmla="*/ 74836 w 652"/>
                <a:gd name="T23" fmla="*/ 2640 h 380"/>
                <a:gd name="T24" fmla="*/ 63578 w 652"/>
                <a:gd name="T25" fmla="*/ 9901 h 380"/>
                <a:gd name="T26" fmla="*/ 48346 w 652"/>
                <a:gd name="T27" fmla="*/ 15181 h 380"/>
                <a:gd name="T28" fmla="*/ 27815 w 652"/>
                <a:gd name="T29" fmla="*/ 22442 h 380"/>
                <a:gd name="T30" fmla="*/ 11259 w 652"/>
                <a:gd name="T31" fmla="*/ 31683 h 380"/>
                <a:gd name="T32" fmla="*/ 0 w 652"/>
                <a:gd name="T33" fmla="*/ 33003 h 380"/>
                <a:gd name="T34" fmla="*/ 25829 w 652"/>
                <a:gd name="T35" fmla="*/ 46864 h 380"/>
                <a:gd name="T36" fmla="*/ 41723 w 652"/>
                <a:gd name="T37" fmla="*/ 60066 h 380"/>
                <a:gd name="T38" fmla="*/ 49670 w 652"/>
                <a:gd name="T39" fmla="*/ 74587 h 380"/>
                <a:gd name="T40" fmla="*/ 60267 w 652"/>
                <a:gd name="T41" fmla="*/ 89769 h 380"/>
                <a:gd name="T42" fmla="*/ 70863 w 652"/>
                <a:gd name="T43" fmla="*/ 106270 h 380"/>
                <a:gd name="T44" fmla="*/ 90731 w 652"/>
                <a:gd name="T45" fmla="*/ 109570 h 380"/>
                <a:gd name="T46" fmla="*/ 106625 w 652"/>
                <a:gd name="T47" fmla="*/ 124752 h 380"/>
                <a:gd name="T48" fmla="*/ 117222 w 652"/>
                <a:gd name="T49" fmla="*/ 125412 h 380"/>
                <a:gd name="T50" fmla="*/ 125169 w 652"/>
                <a:gd name="T51" fmla="*/ 117491 h 380"/>
                <a:gd name="T52" fmla="*/ 137752 w 652"/>
                <a:gd name="T53" fmla="*/ 106270 h 380"/>
                <a:gd name="T54" fmla="*/ 150335 w 652"/>
                <a:gd name="T55" fmla="*/ 112871 h 380"/>
                <a:gd name="T56" fmla="*/ 168217 w 652"/>
                <a:gd name="T57" fmla="*/ 114191 h 380"/>
                <a:gd name="T58" fmla="*/ 190734 w 652"/>
                <a:gd name="T59" fmla="*/ 113531 h 380"/>
                <a:gd name="T60" fmla="*/ 215900 w 652"/>
                <a:gd name="T61" fmla="*/ 99009 h 3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52"/>
                <a:gd name="T94" fmla="*/ 0 h 380"/>
                <a:gd name="T95" fmla="*/ 652 w 652"/>
                <a:gd name="T96" fmla="*/ 380 h 3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52" h="380">
                  <a:moveTo>
                    <a:pt x="652" y="300"/>
                  </a:moveTo>
                  <a:lnTo>
                    <a:pt x="594" y="258"/>
                  </a:lnTo>
                  <a:lnTo>
                    <a:pt x="548" y="234"/>
                  </a:lnTo>
                  <a:lnTo>
                    <a:pt x="526" y="190"/>
                  </a:lnTo>
                  <a:lnTo>
                    <a:pt x="510" y="148"/>
                  </a:lnTo>
                  <a:lnTo>
                    <a:pt x="452" y="152"/>
                  </a:lnTo>
                  <a:lnTo>
                    <a:pt x="424" y="112"/>
                  </a:lnTo>
                  <a:lnTo>
                    <a:pt x="412" y="52"/>
                  </a:lnTo>
                  <a:lnTo>
                    <a:pt x="346" y="52"/>
                  </a:lnTo>
                  <a:lnTo>
                    <a:pt x="312" y="0"/>
                  </a:lnTo>
                  <a:lnTo>
                    <a:pt x="270" y="8"/>
                  </a:lnTo>
                  <a:lnTo>
                    <a:pt x="226" y="8"/>
                  </a:lnTo>
                  <a:lnTo>
                    <a:pt x="192" y="30"/>
                  </a:lnTo>
                  <a:lnTo>
                    <a:pt x="146" y="46"/>
                  </a:lnTo>
                  <a:lnTo>
                    <a:pt x="84" y="68"/>
                  </a:lnTo>
                  <a:lnTo>
                    <a:pt x="34" y="96"/>
                  </a:lnTo>
                  <a:lnTo>
                    <a:pt x="0" y="100"/>
                  </a:lnTo>
                  <a:lnTo>
                    <a:pt x="78" y="142"/>
                  </a:lnTo>
                  <a:lnTo>
                    <a:pt x="126" y="182"/>
                  </a:lnTo>
                  <a:lnTo>
                    <a:pt x="150" y="226"/>
                  </a:lnTo>
                  <a:lnTo>
                    <a:pt x="182" y="272"/>
                  </a:lnTo>
                  <a:lnTo>
                    <a:pt x="214" y="322"/>
                  </a:lnTo>
                  <a:lnTo>
                    <a:pt x="274" y="332"/>
                  </a:lnTo>
                  <a:lnTo>
                    <a:pt x="322" y="378"/>
                  </a:lnTo>
                  <a:lnTo>
                    <a:pt x="354" y="380"/>
                  </a:lnTo>
                  <a:lnTo>
                    <a:pt x="378" y="356"/>
                  </a:lnTo>
                  <a:lnTo>
                    <a:pt x="416" y="322"/>
                  </a:lnTo>
                  <a:lnTo>
                    <a:pt x="454" y="342"/>
                  </a:lnTo>
                  <a:lnTo>
                    <a:pt x="508" y="346"/>
                  </a:lnTo>
                  <a:lnTo>
                    <a:pt x="576" y="344"/>
                  </a:lnTo>
                  <a:lnTo>
                    <a:pt x="652" y="300"/>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81" name="Freeform 157"/>
            <p:cNvSpPr>
              <a:spLocks/>
            </p:cNvSpPr>
            <p:nvPr/>
          </p:nvSpPr>
          <p:spPr bwMode="auto">
            <a:xfrm>
              <a:off x="3409645" y="5395277"/>
              <a:ext cx="136064" cy="109067"/>
            </a:xfrm>
            <a:custGeom>
              <a:avLst/>
              <a:gdLst>
                <a:gd name="T0" fmla="*/ 200025 w 604"/>
                <a:gd name="T1" fmla="*/ 43548 h 486"/>
                <a:gd name="T2" fmla="*/ 169558 w 604"/>
                <a:gd name="T3" fmla="*/ 0 h 486"/>
                <a:gd name="T4" fmla="*/ 145051 w 604"/>
                <a:gd name="T5" fmla="*/ 15176 h 486"/>
                <a:gd name="T6" fmla="*/ 121207 w 604"/>
                <a:gd name="T7" fmla="*/ 15836 h 486"/>
                <a:gd name="T8" fmla="*/ 103987 w 604"/>
                <a:gd name="T9" fmla="*/ 13856 h 486"/>
                <a:gd name="T10" fmla="*/ 90740 w 604"/>
                <a:gd name="T11" fmla="*/ 8578 h 486"/>
                <a:gd name="T12" fmla="*/ 72194 w 604"/>
                <a:gd name="T13" fmla="*/ 25733 h 486"/>
                <a:gd name="T14" fmla="*/ 59610 w 604"/>
                <a:gd name="T15" fmla="*/ 27053 h 486"/>
                <a:gd name="T16" fmla="*/ 55636 w 604"/>
                <a:gd name="T17" fmla="*/ 40249 h 486"/>
                <a:gd name="T18" fmla="*/ 54311 w 604"/>
                <a:gd name="T19" fmla="*/ 55425 h 486"/>
                <a:gd name="T20" fmla="*/ 49013 w 604"/>
                <a:gd name="T21" fmla="*/ 71921 h 486"/>
                <a:gd name="T22" fmla="*/ 33779 w 604"/>
                <a:gd name="T23" fmla="*/ 83138 h 486"/>
                <a:gd name="T24" fmla="*/ 21195 w 604"/>
                <a:gd name="T25" fmla="*/ 96994 h 486"/>
                <a:gd name="T26" fmla="*/ 13247 w 604"/>
                <a:gd name="T27" fmla="*/ 112170 h 486"/>
                <a:gd name="T28" fmla="*/ 0 w 604"/>
                <a:gd name="T29" fmla="*/ 125366 h 486"/>
                <a:gd name="T30" fmla="*/ 3974 w 604"/>
                <a:gd name="T31" fmla="*/ 140542 h 486"/>
                <a:gd name="T32" fmla="*/ 0 w 604"/>
                <a:gd name="T33" fmla="*/ 151099 h 486"/>
                <a:gd name="T34" fmla="*/ 10597 w 604"/>
                <a:gd name="T35" fmla="*/ 160337 h 486"/>
                <a:gd name="T36" fmla="*/ 28480 w 604"/>
                <a:gd name="T37" fmla="*/ 157038 h 486"/>
                <a:gd name="T38" fmla="*/ 46363 w 604"/>
                <a:gd name="T39" fmla="*/ 155718 h 486"/>
                <a:gd name="T40" fmla="*/ 62922 w 604"/>
                <a:gd name="T41" fmla="*/ 155058 h 486"/>
                <a:gd name="T42" fmla="*/ 74181 w 604"/>
                <a:gd name="T43" fmla="*/ 157038 h 486"/>
                <a:gd name="T44" fmla="*/ 89415 w 604"/>
                <a:gd name="T45" fmla="*/ 147141 h 486"/>
                <a:gd name="T46" fmla="*/ 103324 w 604"/>
                <a:gd name="T47" fmla="*/ 131305 h 486"/>
                <a:gd name="T48" fmla="*/ 123857 w 604"/>
                <a:gd name="T49" fmla="*/ 133944 h 486"/>
                <a:gd name="T50" fmla="*/ 152337 w 604"/>
                <a:gd name="T51" fmla="*/ 126026 h 486"/>
                <a:gd name="T52" fmla="*/ 169558 w 604"/>
                <a:gd name="T53" fmla="*/ 97654 h 486"/>
                <a:gd name="T54" fmla="*/ 172869 w 604"/>
                <a:gd name="T55" fmla="*/ 79179 h 486"/>
                <a:gd name="T56" fmla="*/ 186116 w 604"/>
                <a:gd name="T57" fmla="*/ 53446 h 486"/>
                <a:gd name="T58" fmla="*/ 200025 w 604"/>
                <a:gd name="T59" fmla="*/ 43548 h 4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04"/>
                <a:gd name="T91" fmla="*/ 0 h 486"/>
                <a:gd name="T92" fmla="*/ 604 w 604"/>
                <a:gd name="T93" fmla="*/ 486 h 4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04" h="486">
                  <a:moveTo>
                    <a:pt x="604" y="132"/>
                  </a:moveTo>
                  <a:lnTo>
                    <a:pt x="512" y="0"/>
                  </a:lnTo>
                  <a:lnTo>
                    <a:pt x="438" y="46"/>
                  </a:lnTo>
                  <a:lnTo>
                    <a:pt x="366" y="48"/>
                  </a:lnTo>
                  <a:lnTo>
                    <a:pt x="314" y="42"/>
                  </a:lnTo>
                  <a:lnTo>
                    <a:pt x="274" y="26"/>
                  </a:lnTo>
                  <a:lnTo>
                    <a:pt x="218" y="78"/>
                  </a:lnTo>
                  <a:lnTo>
                    <a:pt x="180" y="82"/>
                  </a:lnTo>
                  <a:lnTo>
                    <a:pt x="168" y="122"/>
                  </a:lnTo>
                  <a:lnTo>
                    <a:pt x="164" y="168"/>
                  </a:lnTo>
                  <a:lnTo>
                    <a:pt x="148" y="218"/>
                  </a:lnTo>
                  <a:lnTo>
                    <a:pt x="102" y="252"/>
                  </a:lnTo>
                  <a:lnTo>
                    <a:pt x="64" y="294"/>
                  </a:lnTo>
                  <a:lnTo>
                    <a:pt x="40" y="340"/>
                  </a:lnTo>
                  <a:lnTo>
                    <a:pt x="0" y="380"/>
                  </a:lnTo>
                  <a:lnTo>
                    <a:pt x="12" y="426"/>
                  </a:lnTo>
                  <a:lnTo>
                    <a:pt x="0" y="458"/>
                  </a:lnTo>
                  <a:lnTo>
                    <a:pt x="32" y="486"/>
                  </a:lnTo>
                  <a:lnTo>
                    <a:pt x="86" y="476"/>
                  </a:lnTo>
                  <a:lnTo>
                    <a:pt x="140" y="472"/>
                  </a:lnTo>
                  <a:lnTo>
                    <a:pt x="190" y="470"/>
                  </a:lnTo>
                  <a:lnTo>
                    <a:pt x="224" y="476"/>
                  </a:lnTo>
                  <a:lnTo>
                    <a:pt x="270" y="446"/>
                  </a:lnTo>
                  <a:lnTo>
                    <a:pt x="312" y="398"/>
                  </a:lnTo>
                  <a:lnTo>
                    <a:pt x="374" y="406"/>
                  </a:lnTo>
                  <a:lnTo>
                    <a:pt x="460" y="382"/>
                  </a:lnTo>
                  <a:lnTo>
                    <a:pt x="512" y="296"/>
                  </a:lnTo>
                  <a:lnTo>
                    <a:pt x="522" y="240"/>
                  </a:lnTo>
                  <a:lnTo>
                    <a:pt x="562" y="162"/>
                  </a:lnTo>
                  <a:lnTo>
                    <a:pt x="604" y="132"/>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82" name="Freeform 158"/>
            <p:cNvSpPr>
              <a:spLocks/>
            </p:cNvSpPr>
            <p:nvPr/>
          </p:nvSpPr>
          <p:spPr bwMode="auto">
            <a:xfrm>
              <a:off x="3388048" y="5497865"/>
              <a:ext cx="144703" cy="142544"/>
            </a:xfrm>
            <a:custGeom>
              <a:avLst/>
              <a:gdLst>
                <a:gd name="T0" fmla="*/ 212725 w 642"/>
                <a:gd name="T1" fmla="*/ 138370 h 630"/>
                <a:gd name="T2" fmla="*/ 196820 w 642"/>
                <a:gd name="T3" fmla="*/ 151009 h 630"/>
                <a:gd name="T4" fmla="*/ 180916 w 642"/>
                <a:gd name="T5" fmla="*/ 160988 h 630"/>
                <a:gd name="T6" fmla="*/ 157059 w 642"/>
                <a:gd name="T7" fmla="*/ 168970 h 630"/>
                <a:gd name="T8" fmla="*/ 135190 w 642"/>
                <a:gd name="T9" fmla="*/ 174958 h 630"/>
                <a:gd name="T10" fmla="*/ 123261 w 642"/>
                <a:gd name="T11" fmla="*/ 176953 h 630"/>
                <a:gd name="T12" fmla="*/ 101392 w 642"/>
                <a:gd name="T13" fmla="*/ 180945 h 630"/>
                <a:gd name="T14" fmla="*/ 81511 w 642"/>
                <a:gd name="T15" fmla="*/ 184936 h 630"/>
                <a:gd name="T16" fmla="*/ 63619 w 642"/>
                <a:gd name="T17" fmla="*/ 198906 h 630"/>
                <a:gd name="T18" fmla="*/ 53678 w 642"/>
                <a:gd name="T19" fmla="*/ 209550 h 630"/>
                <a:gd name="T20" fmla="*/ 39099 w 642"/>
                <a:gd name="T21" fmla="*/ 200237 h 630"/>
                <a:gd name="T22" fmla="*/ 25845 w 642"/>
                <a:gd name="T23" fmla="*/ 187597 h 630"/>
                <a:gd name="T24" fmla="*/ 19881 w 642"/>
                <a:gd name="T25" fmla="*/ 170301 h 630"/>
                <a:gd name="T26" fmla="*/ 9940 w 642"/>
                <a:gd name="T27" fmla="*/ 153005 h 630"/>
                <a:gd name="T28" fmla="*/ 0 w 642"/>
                <a:gd name="T29" fmla="*/ 140365 h 630"/>
                <a:gd name="T30" fmla="*/ 1988 w 642"/>
                <a:gd name="T31" fmla="*/ 127060 h 630"/>
                <a:gd name="T32" fmla="*/ 7952 w 642"/>
                <a:gd name="T33" fmla="*/ 115086 h 630"/>
                <a:gd name="T34" fmla="*/ 7290 w 642"/>
                <a:gd name="T35" fmla="*/ 93799 h 630"/>
                <a:gd name="T36" fmla="*/ 3976 w 642"/>
                <a:gd name="T37" fmla="*/ 75172 h 630"/>
                <a:gd name="T38" fmla="*/ 15905 w 642"/>
                <a:gd name="T39" fmla="*/ 40580 h 630"/>
                <a:gd name="T40" fmla="*/ 8615 w 642"/>
                <a:gd name="T41" fmla="*/ 27275 h 630"/>
                <a:gd name="T42" fmla="*/ 10603 w 642"/>
                <a:gd name="T43" fmla="*/ 11309 h 630"/>
                <a:gd name="T44" fmla="*/ 30484 w 642"/>
                <a:gd name="T45" fmla="*/ 0 h 630"/>
                <a:gd name="T46" fmla="*/ 43738 w 642"/>
                <a:gd name="T47" fmla="*/ 9313 h 630"/>
                <a:gd name="T48" fmla="*/ 62293 w 642"/>
                <a:gd name="T49" fmla="*/ 5987 h 630"/>
                <a:gd name="T50" fmla="*/ 80849 w 642"/>
                <a:gd name="T51" fmla="*/ 5322 h 630"/>
                <a:gd name="T52" fmla="*/ 95428 w 642"/>
                <a:gd name="T53" fmla="*/ 4657 h 630"/>
                <a:gd name="T54" fmla="*/ 105368 w 642"/>
                <a:gd name="T55" fmla="*/ 6652 h 630"/>
                <a:gd name="T56" fmla="*/ 110007 w 642"/>
                <a:gd name="T57" fmla="*/ 20622 h 630"/>
                <a:gd name="T58" fmla="*/ 116634 w 642"/>
                <a:gd name="T59" fmla="*/ 42575 h 630"/>
                <a:gd name="T60" fmla="*/ 123924 w 642"/>
                <a:gd name="T61" fmla="*/ 58541 h 630"/>
                <a:gd name="T62" fmla="*/ 131876 w 642"/>
                <a:gd name="T63" fmla="*/ 69850 h 630"/>
                <a:gd name="T64" fmla="*/ 139166 w 642"/>
                <a:gd name="T65" fmla="*/ 77833 h 630"/>
                <a:gd name="T66" fmla="*/ 156396 w 642"/>
                <a:gd name="T67" fmla="*/ 86481 h 630"/>
                <a:gd name="T68" fmla="*/ 177602 w 642"/>
                <a:gd name="T69" fmla="*/ 79163 h 630"/>
                <a:gd name="T70" fmla="*/ 192844 w 642"/>
                <a:gd name="T71" fmla="*/ 79163 h 630"/>
                <a:gd name="T72" fmla="*/ 208749 w 642"/>
                <a:gd name="T73" fmla="*/ 86481 h 630"/>
                <a:gd name="T74" fmla="*/ 203447 w 642"/>
                <a:gd name="T75" fmla="*/ 101116 h 630"/>
                <a:gd name="T76" fmla="*/ 204110 w 642"/>
                <a:gd name="T77" fmla="*/ 120408 h 630"/>
                <a:gd name="T78" fmla="*/ 212725 w 642"/>
                <a:gd name="T79" fmla="*/ 138370 h 6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2"/>
                <a:gd name="T121" fmla="*/ 0 h 630"/>
                <a:gd name="T122" fmla="*/ 642 w 642"/>
                <a:gd name="T123" fmla="*/ 630 h 6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2" h="630">
                  <a:moveTo>
                    <a:pt x="642" y="416"/>
                  </a:moveTo>
                  <a:lnTo>
                    <a:pt x="594" y="454"/>
                  </a:lnTo>
                  <a:lnTo>
                    <a:pt x="546" y="484"/>
                  </a:lnTo>
                  <a:lnTo>
                    <a:pt x="474" y="508"/>
                  </a:lnTo>
                  <a:lnTo>
                    <a:pt x="408" y="526"/>
                  </a:lnTo>
                  <a:lnTo>
                    <a:pt x="372" y="532"/>
                  </a:lnTo>
                  <a:lnTo>
                    <a:pt x="306" y="544"/>
                  </a:lnTo>
                  <a:lnTo>
                    <a:pt x="246" y="556"/>
                  </a:lnTo>
                  <a:lnTo>
                    <a:pt x="192" y="598"/>
                  </a:lnTo>
                  <a:lnTo>
                    <a:pt x="162" y="630"/>
                  </a:lnTo>
                  <a:lnTo>
                    <a:pt x="118" y="602"/>
                  </a:lnTo>
                  <a:lnTo>
                    <a:pt x="78" y="564"/>
                  </a:lnTo>
                  <a:lnTo>
                    <a:pt x="60" y="512"/>
                  </a:lnTo>
                  <a:lnTo>
                    <a:pt x="30" y="460"/>
                  </a:lnTo>
                  <a:lnTo>
                    <a:pt x="0" y="422"/>
                  </a:lnTo>
                  <a:lnTo>
                    <a:pt x="6" y="382"/>
                  </a:lnTo>
                  <a:lnTo>
                    <a:pt x="24" y="346"/>
                  </a:lnTo>
                  <a:lnTo>
                    <a:pt x="22" y="282"/>
                  </a:lnTo>
                  <a:lnTo>
                    <a:pt x="12" y="226"/>
                  </a:lnTo>
                  <a:lnTo>
                    <a:pt x="48" y="122"/>
                  </a:lnTo>
                  <a:lnTo>
                    <a:pt x="26" y="82"/>
                  </a:lnTo>
                  <a:lnTo>
                    <a:pt x="32" y="34"/>
                  </a:lnTo>
                  <a:lnTo>
                    <a:pt x="92" y="0"/>
                  </a:lnTo>
                  <a:lnTo>
                    <a:pt x="132" y="28"/>
                  </a:lnTo>
                  <a:lnTo>
                    <a:pt x="188" y="18"/>
                  </a:lnTo>
                  <a:lnTo>
                    <a:pt x="244" y="16"/>
                  </a:lnTo>
                  <a:lnTo>
                    <a:pt x="288" y="14"/>
                  </a:lnTo>
                  <a:lnTo>
                    <a:pt x="318" y="20"/>
                  </a:lnTo>
                  <a:lnTo>
                    <a:pt x="332" y="62"/>
                  </a:lnTo>
                  <a:lnTo>
                    <a:pt x="352" y="128"/>
                  </a:lnTo>
                  <a:lnTo>
                    <a:pt x="374" y="176"/>
                  </a:lnTo>
                  <a:lnTo>
                    <a:pt x="398" y="210"/>
                  </a:lnTo>
                  <a:lnTo>
                    <a:pt x="420" y="234"/>
                  </a:lnTo>
                  <a:lnTo>
                    <a:pt x="472" y="260"/>
                  </a:lnTo>
                  <a:lnTo>
                    <a:pt x="536" y="238"/>
                  </a:lnTo>
                  <a:lnTo>
                    <a:pt x="582" y="238"/>
                  </a:lnTo>
                  <a:lnTo>
                    <a:pt x="630" y="260"/>
                  </a:lnTo>
                  <a:lnTo>
                    <a:pt x="614" y="304"/>
                  </a:lnTo>
                  <a:lnTo>
                    <a:pt x="616" y="362"/>
                  </a:lnTo>
                  <a:lnTo>
                    <a:pt x="642" y="416"/>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sp>
          <p:nvSpPr>
            <p:cNvPr id="83" name="Freeform 159"/>
            <p:cNvSpPr>
              <a:spLocks/>
            </p:cNvSpPr>
            <p:nvPr/>
          </p:nvSpPr>
          <p:spPr bwMode="auto">
            <a:xfrm>
              <a:off x="3493875" y="5324005"/>
              <a:ext cx="133904" cy="112307"/>
            </a:xfrm>
            <a:custGeom>
              <a:avLst/>
              <a:gdLst>
                <a:gd name="T0" fmla="*/ 0 w 592"/>
                <a:gd name="T1" fmla="*/ 55033 h 498"/>
                <a:gd name="T2" fmla="*/ 3990 w 592"/>
                <a:gd name="T3" fmla="*/ 68294 h 498"/>
                <a:gd name="T4" fmla="*/ 10641 w 592"/>
                <a:gd name="T5" fmla="*/ 84208 h 498"/>
                <a:gd name="T6" fmla="*/ 27931 w 592"/>
                <a:gd name="T7" fmla="*/ 92164 h 498"/>
                <a:gd name="T8" fmla="*/ 47217 w 592"/>
                <a:gd name="T9" fmla="*/ 105425 h 498"/>
                <a:gd name="T10" fmla="*/ 75149 w 592"/>
                <a:gd name="T11" fmla="*/ 147861 h 498"/>
                <a:gd name="T12" fmla="*/ 92440 w 592"/>
                <a:gd name="T13" fmla="*/ 165100 h 498"/>
                <a:gd name="T14" fmla="*/ 108401 w 592"/>
                <a:gd name="T15" fmla="*/ 156480 h 498"/>
                <a:gd name="T16" fmla="*/ 126356 w 592"/>
                <a:gd name="T17" fmla="*/ 144545 h 498"/>
                <a:gd name="T18" fmla="*/ 150298 w 592"/>
                <a:gd name="T19" fmla="*/ 132610 h 498"/>
                <a:gd name="T20" fmla="*/ 170914 w 592"/>
                <a:gd name="T21" fmla="*/ 120676 h 498"/>
                <a:gd name="T22" fmla="*/ 180889 w 592"/>
                <a:gd name="T23" fmla="*/ 104762 h 498"/>
                <a:gd name="T24" fmla="*/ 196850 w 592"/>
                <a:gd name="T25" fmla="*/ 85534 h 498"/>
                <a:gd name="T26" fmla="*/ 191530 w 592"/>
                <a:gd name="T27" fmla="*/ 72273 h 498"/>
                <a:gd name="T28" fmla="*/ 170914 w 592"/>
                <a:gd name="T29" fmla="*/ 64316 h 498"/>
                <a:gd name="T30" fmla="*/ 168254 w 592"/>
                <a:gd name="T31" fmla="*/ 49729 h 498"/>
                <a:gd name="T32" fmla="*/ 158278 w 592"/>
                <a:gd name="T33" fmla="*/ 40446 h 498"/>
                <a:gd name="T34" fmla="*/ 144977 w 592"/>
                <a:gd name="T35" fmla="*/ 33816 h 498"/>
                <a:gd name="T36" fmla="*/ 137662 w 592"/>
                <a:gd name="T37" fmla="*/ 23207 h 498"/>
                <a:gd name="T38" fmla="*/ 137994 w 592"/>
                <a:gd name="T39" fmla="*/ 16908 h 498"/>
                <a:gd name="T40" fmla="*/ 117046 w 592"/>
                <a:gd name="T41" fmla="*/ 4641 h 498"/>
                <a:gd name="T42" fmla="*/ 94435 w 592"/>
                <a:gd name="T43" fmla="*/ 0 h 498"/>
                <a:gd name="T44" fmla="*/ 78474 w 592"/>
                <a:gd name="T45" fmla="*/ 5967 h 498"/>
                <a:gd name="T46" fmla="*/ 72489 w 592"/>
                <a:gd name="T47" fmla="*/ 15913 h 498"/>
                <a:gd name="T48" fmla="*/ 83794 w 592"/>
                <a:gd name="T49" fmla="*/ 35805 h 498"/>
                <a:gd name="T50" fmla="*/ 69164 w 592"/>
                <a:gd name="T51" fmla="*/ 45088 h 498"/>
                <a:gd name="T52" fmla="*/ 53868 w 592"/>
                <a:gd name="T53" fmla="*/ 55033 h 498"/>
                <a:gd name="T54" fmla="*/ 37907 w 592"/>
                <a:gd name="T55" fmla="*/ 52381 h 498"/>
                <a:gd name="T56" fmla="*/ 19951 w 592"/>
                <a:gd name="T57" fmla="*/ 53044 h 498"/>
                <a:gd name="T58" fmla="*/ 0 w 592"/>
                <a:gd name="T59" fmla="*/ 55033 h 4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92"/>
                <a:gd name="T91" fmla="*/ 0 h 498"/>
                <a:gd name="T92" fmla="*/ 592 w 592"/>
                <a:gd name="T93" fmla="*/ 498 h 4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92" h="498">
                  <a:moveTo>
                    <a:pt x="0" y="166"/>
                  </a:moveTo>
                  <a:lnTo>
                    <a:pt x="12" y="206"/>
                  </a:lnTo>
                  <a:lnTo>
                    <a:pt x="32" y="254"/>
                  </a:lnTo>
                  <a:lnTo>
                    <a:pt x="84" y="278"/>
                  </a:lnTo>
                  <a:lnTo>
                    <a:pt x="142" y="318"/>
                  </a:lnTo>
                  <a:lnTo>
                    <a:pt x="226" y="446"/>
                  </a:lnTo>
                  <a:lnTo>
                    <a:pt x="278" y="498"/>
                  </a:lnTo>
                  <a:lnTo>
                    <a:pt x="326" y="472"/>
                  </a:lnTo>
                  <a:lnTo>
                    <a:pt x="380" y="436"/>
                  </a:lnTo>
                  <a:lnTo>
                    <a:pt x="452" y="400"/>
                  </a:lnTo>
                  <a:lnTo>
                    <a:pt x="514" y="364"/>
                  </a:lnTo>
                  <a:lnTo>
                    <a:pt x="544" y="316"/>
                  </a:lnTo>
                  <a:lnTo>
                    <a:pt x="592" y="258"/>
                  </a:lnTo>
                  <a:lnTo>
                    <a:pt x="576" y="218"/>
                  </a:lnTo>
                  <a:lnTo>
                    <a:pt x="514" y="194"/>
                  </a:lnTo>
                  <a:lnTo>
                    <a:pt x="506" y="150"/>
                  </a:lnTo>
                  <a:lnTo>
                    <a:pt x="476" y="122"/>
                  </a:lnTo>
                  <a:lnTo>
                    <a:pt x="436" y="102"/>
                  </a:lnTo>
                  <a:lnTo>
                    <a:pt x="414" y="70"/>
                  </a:lnTo>
                  <a:lnTo>
                    <a:pt x="415" y="51"/>
                  </a:lnTo>
                  <a:lnTo>
                    <a:pt x="352" y="14"/>
                  </a:lnTo>
                  <a:lnTo>
                    <a:pt x="284" y="0"/>
                  </a:lnTo>
                  <a:lnTo>
                    <a:pt x="236" y="18"/>
                  </a:lnTo>
                  <a:lnTo>
                    <a:pt x="218" y="48"/>
                  </a:lnTo>
                  <a:lnTo>
                    <a:pt x="252" y="108"/>
                  </a:lnTo>
                  <a:lnTo>
                    <a:pt x="208" y="136"/>
                  </a:lnTo>
                  <a:lnTo>
                    <a:pt x="162" y="166"/>
                  </a:lnTo>
                  <a:lnTo>
                    <a:pt x="114" y="158"/>
                  </a:lnTo>
                  <a:lnTo>
                    <a:pt x="60" y="160"/>
                  </a:lnTo>
                  <a:lnTo>
                    <a:pt x="0" y="166"/>
                  </a:lnTo>
                  <a:close/>
                </a:path>
              </a:pathLst>
            </a:custGeom>
            <a:ln>
              <a:headEnd/>
              <a:tailEnd/>
            </a:ln>
          </p:spPr>
          <p:style>
            <a:lnRef idx="1">
              <a:schemeClr val="accent3"/>
            </a:lnRef>
            <a:fillRef idx="2">
              <a:schemeClr val="accent3"/>
            </a:fillRef>
            <a:effectRef idx="1">
              <a:schemeClr val="accent3"/>
            </a:effectRef>
            <a:fontRef idx="minor">
              <a:schemeClr val="dk1"/>
            </a:fontRef>
          </p:style>
          <p:txBody>
            <a:bodyPr/>
            <a:lstStyle/>
            <a:p>
              <a:endParaRPr lang="zh-CN" altLang="zh-CN" kern="0">
                <a:solidFill>
                  <a:sysClr val="windowText" lastClr="000000"/>
                </a:solidFill>
              </a:endParaRPr>
            </a:p>
          </p:txBody>
        </p:sp>
      </p:grpSp>
      <p:sp>
        <p:nvSpPr>
          <p:cNvPr id="84" name="Rectangle 83"/>
          <p:cNvSpPr/>
          <p:nvPr/>
        </p:nvSpPr>
        <p:spPr>
          <a:xfrm>
            <a:off x="2368340" y="1643289"/>
            <a:ext cx="1220142" cy="523220"/>
          </a:xfrm>
          <a:prstGeom prst="rect">
            <a:avLst/>
          </a:prstGeom>
        </p:spPr>
        <p:txBody>
          <a:bodyPr wrap="none">
            <a:spAutoFit/>
          </a:bodyPr>
          <a:lstStyle/>
          <a:p>
            <a:pPr algn="ctr"/>
            <a:r>
              <a:rPr lang="en-US" sz="1400"/>
              <a:t>Rural </a:t>
            </a:r>
            <a:r>
              <a:rPr lang="en-US" sz="1400" smtClean="0"/>
              <a:t>North</a:t>
            </a:r>
          </a:p>
          <a:p>
            <a:pPr algn="ctr"/>
            <a:r>
              <a:rPr lang="en-US" sz="1400" smtClean="0"/>
              <a:t>51%</a:t>
            </a:r>
          </a:p>
        </p:txBody>
      </p:sp>
      <p:sp>
        <p:nvSpPr>
          <p:cNvPr id="85" name="Rectangle 84"/>
          <p:cNvSpPr/>
          <p:nvPr/>
        </p:nvSpPr>
        <p:spPr>
          <a:xfrm>
            <a:off x="2404926" y="3934525"/>
            <a:ext cx="1362874" cy="523220"/>
          </a:xfrm>
          <a:prstGeom prst="rect">
            <a:avLst/>
          </a:prstGeom>
        </p:spPr>
        <p:txBody>
          <a:bodyPr wrap="none">
            <a:spAutoFit/>
          </a:bodyPr>
          <a:lstStyle/>
          <a:p>
            <a:pPr algn="ctr"/>
            <a:r>
              <a:rPr lang="en-US" sz="1400"/>
              <a:t>Rural Central</a:t>
            </a:r>
          </a:p>
          <a:p>
            <a:pPr algn="ctr"/>
            <a:r>
              <a:rPr lang="en-US" sz="1400" smtClean="0"/>
              <a:t>53%</a:t>
            </a:r>
          </a:p>
        </p:txBody>
      </p:sp>
      <p:sp>
        <p:nvSpPr>
          <p:cNvPr id="86" name="Rectangle 85"/>
          <p:cNvSpPr/>
          <p:nvPr/>
        </p:nvSpPr>
        <p:spPr>
          <a:xfrm>
            <a:off x="1997861" y="5012780"/>
            <a:ext cx="1308308" cy="523220"/>
          </a:xfrm>
          <a:prstGeom prst="rect">
            <a:avLst/>
          </a:prstGeom>
        </p:spPr>
        <p:txBody>
          <a:bodyPr wrap="none">
            <a:spAutoFit/>
          </a:bodyPr>
          <a:lstStyle/>
          <a:p>
            <a:pPr algn="ctr"/>
            <a:r>
              <a:rPr lang="en-US" sz="1400"/>
              <a:t>Rural South </a:t>
            </a:r>
          </a:p>
          <a:p>
            <a:pPr algn="ctr"/>
            <a:r>
              <a:rPr lang="en-US" sz="1400" smtClean="0"/>
              <a:t>55%</a:t>
            </a:r>
          </a:p>
        </p:txBody>
      </p:sp>
      <p:sp>
        <p:nvSpPr>
          <p:cNvPr id="93" name="TextBox 92"/>
          <p:cNvSpPr txBox="1"/>
          <p:nvPr/>
        </p:nvSpPr>
        <p:spPr>
          <a:xfrm>
            <a:off x="3704052" y="4876800"/>
            <a:ext cx="5003068" cy="104644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smtClean="0"/>
              <a:t>Vẻ</a:t>
            </a:r>
            <a:r>
              <a:rPr lang="en-US" sz="1600" dirty="0" smtClean="0"/>
              <a:t> </a:t>
            </a:r>
            <a:r>
              <a:rPr lang="en-US" sz="1600" dirty="0" err="1" smtClean="0"/>
              <a:t>đẹp</a:t>
            </a:r>
            <a:r>
              <a:rPr lang="en-US" sz="1600" dirty="0" smtClean="0"/>
              <a:t> </a:t>
            </a:r>
            <a:r>
              <a:rPr lang="en-US" sz="1600" dirty="0" err="1" smtClean="0"/>
              <a:t>của</a:t>
            </a:r>
            <a:r>
              <a:rPr lang="en-US" sz="1600" dirty="0" smtClean="0"/>
              <a:t> TMĐT </a:t>
            </a:r>
            <a:r>
              <a:rPr lang="en-US" sz="1600" dirty="0" err="1" smtClean="0"/>
              <a:t>là</a:t>
            </a:r>
            <a:r>
              <a:rPr lang="en-US" sz="1600" dirty="0" smtClean="0"/>
              <a:t> </a:t>
            </a:r>
            <a:r>
              <a:rPr lang="en-US" sz="1600" dirty="0" err="1" smtClean="0"/>
              <a:t>sự</a:t>
            </a:r>
            <a:r>
              <a:rPr lang="en-US" sz="1600" dirty="0" smtClean="0"/>
              <a:t> </a:t>
            </a:r>
            <a:r>
              <a:rPr lang="en-US" sz="1600" dirty="0" err="1" smtClean="0"/>
              <a:t>kết</a:t>
            </a:r>
            <a:r>
              <a:rPr lang="en-US" sz="1600" dirty="0" smtClean="0"/>
              <a:t> </a:t>
            </a:r>
            <a:r>
              <a:rPr lang="en-US" sz="1600" dirty="0" err="1" smtClean="0"/>
              <a:t>nối</a:t>
            </a:r>
            <a:r>
              <a:rPr lang="en-US" sz="1600" dirty="0" smtClean="0"/>
              <a:t> </a:t>
            </a:r>
            <a:r>
              <a:rPr lang="en-US" sz="1600" dirty="0" err="1" smtClean="0"/>
              <a:t>giữa</a:t>
            </a:r>
            <a:r>
              <a:rPr lang="en-US" sz="1600" dirty="0" smtClean="0"/>
              <a:t> </a:t>
            </a:r>
            <a:r>
              <a:rPr lang="en-US" sz="1600" dirty="0" err="1" smtClean="0"/>
              <a:t>cộng</a:t>
            </a:r>
            <a:r>
              <a:rPr lang="en-US" sz="1600" dirty="0" smtClean="0"/>
              <a:t> </a:t>
            </a:r>
            <a:r>
              <a:rPr lang="en-US" sz="1600" dirty="0" err="1" smtClean="0"/>
              <a:t>đồng</a:t>
            </a:r>
            <a:r>
              <a:rPr lang="en-US" sz="1600" dirty="0" smtClean="0"/>
              <a:t> </a:t>
            </a:r>
            <a:r>
              <a:rPr lang="en-US" sz="1600" dirty="0" err="1" smtClean="0"/>
              <a:t>mua</a:t>
            </a:r>
            <a:r>
              <a:rPr lang="en-US" sz="1600" dirty="0" smtClean="0"/>
              <a:t> </a:t>
            </a:r>
            <a:r>
              <a:rPr lang="en-US" sz="1600" dirty="0" err="1" smtClean="0"/>
              <a:t>và</a:t>
            </a:r>
            <a:r>
              <a:rPr lang="en-US" sz="1600" dirty="0" smtClean="0"/>
              <a:t> </a:t>
            </a:r>
            <a:r>
              <a:rPr lang="en-US" sz="1600" dirty="0" err="1" smtClean="0"/>
              <a:t>bán</a:t>
            </a:r>
            <a:r>
              <a:rPr lang="en-US" sz="1600" dirty="0" smtClean="0"/>
              <a:t> </a:t>
            </a:r>
            <a:r>
              <a:rPr lang="en-US" sz="1600" dirty="0" err="1" smtClean="0"/>
              <a:t>khắp</a:t>
            </a:r>
            <a:r>
              <a:rPr lang="en-US" sz="1600" dirty="0" smtClean="0"/>
              <a:t> </a:t>
            </a:r>
            <a:r>
              <a:rPr lang="en-US" sz="1600" dirty="0" err="1" smtClean="0"/>
              <a:t>cả</a:t>
            </a:r>
            <a:r>
              <a:rPr lang="en-US" sz="1600" dirty="0" smtClean="0"/>
              <a:t> </a:t>
            </a:r>
            <a:r>
              <a:rPr lang="en-US" sz="1600" dirty="0" err="1" smtClean="0"/>
              <a:t>nước</a:t>
            </a:r>
            <a:r>
              <a:rPr lang="en-US" sz="1600" dirty="0" smtClean="0"/>
              <a:t>, </a:t>
            </a:r>
            <a:r>
              <a:rPr lang="en-US" sz="1600" dirty="0" err="1" smtClean="0"/>
              <a:t>thay</a:t>
            </a:r>
            <a:r>
              <a:rPr lang="en-US" sz="1600" dirty="0" smtClean="0"/>
              <a:t> </a:t>
            </a:r>
            <a:r>
              <a:rPr lang="en-US" sz="1600" dirty="0" err="1" smtClean="0"/>
              <a:t>đổi</a:t>
            </a:r>
            <a:r>
              <a:rPr lang="en-US" sz="1600" dirty="0" smtClean="0"/>
              <a:t> </a:t>
            </a:r>
            <a:r>
              <a:rPr lang="en-US" sz="1600" dirty="0" err="1" smtClean="0"/>
              <a:t>văn</a:t>
            </a:r>
            <a:r>
              <a:rPr lang="en-US" sz="1600" dirty="0" smtClean="0"/>
              <a:t> </a:t>
            </a:r>
            <a:r>
              <a:rPr lang="en-US" sz="1600" dirty="0" err="1" smtClean="0"/>
              <a:t>hoá</a:t>
            </a:r>
            <a:r>
              <a:rPr lang="en-US" sz="1600" dirty="0" smtClean="0"/>
              <a:t> </a:t>
            </a:r>
            <a:r>
              <a:rPr lang="en-US" sz="1600" dirty="0" err="1" smtClean="0"/>
              <a:t>mua</a:t>
            </a:r>
            <a:r>
              <a:rPr lang="en-US" sz="1600" dirty="0" smtClean="0"/>
              <a:t> </a:t>
            </a:r>
            <a:r>
              <a:rPr lang="en-US" sz="1600" dirty="0" err="1" smtClean="0"/>
              <a:t>sắm</a:t>
            </a:r>
            <a:r>
              <a:rPr lang="en-US" sz="1600" dirty="0" smtClean="0"/>
              <a:t> </a:t>
            </a:r>
            <a:r>
              <a:rPr lang="en-US" sz="1600" dirty="0" err="1" smtClean="0"/>
              <a:t>và</a:t>
            </a:r>
            <a:r>
              <a:rPr lang="en-US" sz="1600" dirty="0" smtClean="0"/>
              <a:t> </a:t>
            </a:r>
            <a:r>
              <a:rPr lang="en-US" sz="1600" dirty="0" err="1" smtClean="0"/>
              <a:t>thúc</a:t>
            </a:r>
            <a:r>
              <a:rPr lang="en-US" sz="1600" dirty="0" smtClean="0"/>
              <a:t> </a:t>
            </a:r>
            <a:r>
              <a:rPr lang="en-US" sz="1600" dirty="0" err="1" smtClean="0"/>
              <a:t>đẩy</a:t>
            </a:r>
            <a:r>
              <a:rPr lang="en-US" sz="1600" dirty="0" smtClean="0"/>
              <a:t> </a:t>
            </a:r>
            <a:r>
              <a:rPr lang="en-US" sz="1600" dirty="0" err="1" smtClean="0"/>
              <a:t>nền</a:t>
            </a:r>
            <a:r>
              <a:rPr lang="en-US" sz="1600" dirty="0" smtClean="0"/>
              <a:t> </a:t>
            </a:r>
            <a:r>
              <a:rPr lang="en-US" sz="1600" dirty="0" err="1" smtClean="0"/>
              <a:t>kinh</a:t>
            </a:r>
            <a:r>
              <a:rPr lang="en-US" sz="1600" dirty="0" smtClean="0"/>
              <a:t> </a:t>
            </a:r>
            <a:r>
              <a:rPr lang="en-US" sz="1600" dirty="0" err="1" smtClean="0"/>
              <a:t>tế</a:t>
            </a:r>
            <a:r>
              <a:rPr lang="en-US" sz="1600" dirty="0" smtClean="0"/>
              <a:t> </a:t>
            </a:r>
            <a:r>
              <a:rPr lang="en-US" sz="1600" dirty="0" err="1" smtClean="0"/>
              <a:t>quốc</a:t>
            </a:r>
            <a:r>
              <a:rPr lang="en-US" sz="1600" dirty="0" smtClean="0"/>
              <a:t> </a:t>
            </a:r>
            <a:r>
              <a:rPr lang="en-US" sz="1600" dirty="0" err="1" smtClean="0"/>
              <a:t>gia</a:t>
            </a:r>
            <a:r>
              <a:rPr lang="en-US" sz="1600" dirty="0"/>
              <a:t>.</a:t>
            </a:r>
          </a:p>
          <a:p>
            <a:endParaRPr lang="en-US" dirty="0" smtClean="0"/>
          </a:p>
        </p:txBody>
      </p:sp>
      <p:sp>
        <p:nvSpPr>
          <p:cNvPr id="2" name="TextBox 1"/>
          <p:cNvSpPr txBox="1"/>
          <p:nvPr/>
        </p:nvSpPr>
        <p:spPr>
          <a:xfrm>
            <a:off x="88328" y="5943600"/>
            <a:ext cx="4483671" cy="523220"/>
          </a:xfrm>
          <a:prstGeom prst="rect">
            <a:avLst/>
          </a:prstGeom>
          <a:noFill/>
        </p:spPr>
        <p:txBody>
          <a:bodyPr wrap="square" rtlCol="0">
            <a:spAutoFit/>
          </a:bodyPr>
          <a:lstStyle/>
          <a:p>
            <a:r>
              <a:rPr lang="en-US" dirty="0" err="1" smtClean="0"/>
              <a:t>Source:</a:t>
            </a:r>
            <a:r>
              <a:rPr lang="en-US" i="1" kern="1200" dirty="0" err="1">
                <a:solidFill>
                  <a:schemeClr val="tx1"/>
                </a:solidFill>
              </a:rPr>
              <a:t>Kantar</a:t>
            </a:r>
            <a:r>
              <a:rPr lang="en-US" i="1" kern="1200" dirty="0">
                <a:solidFill>
                  <a:schemeClr val="tx1"/>
                </a:solidFill>
              </a:rPr>
              <a:t> </a:t>
            </a:r>
            <a:r>
              <a:rPr lang="en-US" i="1" kern="1200" dirty="0" err="1">
                <a:solidFill>
                  <a:schemeClr val="tx1"/>
                </a:solidFill>
              </a:rPr>
              <a:t>Worldpanel</a:t>
            </a:r>
            <a:r>
              <a:rPr lang="en-US" i="1" kern="1200" dirty="0">
                <a:solidFill>
                  <a:schemeClr val="tx1"/>
                </a:solidFill>
              </a:rPr>
              <a:t> Vietnam, October, 2016</a:t>
            </a:r>
            <a:endParaRPr lang="en-US" dirty="0"/>
          </a:p>
          <a:p>
            <a:r>
              <a:rPr lang="en-US" dirty="0" smtClean="0"/>
              <a:t> </a:t>
            </a:r>
            <a:endParaRPr lang="en-US" dirty="0"/>
          </a:p>
        </p:txBody>
      </p:sp>
    </p:spTree>
    <p:extLst>
      <p:ext uri="{BB962C8B-B14F-4D97-AF65-F5344CB8AC3E}">
        <p14:creationId xmlns:p14="http://schemas.microsoft.com/office/powerpoint/2010/main" val="3385259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Lợi</a:t>
            </a:r>
            <a:r>
              <a:rPr lang="en-US" dirty="0" smtClean="0"/>
              <a:t> </a:t>
            </a:r>
            <a:r>
              <a:rPr lang="en-US" dirty="0" err="1" smtClean="0"/>
              <a:t>ích</a:t>
            </a:r>
            <a:r>
              <a:rPr lang="en-US" dirty="0" smtClean="0"/>
              <a:t> </a:t>
            </a:r>
            <a:r>
              <a:rPr lang="en-US" dirty="0" err="1" smtClean="0"/>
              <a:t>của</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dirty="0"/>
          </a:p>
        </p:txBody>
      </p:sp>
      <p:sp>
        <p:nvSpPr>
          <p:cNvPr id="3" name="TextBox 2"/>
          <p:cNvSpPr txBox="1"/>
          <p:nvPr/>
        </p:nvSpPr>
        <p:spPr>
          <a:xfrm>
            <a:off x="914400" y="2133600"/>
            <a:ext cx="7467600" cy="1384995"/>
          </a:xfrm>
          <a:prstGeom prst="rect">
            <a:avLst/>
          </a:prstGeom>
          <a:noFill/>
        </p:spPr>
        <p:txBody>
          <a:bodyPr wrap="square" rtlCol="0">
            <a:spAutoFit/>
          </a:bodyPr>
          <a:lstStyle/>
          <a:p>
            <a:r>
              <a:rPr lang="en-US" sz="2800" b="1" dirty="0" smtClean="0">
                <a:latin typeface="Courier New" panose="02070309020205020404" pitchFamily="49" charset="0"/>
                <a:cs typeface="Courier New" panose="02070309020205020404" pitchFamily="49" charset="0"/>
              </a:rPr>
              <a:t>Công </a:t>
            </a:r>
            <a:r>
              <a:rPr lang="en-US" sz="2800" b="1" dirty="0" err="1" smtClean="0">
                <a:latin typeface="Courier New" panose="02070309020205020404" pitchFamily="49" charset="0"/>
                <a:cs typeface="Courier New" panose="02070309020205020404" pitchFamily="49" charset="0"/>
              </a:rPr>
              <a:t>nghệ</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làm</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thay</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đổi</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cuộc</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sống</a:t>
            </a:r>
            <a:r>
              <a:rPr lang="en-US" sz="2800" b="1" dirty="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và</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đem</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lại</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cuộc</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sống</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tốt</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đẹp</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hơn</a:t>
            </a:r>
            <a:r>
              <a:rPr lang="en-US" sz="2800" b="1" dirty="0" smtClean="0">
                <a:latin typeface="Courier New" panose="02070309020205020404" pitchFamily="49" charset="0"/>
                <a:cs typeface="Courier New" panose="02070309020205020404" pitchFamily="49" charset="0"/>
              </a:rPr>
              <a:t> </a:t>
            </a:r>
            <a:r>
              <a:rPr lang="en-US" sz="2800" b="1" dirty="0" err="1" smtClean="0">
                <a:latin typeface="Courier New" panose="02070309020205020404" pitchFamily="49" charset="0"/>
                <a:cs typeface="Courier New" panose="02070309020205020404" pitchFamily="49" charset="0"/>
              </a:rPr>
              <a:t>cho</a:t>
            </a:r>
            <a:r>
              <a:rPr lang="en-US" sz="2800" b="1" dirty="0" smtClean="0">
                <a:latin typeface="Courier New" panose="02070309020205020404" pitchFamily="49" charset="0"/>
                <a:cs typeface="Courier New" panose="02070309020205020404" pitchFamily="49" charset="0"/>
              </a:rPr>
              <a:t> con </a:t>
            </a:r>
            <a:r>
              <a:rPr lang="en-US" sz="2800" b="1" dirty="0" err="1" smtClean="0">
                <a:latin typeface="Courier New" panose="02070309020205020404" pitchFamily="49" charset="0"/>
                <a:cs typeface="Courier New" panose="02070309020205020404" pitchFamily="49" charset="0"/>
              </a:rPr>
              <a:t>người</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53870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7886700" cy="541499"/>
          </a:xfrm>
        </p:spPr>
        <p:txBody>
          <a:bodyPr/>
          <a:lstStyle/>
          <a:p>
            <a:r>
              <a:rPr lang="en-US" dirty="0" smtClean="0"/>
              <a:t>3. </a:t>
            </a:r>
            <a:r>
              <a:rPr lang="en-US" dirty="0" err="1" smtClean="0"/>
              <a:t>Thách</a:t>
            </a:r>
            <a:r>
              <a:rPr lang="en-US" dirty="0" smtClean="0"/>
              <a:t> </a:t>
            </a:r>
            <a:r>
              <a:rPr lang="en-US" dirty="0" err="1" smtClean="0"/>
              <a:t>thức</a:t>
            </a:r>
            <a:r>
              <a:rPr lang="en-US" dirty="0" smtClean="0"/>
              <a:t> </a:t>
            </a:r>
            <a:r>
              <a:rPr lang="en-US" dirty="0" err="1" smtClean="0"/>
              <a:t>trong</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dirty="0"/>
          </a:p>
        </p:txBody>
      </p:sp>
      <p:sp>
        <p:nvSpPr>
          <p:cNvPr id="3" name="TextBox 2"/>
          <p:cNvSpPr txBox="1"/>
          <p:nvPr/>
        </p:nvSpPr>
        <p:spPr>
          <a:xfrm>
            <a:off x="533400" y="1524000"/>
            <a:ext cx="8153400" cy="3262432"/>
          </a:xfrm>
          <a:prstGeom prst="rect">
            <a:avLst/>
          </a:prstGeom>
          <a:noFill/>
        </p:spPr>
        <p:txBody>
          <a:bodyPr wrap="square" rtlCol="0">
            <a:spAutoFit/>
          </a:bodyPr>
          <a:lstStyle/>
          <a:p>
            <a:pPr marL="285750" indent="-285750">
              <a:lnSpc>
                <a:spcPct val="200000"/>
              </a:lnSpc>
              <a:buFontTx/>
              <a:buChar char="-"/>
            </a:pPr>
            <a:r>
              <a:rPr lang="en-US" sz="2400" dirty="0" err="1" smtClean="0"/>
              <a:t>Pháp</a:t>
            </a:r>
            <a:r>
              <a:rPr lang="en-US" sz="2400" dirty="0" smtClean="0"/>
              <a:t> </a:t>
            </a:r>
            <a:r>
              <a:rPr lang="en-US" sz="2400" dirty="0" err="1" smtClean="0"/>
              <a:t>lý</a:t>
            </a:r>
            <a:r>
              <a:rPr lang="en-US" sz="2400" dirty="0" smtClean="0"/>
              <a:t> </a:t>
            </a:r>
            <a:r>
              <a:rPr lang="en-US" sz="2400" dirty="0" err="1" smtClean="0"/>
              <a:t>phù</a:t>
            </a:r>
            <a:r>
              <a:rPr lang="en-US" sz="2400" dirty="0" smtClean="0"/>
              <a:t> </a:t>
            </a:r>
            <a:r>
              <a:rPr lang="en-US" sz="2400" dirty="0" err="1" smtClean="0"/>
              <a:t>hợp</a:t>
            </a:r>
            <a:r>
              <a:rPr lang="en-US" sz="2400" dirty="0" smtClean="0"/>
              <a:t> </a:t>
            </a:r>
            <a:r>
              <a:rPr lang="en-US" sz="2400" dirty="0" err="1" smtClean="0"/>
              <a:t>với</a:t>
            </a:r>
            <a:r>
              <a:rPr lang="en-US" sz="2400" dirty="0" smtClean="0"/>
              <a:t> </a:t>
            </a:r>
            <a:r>
              <a:rPr lang="en-US" sz="2400" dirty="0" err="1" smtClean="0"/>
              <a:t>hoạt</a:t>
            </a:r>
            <a:r>
              <a:rPr lang="en-US" sz="2400" dirty="0" smtClean="0"/>
              <a:t> </a:t>
            </a:r>
            <a:r>
              <a:rPr lang="en-US" sz="2400" dirty="0" err="1" smtClean="0"/>
              <a:t>động</a:t>
            </a:r>
            <a:r>
              <a:rPr lang="en-US" sz="2400" dirty="0" smtClean="0"/>
              <a:t> </a:t>
            </a:r>
            <a:r>
              <a:rPr lang="en-US" sz="2400" dirty="0" err="1" smtClean="0"/>
              <a:t>xã</a:t>
            </a:r>
            <a:r>
              <a:rPr lang="en-US" sz="2400" dirty="0" smtClean="0"/>
              <a:t> </a:t>
            </a:r>
            <a:r>
              <a:rPr lang="en-US" sz="2400" dirty="0" err="1" smtClean="0"/>
              <a:t>hội</a:t>
            </a:r>
            <a:r>
              <a:rPr lang="en-US" sz="2400" dirty="0" smtClean="0"/>
              <a:t> </a:t>
            </a:r>
            <a:r>
              <a:rPr lang="en-US" sz="2400" dirty="0" err="1" smtClean="0"/>
              <a:t>mới</a:t>
            </a:r>
            <a:r>
              <a:rPr lang="en-US" sz="2400" dirty="0" smtClean="0"/>
              <a:t> </a:t>
            </a:r>
            <a:r>
              <a:rPr lang="en-US" sz="2400" dirty="0" err="1" smtClean="0"/>
              <a:t>gắn</a:t>
            </a:r>
            <a:r>
              <a:rPr lang="en-US" sz="2400" dirty="0" smtClean="0"/>
              <a:t> </a:t>
            </a:r>
            <a:r>
              <a:rPr lang="en-US" sz="2400" dirty="0" err="1" smtClean="0"/>
              <a:t>liền</a:t>
            </a:r>
            <a:r>
              <a:rPr lang="en-US" sz="2400" dirty="0" smtClean="0"/>
              <a:t> </a:t>
            </a:r>
            <a:r>
              <a:rPr lang="en-US" sz="2400" dirty="0" err="1" smtClean="0"/>
              <a:t>với</a:t>
            </a:r>
            <a:r>
              <a:rPr lang="en-US" sz="2400" dirty="0" smtClean="0"/>
              <a:t> </a:t>
            </a:r>
            <a:r>
              <a:rPr lang="en-US" sz="2400" dirty="0" err="1" smtClean="0"/>
              <a:t>hạ</a:t>
            </a:r>
            <a:r>
              <a:rPr lang="en-US" sz="2400" dirty="0" smtClean="0"/>
              <a:t> </a:t>
            </a:r>
            <a:r>
              <a:rPr lang="en-US" sz="2400" dirty="0" err="1" smtClean="0"/>
              <a:t>tầng</a:t>
            </a:r>
            <a:r>
              <a:rPr lang="en-US" sz="2400" dirty="0" smtClean="0"/>
              <a:t> </a:t>
            </a:r>
            <a:r>
              <a:rPr lang="en-US" sz="2400" dirty="0" err="1" smtClean="0"/>
              <a:t>công</a:t>
            </a:r>
            <a:r>
              <a:rPr lang="en-US" sz="2400" dirty="0" smtClean="0"/>
              <a:t> </a:t>
            </a:r>
            <a:r>
              <a:rPr lang="en-US" sz="2400" dirty="0" err="1" smtClean="0"/>
              <a:t>nghệ</a:t>
            </a:r>
            <a:endParaRPr lang="en-US" sz="2400" dirty="0" smtClean="0"/>
          </a:p>
          <a:p>
            <a:pPr marL="285750" indent="-285750">
              <a:lnSpc>
                <a:spcPct val="200000"/>
              </a:lnSpc>
              <a:buFontTx/>
              <a:buChar char="-"/>
            </a:pPr>
            <a:r>
              <a:rPr lang="en-US" sz="2400" b="1" dirty="0" err="1" smtClean="0"/>
              <a:t>Niềm</a:t>
            </a:r>
            <a:r>
              <a:rPr lang="en-US" sz="2400" b="1" dirty="0" smtClean="0"/>
              <a:t> tin </a:t>
            </a:r>
            <a:r>
              <a:rPr lang="en-US" sz="2400" dirty="0" err="1" smtClean="0"/>
              <a:t>giao</a:t>
            </a:r>
            <a:r>
              <a:rPr lang="en-US" sz="2400" dirty="0" smtClean="0"/>
              <a:t> </a:t>
            </a:r>
            <a:r>
              <a:rPr lang="en-US" sz="2400" dirty="0" err="1" smtClean="0"/>
              <a:t>dịch</a:t>
            </a:r>
            <a:r>
              <a:rPr lang="en-US" sz="2400" dirty="0" smtClean="0"/>
              <a:t> TMĐT</a:t>
            </a:r>
          </a:p>
          <a:p>
            <a:pPr marL="285750" indent="-285750">
              <a:lnSpc>
                <a:spcPct val="200000"/>
              </a:lnSpc>
              <a:buFontTx/>
              <a:buChar char="-"/>
            </a:pPr>
            <a:r>
              <a:rPr lang="en-US" sz="2400" dirty="0" err="1" smtClean="0"/>
              <a:t>Cập</a:t>
            </a:r>
            <a:r>
              <a:rPr lang="en-US" sz="2400" dirty="0" smtClean="0"/>
              <a:t> </a:t>
            </a:r>
            <a:r>
              <a:rPr lang="en-US" sz="2400" dirty="0" err="1" smtClean="0"/>
              <a:t>nhật</a:t>
            </a:r>
            <a:r>
              <a:rPr lang="en-US" sz="2400" dirty="0" smtClean="0"/>
              <a:t> </a:t>
            </a:r>
            <a:r>
              <a:rPr lang="en-US" sz="2400" dirty="0" err="1" smtClean="0"/>
              <a:t>công</a:t>
            </a:r>
            <a:r>
              <a:rPr lang="en-US" sz="2400" dirty="0" smtClean="0"/>
              <a:t> </a:t>
            </a:r>
            <a:r>
              <a:rPr lang="en-US" sz="2400" dirty="0" err="1" smtClean="0"/>
              <a:t>nghệ</a:t>
            </a:r>
            <a:r>
              <a:rPr lang="en-US" sz="2400" dirty="0" smtClean="0"/>
              <a:t> </a:t>
            </a:r>
            <a:r>
              <a:rPr lang="en-US" sz="2400" dirty="0" err="1" smtClean="0"/>
              <a:t>mới</a:t>
            </a:r>
            <a:r>
              <a:rPr lang="en-US" sz="2400" dirty="0" smtClean="0"/>
              <a:t> </a:t>
            </a:r>
            <a:r>
              <a:rPr lang="en-US" sz="2400" dirty="0" err="1" smtClean="0"/>
              <a:t>liên</a:t>
            </a:r>
            <a:r>
              <a:rPr lang="en-US" sz="2400" dirty="0" smtClean="0"/>
              <a:t> </a:t>
            </a:r>
            <a:r>
              <a:rPr lang="en-US" sz="2400" dirty="0" err="1" smtClean="0"/>
              <a:t>tục</a:t>
            </a:r>
            <a:endParaRPr lang="en-US" sz="2400" dirty="0" smtClean="0"/>
          </a:p>
          <a:p>
            <a:pPr marL="285750" indent="-285750">
              <a:buFontTx/>
              <a:buChar char="-"/>
            </a:pPr>
            <a:endParaRPr lang="en-US" dirty="0"/>
          </a:p>
        </p:txBody>
      </p:sp>
    </p:spTree>
    <p:extLst>
      <p:ext uri="{BB962C8B-B14F-4D97-AF65-F5344CB8AC3E}">
        <p14:creationId xmlns:p14="http://schemas.microsoft.com/office/powerpoint/2010/main" val="3084065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7886700" cy="541499"/>
          </a:xfrm>
        </p:spPr>
        <p:txBody>
          <a:bodyPr/>
          <a:lstStyle/>
          <a:p>
            <a:r>
              <a:rPr lang="en-US" dirty="0" smtClean="0"/>
              <a:t>How to evaluate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43780382"/>
              </p:ext>
            </p:extLst>
          </p:nvPr>
        </p:nvGraphicFramePr>
        <p:xfrm>
          <a:off x="1524000" y="1397000"/>
          <a:ext cx="6096000" cy="1752600"/>
        </p:xfrm>
        <a:graphic>
          <a:graphicData uri="http://schemas.openxmlformats.org/drawingml/2006/table">
            <a:tbl>
              <a:tblPr firstRow="1" bandRow="1">
                <a:tableStyleId>{5C22544A-7EE6-4342-B048-85BDC9FD1C3A}</a:tableStyleId>
              </a:tblPr>
              <a:tblGrid>
                <a:gridCol w="3048000"/>
                <a:gridCol w="3048000"/>
              </a:tblGrid>
              <a:tr h="584200">
                <a:tc>
                  <a:txBody>
                    <a:bodyPr/>
                    <a:lstStyle/>
                    <a:p>
                      <a:r>
                        <a:rPr lang="en-US" sz="2000" dirty="0" smtClean="0"/>
                        <a:t>Component</a:t>
                      </a:r>
                      <a:endParaRPr lang="en-US" sz="2000" dirty="0"/>
                    </a:p>
                  </a:txBody>
                  <a:tcPr/>
                </a:tc>
                <a:tc>
                  <a:txBody>
                    <a:bodyPr/>
                    <a:lstStyle/>
                    <a:p>
                      <a:r>
                        <a:rPr lang="en-US" sz="2000" dirty="0" smtClean="0"/>
                        <a:t>Percentage</a:t>
                      </a:r>
                      <a:endParaRPr lang="en-US" sz="2000" dirty="0"/>
                    </a:p>
                  </a:txBody>
                  <a:tcPr/>
                </a:tc>
              </a:tr>
              <a:tr h="584200">
                <a:tc>
                  <a:txBody>
                    <a:bodyPr/>
                    <a:lstStyle/>
                    <a:p>
                      <a:r>
                        <a:rPr lang="en-US" sz="2000" dirty="0" smtClean="0"/>
                        <a:t>Exercise + Seminar</a:t>
                      </a:r>
                      <a:endParaRPr lang="en-US" sz="2000" dirty="0"/>
                    </a:p>
                  </a:txBody>
                  <a:tcPr/>
                </a:tc>
                <a:tc>
                  <a:txBody>
                    <a:bodyPr/>
                    <a:lstStyle/>
                    <a:p>
                      <a:r>
                        <a:rPr lang="en-US" sz="2000" dirty="0" smtClean="0"/>
                        <a:t>30</a:t>
                      </a:r>
                      <a:r>
                        <a:rPr lang="en-US" sz="2000" dirty="0" smtClean="0"/>
                        <a:t>%</a:t>
                      </a:r>
                      <a:endParaRPr lang="en-US" sz="2000" dirty="0"/>
                    </a:p>
                  </a:txBody>
                  <a:tcPr/>
                </a:tc>
              </a:tr>
              <a:tr h="584200">
                <a:tc>
                  <a:txBody>
                    <a:bodyPr/>
                    <a:lstStyle/>
                    <a:p>
                      <a:r>
                        <a:rPr lang="en-US" sz="2000" dirty="0" err="1" smtClean="0"/>
                        <a:t>Examen</a:t>
                      </a:r>
                      <a:endParaRPr lang="en-US" sz="2000" dirty="0"/>
                    </a:p>
                  </a:txBody>
                  <a:tcPr/>
                </a:tc>
                <a:tc>
                  <a:txBody>
                    <a:bodyPr/>
                    <a:lstStyle/>
                    <a:p>
                      <a:r>
                        <a:rPr lang="en-US" sz="2000" dirty="0" smtClean="0"/>
                        <a:t>70</a:t>
                      </a:r>
                      <a:r>
                        <a:rPr lang="en-US" sz="2000" dirty="0" smtClean="0"/>
                        <a:t>%</a:t>
                      </a:r>
                      <a:endParaRPr lang="en-US" sz="2000" dirty="0"/>
                    </a:p>
                  </a:txBody>
                  <a:tcPr/>
                </a:tc>
              </a:tr>
            </a:tbl>
          </a:graphicData>
        </a:graphic>
      </p:graphicFrame>
    </p:spTree>
    <p:extLst>
      <p:ext uri="{BB962C8B-B14F-4D97-AF65-F5344CB8AC3E}">
        <p14:creationId xmlns:p14="http://schemas.microsoft.com/office/powerpoint/2010/main" val="1013874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7886700" cy="541499"/>
          </a:xfrm>
        </p:spPr>
        <p:txBody>
          <a:bodyPr/>
          <a:lstStyle/>
          <a:p>
            <a:r>
              <a:rPr lang="en-US" dirty="0" smtClean="0"/>
              <a:t>4. </a:t>
            </a:r>
            <a:r>
              <a:rPr lang="en-US" dirty="0" err="1" smtClean="0"/>
              <a:t>Định</a:t>
            </a:r>
            <a:r>
              <a:rPr lang="en-US" dirty="0" smtClean="0"/>
              <a:t> </a:t>
            </a:r>
            <a:r>
              <a:rPr lang="en-US" dirty="0" err="1" smtClean="0"/>
              <a:t>hướng</a:t>
            </a:r>
            <a:r>
              <a:rPr lang="en-US" dirty="0" smtClean="0"/>
              <a:t> </a:t>
            </a:r>
            <a:r>
              <a:rPr lang="en-US" dirty="0" err="1" smtClean="0"/>
              <a:t>nghề</a:t>
            </a:r>
            <a:r>
              <a:rPr lang="en-US" dirty="0" smtClean="0"/>
              <a:t> </a:t>
            </a:r>
            <a:r>
              <a:rPr lang="en-US" dirty="0" err="1" smtClean="0"/>
              <a:t>nghiệp</a:t>
            </a:r>
            <a:endParaRPr lang="en-US" dirty="0"/>
          </a:p>
        </p:txBody>
      </p:sp>
      <p:sp>
        <p:nvSpPr>
          <p:cNvPr id="3" name="TextBox 2"/>
          <p:cNvSpPr txBox="1"/>
          <p:nvPr/>
        </p:nvSpPr>
        <p:spPr>
          <a:xfrm>
            <a:off x="457200" y="1371600"/>
            <a:ext cx="8153400" cy="4419600"/>
          </a:xfrm>
          <a:prstGeom prst="rect">
            <a:avLst/>
          </a:prstGeom>
          <a:noFill/>
        </p:spPr>
        <p:txBody>
          <a:bodyPr wrap="square" rtlCol="0">
            <a:spAutoFit/>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3993417"/>
              </p:ext>
            </p:extLst>
          </p:nvPr>
        </p:nvGraphicFramePr>
        <p:xfrm>
          <a:off x="1524000" y="1397000"/>
          <a:ext cx="6172200" cy="3327399"/>
        </p:xfrm>
        <a:graphic>
          <a:graphicData uri="http://schemas.openxmlformats.org/drawingml/2006/table">
            <a:tbl>
              <a:tblPr firstRow="1" bandRow="1">
                <a:tableStyleId>{5C22544A-7EE6-4342-B048-85BDC9FD1C3A}</a:tableStyleId>
              </a:tblPr>
              <a:tblGrid>
                <a:gridCol w="6172200"/>
              </a:tblGrid>
              <a:tr h="369711">
                <a:tc>
                  <a:txBody>
                    <a:bodyPr/>
                    <a:lstStyle/>
                    <a:p>
                      <a:pPr algn="ctr"/>
                      <a:r>
                        <a:rPr lang="en-US" dirty="0" err="1" smtClean="0"/>
                        <a:t>Nghề</a:t>
                      </a:r>
                      <a:endParaRPr lang="en-US" dirty="0"/>
                    </a:p>
                  </a:txBody>
                  <a:tcPr/>
                </a:tc>
              </a:tr>
              <a:tr h="369711">
                <a:tc>
                  <a:txBody>
                    <a:bodyPr/>
                    <a:lstStyle/>
                    <a:p>
                      <a:pPr algn="ctr"/>
                      <a:r>
                        <a:rPr lang="en-US" dirty="0" smtClean="0"/>
                        <a:t>Category</a:t>
                      </a:r>
                      <a:r>
                        <a:rPr lang="en-US" baseline="0" dirty="0" smtClean="0"/>
                        <a:t> Manager</a:t>
                      </a:r>
                      <a:endParaRPr lang="en-US" dirty="0"/>
                    </a:p>
                  </a:txBody>
                  <a:tcPr/>
                </a:tc>
              </a:tr>
              <a:tr h="369711">
                <a:tc>
                  <a:txBody>
                    <a:bodyPr/>
                    <a:lstStyle/>
                    <a:p>
                      <a:pPr algn="ctr"/>
                      <a:r>
                        <a:rPr lang="en-US" dirty="0" smtClean="0"/>
                        <a:t>Digital</a:t>
                      </a:r>
                      <a:r>
                        <a:rPr lang="en-US" baseline="0" dirty="0" smtClean="0"/>
                        <a:t> Marketing Manager</a:t>
                      </a:r>
                      <a:endParaRPr lang="en-US" dirty="0"/>
                    </a:p>
                  </a:txBody>
                  <a:tcPr/>
                </a:tc>
              </a:tr>
              <a:tr h="369711">
                <a:tc>
                  <a:txBody>
                    <a:bodyPr/>
                    <a:lstStyle/>
                    <a:p>
                      <a:pPr algn="ctr"/>
                      <a:r>
                        <a:rPr lang="en-US" dirty="0" smtClean="0"/>
                        <a:t>Tech Director </a:t>
                      </a:r>
                      <a:endParaRPr lang="en-US" dirty="0"/>
                    </a:p>
                  </a:txBody>
                  <a:tcPr/>
                </a:tc>
              </a:tr>
              <a:tr h="369711">
                <a:tc>
                  <a:txBody>
                    <a:bodyPr/>
                    <a:lstStyle/>
                    <a:p>
                      <a:pPr algn="ctr"/>
                      <a:r>
                        <a:rPr lang="en-US" dirty="0" smtClean="0"/>
                        <a:t>Senior</a:t>
                      </a:r>
                      <a:r>
                        <a:rPr lang="en-US" baseline="0" dirty="0" smtClean="0"/>
                        <a:t> </a:t>
                      </a:r>
                      <a:r>
                        <a:rPr lang="en-US" dirty="0" smtClean="0"/>
                        <a:t>Developer (iOS/Android</a:t>
                      </a:r>
                      <a:r>
                        <a:rPr lang="en-US" baseline="0" dirty="0" smtClean="0"/>
                        <a:t>, PHP, .NET, React…)</a:t>
                      </a:r>
                      <a:endParaRPr lang="en-US" dirty="0"/>
                    </a:p>
                  </a:txBody>
                  <a:tcPr/>
                </a:tc>
              </a:tr>
              <a:tr h="369711">
                <a:tc>
                  <a:txBody>
                    <a:bodyPr/>
                    <a:lstStyle/>
                    <a:p>
                      <a:pPr algn="ctr"/>
                      <a:r>
                        <a:rPr lang="en-US" dirty="0" smtClean="0"/>
                        <a:t>Product Manager</a:t>
                      </a:r>
                      <a:endParaRPr lang="en-US" dirty="0"/>
                    </a:p>
                  </a:txBody>
                  <a:tcPr/>
                </a:tc>
              </a:tr>
              <a:tr h="369711">
                <a:tc>
                  <a:txBody>
                    <a:bodyPr/>
                    <a:lstStyle/>
                    <a:p>
                      <a:pPr algn="ctr"/>
                      <a:r>
                        <a:rPr lang="en-US" dirty="0" smtClean="0"/>
                        <a:t>Operation Manager</a:t>
                      </a:r>
                      <a:endParaRPr lang="en-US" dirty="0"/>
                    </a:p>
                  </a:txBody>
                  <a:tcPr/>
                </a:tc>
              </a:tr>
              <a:tr h="369711">
                <a:tc>
                  <a:txBody>
                    <a:bodyPr/>
                    <a:lstStyle/>
                    <a:p>
                      <a:pPr algn="ctr"/>
                      <a:r>
                        <a:rPr lang="en-US" dirty="0" smtClean="0"/>
                        <a:t>Business</a:t>
                      </a:r>
                      <a:r>
                        <a:rPr lang="en-US" baseline="0" dirty="0" smtClean="0"/>
                        <a:t> Analyst</a:t>
                      </a:r>
                      <a:endParaRPr lang="en-US" dirty="0"/>
                    </a:p>
                  </a:txBody>
                  <a:tcPr/>
                </a:tc>
              </a:tr>
              <a:tr h="369711">
                <a:tc>
                  <a:txBody>
                    <a:bodyPr/>
                    <a:lstStyle/>
                    <a:p>
                      <a:pPr algn="ctr"/>
                      <a:r>
                        <a:rPr lang="en-US" dirty="0" smtClean="0"/>
                        <a:t>E-payment</a:t>
                      </a:r>
                      <a:r>
                        <a:rPr lang="en-US" baseline="0" dirty="0" smtClean="0"/>
                        <a:t> </a:t>
                      </a:r>
                      <a:endParaRPr lang="en-US" dirty="0"/>
                    </a:p>
                  </a:txBody>
                  <a:tcPr/>
                </a:tc>
              </a:tr>
            </a:tbl>
          </a:graphicData>
        </a:graphic>
      </p:graphicFrame>
      <p:sp>
        <p:nvSpPr>
          <p:cNvPr id="5" name="TextBox 4"/>
          <p:cNvSpPr txBox="1"/>
          <p:nvPr/>
        </p:nvSpPr>
        <p:spPr>
          <a:xfrm>
            <a:off x="533400" y="5029200"/>
            <a:ext cx="7924800" cy="1046440"/>
          </a:xfrm>
          <a:prstGeom prst="rect">
            <a:avLst/>
          </a:prstGeom>
          <a:noFill/>
        </p:spPr>
        <p:txBody>
          <a:bodyPr wrap="square" rtlCol="0">
            <a:spAutoFit/>
          </a:bodyPr>
          <a:lstStyle/>
          <a:p>
            <a:pPr algn="just"/>
            <a:r>
              <a:rPr lang="en-US" sz="1600" b="1" dirty="0" err="1" smtClean="0">
                <a:latin typeface="Courier New" panose="02070309020205020404" pitchFamily="49" charset="0"/>
                <a:cs typeface="Courier New" panose="02070309020205020404" pitchFamily="49" charset="0"/>
              </a:rPr>
              <a:t>Tìm</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được</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công</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việc</a:t>
            </a:r>
            <a:r>
              <a:rPr lang="en-US" sz="1600" b="1" dirty="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phù</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hợp</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với</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năng</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lực</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và</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kinh</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nghiệm</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bản</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thân</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và</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quan</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trọng</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là</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có</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cơ</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hội</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phát</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triển</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thăng</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tiến</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và</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tạo</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được</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giá</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trị</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cho</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cộng</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đồng</a:t>
            </a:r>
            <a:endParaRPr lang="en-US" sz="1600" b="1" dirty="0" smtClean="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3133127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
            </a:r>
            <a:br>
              <a:rPr lang="en-US" sz="2000" dirty="0" smtClean="0"/>
            </a:br>
            <a:r>
              <a:rPr lang="en-US" sz="2000" dirty="0" err="1" smtClean="0"/>
              <a:t>Chương</a:t>
            </a:r>
            <a:r>
              <a:rPr lang="en-US" sz="2000" dirty="0" smtClean="0"/>
              <a:t> </a:t>
            </a:r>
            <a:r>
              <a:rPr lang="en-US" sz="2000" dirty="0"/>
              <a:t>1: </a:t>
            </a:r>
            <a:r>
              <a:rPr lang="en-US" sz="2000" dirty="0" err="1"/>
              <a:t>Giới</a:t>
            </a:r>
            <a:r>
              <a:rPr lang="en-US" sz="2000" dirty="0"/>
              <a:t> </a:t>
            </a:r>
            <a:r>
              <a:rPr lang="en-US" sz="2000" dirty="0" err="1"/>
              <a:t>thiệu</a:t>
            </a:r>
            <a:r>
              <a:rPr lang="en-US" sz="2000" dirty="0"/>
              <a:t> </a:t>
            </a:r>
            <a:r>
              <a:rPr lang="en-US" sz="2000" dirty="0" err="1"/>
              <a:t>và</a:t>
            </a:r>
            <a:r>
              <a:rPr lang="en-US" sz="2000" dirty="0"/>
              <a:t> </a:t>
            </a:r>
            <a:r>
              <a:rPr lang="en-US" sz="2000" dirty="0" err="1"/>
              <a:t>động</a:t>
            </a:r>
            <a:r>
              <a:rPr lang="en-US" sz="2000" dirty="0"/>
              <a:t> </a:t>
            </a:r>
            <a:r>
              <a:rPr lang="en-US" sz="2000" dirty="0" err="1"/>
              <a:t>lực</a:t>
            </a:r>
            <a:r>
              <a:rPr lang="en-US" sz="2000" dirty="0"/>
              <a:t> </a:t>
            </a:r>
            <a:r>
              <a:rPr lang="en-US" sz="2000" dirty="0" err="1"/>
              <a:t>của</a:t>
            </a:r>
            <a:r>
              <a:rPr lang="en-US" sz="2000" dirty="0"/>
              <a:t> </a:t>
            </a:r>
            <a:r>
              <a:rPr lang="en-US" sz="2000" dirty="0" err="1"/>
              <a:t>quản</a:t>
            </a:r>
            <a:r>
              <a:rPr lang="en-US" sz="2000" dirty="0"/>
              <a:t> </a:t>
            </a:r>
            <a:r>
              <a:rPr lang="en-US" sz="2000" dirty="0" err="1"/>
              <a:t>trị</a:t>
            </a:r>
            <a:r>
              <a:rPr lang="en-US" sz="2000" dirty="0"/>
              <a:t> </a:t>
            </a:r>
            <a:r>
              <a:rPr lang="en-US" sz="2000" dirty="0" err="1"/>
              <a:t>chiến</a:t>
            </a:r>
            <a:r>
              <a:rPr lang="en-US" sz="2000" dirty="0"/>
              <a:t> </a:t>
            </a:r>
            <a:r>
              <a:rPr lang="en-US" sz="2000" dirty="0" err="1"/>
              <a:t>lược</a:t>
            </a:r>
            <a:r>
              <a:rPr lang="en-US" dirty="0"/>
              <a:t/>
            </a:r>
            <a:br>
              <a:rPr lang="en-US" dirty="0"/>
            </a:br>
            <a:endParaRPr lang="en-US" dirty="0"/>
          </a:p>
        </p:txBody>
      </p:sp>
      <p:sp>
        <p:nvSpPr>
          <p:cNvPr id="3" name="TextBox 2"/>
          <p:cNvSpPr txBox="1"/>
          <p:nvPr/>
        </p:nvSpPr>
        <p:spPr>
          <a:xfrm>
            <a:off x="296694" y="1524000"/>
            <a:ext cx="8313906" cy="1131848"/>
          </a:xfrm>
          <a:prstGeom prst="rect">
            <a:avLst/>
          </a:prstGeom>
          <a:noFill/>
        </p:spPr>
        <p:txBody>
          <a:bodyPr wrap="square" rtlCol="0">
            <a:spAutoFit/>
          </a:bodyPr>
          <a:lstStyle/>
          <a:p>
            <a:pPr marL="457200" indent="-457200">
              <a:lnSpc>
                <a:spcPct val="150000"/>
              </a:lnSpc>
              <a:buAutoNum type="arabicPeriod"/>
            </a:pP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chiến</a:t>
            </a:r>
            <a:r>
              <a:rPr lang="en-US" sz="2400" dirty="0" smtClean="0"/>
              <a:t> </a:t>
            </a:r>
            <a:r>
              <a:rPr lang="en-US" sz="2400" dirty="0" err="1" smtClean="0"/>
              <a:t>lược</a:t>
            </a:r>
            <a:r>
              <a:rPr lang="en-US" sz="2400" dirty="0" smtClean="0"/>
              <a:t> </a:t>
            </a:r>
            <a:r>
              <a:rPr lang="en-US" sz="2400" dirty="0" err="1" smtClean="0"/>
              <a:t>và</a:t>
            </a:r>
            <a:r>
              <a:rPr lang="en-US" sz="2400" dirty="0" smtClean="0"/>
              <a:t> </a:t>
            </a:r>
            <a:r>
              <a:rPr lang="en-US" sz="2400" dirty="0" err="1" smtClean="0"/>
              <a:t>quản</a:t>
            </a:r>
            <a:r>
              <a:rPr lang="en-US" sz="2400" dirty="0" smtClean="0"/>
              <a:t> </a:t>
            </a:r>
            <a:r>
              <a:rPr lang="en-US" sz="2400" dirty="0" err="1" smtClean="0"/>
              <a:t>trị</a:t>
            </a:r>
            <a:r>
              <a:rPr lang="en-US" sz="2400" dirty="0" smtClean="0"/>
              <a:t> </a:t>
            </a:r>
            <a:r>
              <a:rPr lang="en-US" sz="2400" dirty="0" err="1" smtClean="0"/>
              <a:t>chiến</a:t>
            </a:r>
            <a:r>
              <a:rPr lang="en-US" sz="2400" dirty="0" smtClean="0"/>
              <a:t> </a:t>
            </a:r>
            <a:r>
              <a:rPr lang="en-US" sz="2400" dirty="0" err="1" smtClean="0"/>
              <a:t>lược</a:t>
            </a:r>
            <a:endParaRPr lang="en-US" sz="2400" dirty="0" smtClean="0"/>
          </a:p>
          <a:p>
            <a:pPr marL="457200" indent="-457200">
              <a:lnSpc>
                <a:spcPct val="150000"/>
              </a:lnSpc>
              <a:buAutoNum type="arabicPeriod"/>
            </a:pPr>
            <a:r>
              <a:rPr lang="en-US" sz="2400" dirty="0" err="1" smtClean="0"/>
              <a:t>Vai</a:t>
            </a:r>
            <a:r>
              <a:rPr lang="en-US" sz="2400" dirty="0" smtClean="0"/>
              <a:t> </a:t>
            </a:r>
            <a:r>
              <a:rPr lang="en-US" sz="2400" dirty="0" err="1" smtClean="0"/>
              <a:t>trò</a:t>
            </a:r>
            <a:r>
              <a:rPr lang="en-US" sz="2400" dirty="0" smtClean="0"/>
              <a:t> </a:t>
            </a:r>
            <a:r>
              <a:rPr lang="en-US" sz="2400" dirty="0" err="1" smtClean="0"/>
              <a:t>và</a:t>
            </a:r>
            <a:r>
              <a:rPr lang="en-US" sz="2400" dirty="0" smtClean="0"/>
              <a:t> </a:t>
            </a:r>
            <a:r>
              <a:rPr lang="en-US" sz="2400" dirty="0" err="1" smtClean="0"/>
              <a:t>tầm</a:t>
            </a:r>
            <a:r>
              <a:rPr lang="en-US" sz="2400" dirty="0" smtClean="0"/>
              <a:t> </a:t>
            </a:r>
            <a:r>
              <a:rPr lang="en-US" sz="2400" dirty="0" err="1" smtClean="0"/>
              <a:t>quan</a:t>
            </a:r>
            <a:r>
              <a:rPr lang="en-US" sz="2400" dirty="0" smtClean="0"/>
              <a:t> </a:t>
            </a:r>
            <a:r>
              <a:rPr lang="en-US" sz="2400" dirty="0" err="1" smtClean="0"/>
              <a:t>trọng</a:t>
            </a:r>
            <a:r>
              <a:rPr lang="en-US" sz="2400" dirty="0" smtClean="0"/>
              <a:t> </a:t>
            </a:r>
            <a:r>
              <a:rPr lang="en-US" sz="2400" dirty="0" err="1" smtClean="0"/>
              <a:t>của</a:t>
            </a:r>
            <a:r>
              <a:rPr lang="en-US" sz="2400" dirty="0" smtClean="0"/>
              <a:t> </a:t>
            </a:r>
            <a:r>
              <a:rPr lang="en-US" sz="2400" dirty="0" err="1" smtClean="0"/>
              <a:t>chiến</a:t>
            </a:r>
            <a:r>
              <a:rPr lang="en-US" sz="2400" dirty="0" smtClean="0"/>
              <a:t> </a:t>
            </a:r>
            <a:r>
              <a:rPr lang="en-US" sz="2400" dirty="0" err="1" smtClean="0"/>
              <a:t>lược</a:t>
            </a:r>
            <a:endParaRPr lang="en-US" sz="2400" dirty="0"/>
          </a:p>
        </p:txBody>
      </p:sp>
    </p:spTree>
    <p:extLst>
      <p:ext uri="{BB962C8B-B14F-4D97-AF65-F5344CB8AC3E}">
        <p14:creationId xmlns:p14="http://schemas.microsoft.com/office/powerpoint/2010/main" val="8063161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143000"/>
            <a:ext cx="8305800" cy="3585597"/>
          </a:xfrm>
          <a:prstGeom prst="rect">
            <a:avLst/>
          </a:prstGeom>
        </p:spPr>
        <p:txBody>
          <a:bodyPr wrap="square">
            <a:spAutoFit/>
          </a:bodyPr>
          <a:lstStyle/>
          <a:p>
            <a:r>
              <a:rPr lang="en-US" sz="2000" b="1" dirty="0" smtClean="0"/>
              <a:t>1.1 </a:t>
            </a:r>
            <a:r>
              <a:rPr lang="en-US" sz="2000" b="1" dirty="0" err="1" smtClean="0"/>
              <a:t>Chiến</a:t>
            </a:r>
            <a:r>
              <a:rPr lang="en-US" sz="2000" b="1" dirty="0" smtClean="0"/>
              <a:t> </a:t>
            </a:r>
            <a:r>
              <a:rPr lang="en-US" sz="2000" b="1" dirty="0" err="1" smtClean="0"/>
              <a:t>lược</a:t>
            </a:r>
            <a:r>
              <a:rPr lang="en-US" sz="2000" b="1" dirty="0" smtClean="0"/>
              <a:t> </a:t>
            </a:r>
            <a:r>
              <a:rPr lang="en-US" sz="2000" b="1" dirty="0" err="1" smtClean="0"/>
              <a:t>kinh</a:t>
            </a:r>
            <a:r>
              <a:rPr lang="en-US" sz="2000" b="1" dirty="0" smtClean="0"/>
              <a:t> </a:t>
            </a:r>
            <a:r>
              <a:rPr lang="en-US" sz="2000" b="1" dirty="0" err="1" smtClean="0"/>
              <a:t>doanh</a:t>
            </a:r>
            <a:endParaRPr lang="en-US" sz="2000" b="1" dirty="0" smtClean="0"/>
          </a:p>
          <a:p>
            <a:endParaRPr lang="en-US" sz="1600" dirty="0" smtClean="0"/>
          </a:p>
          <a:p>
            <a:pPr>
              <a:lnSpc>
                <a:spcPct val="150000"/>
              </a:lnSpc>
            </a:pPr>
            <a:r>
              <a:rPr lang="en-US" sz="1800" dirty="0" smtClean="0"/>
              <a:t>“</a:t>
            </a:r>
            <a:r>
              <a:rPr lang="en-US" sz="1800" dirty="0" err="1" smtClean="0"/>
              <a:t>Chiến</a:t>
            </a:r>
            <a:r>
              <a:rPr lang="en-US" sz="1800" dirty="0" smtClean="0"/>
              <a:t> </a:t>
            </a:r>
            <a:r>
              <a:rPr lang="en-US" sz="1800" dirty="0" err="1" smtClean="0"/>
              <a:t>lược</a:t>
            </a:r>
            <a:r>
              <a:rPr lang="en-US" sz="1800" dirty="0" smtClean="0"/>
              <a:t> </a:t>
            </a:r>
            <a:r>
              <a:rPr lang="en-US" sz="1800" dirty="0" err="1" smtClean="0"/>
              <a:t>là</a:t>
            </a:r>
            <a:r>
              <a:rPr lang="en-US" sz="1800" dirty="0" smtClean="0"/>
              <a:t> </a:t>
            </a:r>
            <a:r>
              <a:rPr lang="en-US" sz="1800" dirty="0" err="1" smtClean="0"/>
              <a:t>việc</a:t>
            </a:r>
            <a:r>
              <a:rPr lang="en-US" sz="1800" dirty="0" smtClean="0"/>
              <a:t> </a:t>
            </a:r>
            <a:r>
              <a:rPr lang="en-US" sz="1800" dirty="0" err="1" smtClean="0"/>
              <a:t>xác</a:t>
            </a:r>
            <a:r>
              <a:rPr lang="en-US" sz="1800" dirty="0" smtClean="0"/>
              <a:t> </a:t>
            </a:r>
            <a:r>
              <a:rPr lang="en-US" sz="1800" dirty="0" err="1" smtClean="0"/>
              <a:t>định</a:t>
            </a:r>
            <a:r>
              <a:rPr lang="en-US" sz="1800" dirty="0" smtClean="0"/>
              <a:t> </a:t>
            </a:r>
            <a:r>
              <a:rPr lang="en-US" sz="1800" dirty="0" err="1" smtClean="0"/>
              <a:t>định</a:t>
            </a:r>
            <a:r>
              <a:rPr lang="en-US" sz="1800" dirty="0" smtClean="0"/>
              <a:t> </a:t>
            </a:r>
            <a:r>
              <a:rPr lang="en-US" sz="1800" dirty="0" err="1" smtClean="0"/>
              <a:t>hướng</a:t>
            </a:r>
            <a:r>
              <a:rPr lang="en-US" sz="1800" dirty="0" smtClean="0"/>
              <a:t> </a:t>
            </a:r>
            <a:r>
              <a:rPr lang="en-US" sz="1800" dirty="0" err="1" smtClean="0"/>
              <a:t>và</a:t>
            </a:r>
            <a:r>
              <a:rPr lang="en-US" sz="1800" dirty="0" smtClean="0"/>
              <a:t> phạm vi </a:t>
            </a:r>
            <a:r>
              <a:rPr lang="en-US" sz="1800" dirty="0" err="1" smtClean="0"/>
              <a:t>hoạt</a:t>
            </a:r>
            <a:r>
              <a:rPr lang="en-US" sz="1800" dirty="0" smtClean="0"/>
              <a:t> </a:t>
            </a:r>
            <a:r>
              <a:rPr lang="en-US" sz="1800" dirty="0" err="1" smtClean="0"/>
              <a:t>động</a:t>
            </a:r>
            <a:r>
              <a:rPr lang="en-US" sz="1800" dirty="0" smtClean="0"/>
              <a:t> </a:t>
            </a:r>
            <a:r>
              <a:rPr lang="en-US" sz="1800" dirty="0" err="1" smtClean="0"/>
              <a:t>của</a:t>
            </a:r>
            <a:r>
              <a:rPr lang="en-US" sz="1800" dirty="0" smtClean="0"/>
              <a:t> </a:t>
            </a:r>
            <a:r>
              <a:rPr lang="en-US" sz="1800" dirty="0" err="1" smtClean="0"/>
              <a:t>một</a:t>
            </a:r>
            <a:r>
              <a:rPr lang="en-US" sz="1800" dirty="0" smtClean="0"/>
              <a:t> </a:t>
            </a:r>
            <a:r>
              <a:rPr lang="en-US" sz="1800" dirty="0" err="1" smtClean="0"/>
              <a:t>tổ</a:t>
            </a:r>
            <a:r>
              <a:rPr lang="en-US" sz="1800" dirty="0" smtClean="0"/>
              <a:t> </a:t>
            </a:r>
            <a:r>
              <a:rPr lang="en-US" sz="1800" dirty="0" err="1" smtClean="0"/>
              <a:t>chức</a:t>
            </a:r>
            <a:r>
              <a:rPr lang="en-US" sz="1800" dirty="0" smtClean="0"/>
              <a:t> </a:t>
            </a:r>
            <a:r>
              <a:rPr lang="en-US" sz="1800" dirty="0" err="1" smtClean="0"/>
              <a:t>trong</a:t>
            </a:r>
            <a:r>
              <a:rPr lang="en-US" sz="1800" dirty="0" smtClean="0"/>
              <a:t> </a:t>
            </a:r>
            <a:r>
              <a:rPr lang="en-US" sz="1800" dirty="0" err="1" smtClean="0"/>
              <a:t>dài</a:t>
            </a:r>
            <a:r>
              <a:rPr lang="en-US" sz="1800" dirty="0" smtClean="0"/>
              <a:t> </a:t>
            </a:r>
            <a:r>
              <a:rPr lang="en-US" sz="1800" dirty="0" err="1" smtClean="0"/>
              <a:t>hạn</a:t>
            </a:r>
            <a:r>
              <a:rPr lang="en-US" sz="1800" dirty="0" smtClean="0"/>
              <a:t>, ở </a:t>
            </a:r>
            <a:r>
              <a:rPr lang="en-US" sz="1800" dirty="0" err="1" smtClean="0"/>
              <a:t>đó</a:t>
            </a:r>
            <a:r>
              <a:rPr lang="en-US" sz="1800" dirty="0" smtClean="0"/>
              <a:t> </a:t>
            </a:r>
            <a:r>
              <a:rPr lang="en-US" sz="1800" dirty="0" err="1" smtClean="0"/>
              <a:t>tổ</a:t>
            </a:r>
            <a:r>
              <a:rPr lang="en-US" sz="1800" dirty="0" smtClean="0"/>
              <a:t> </a:t>
            </a:r>
            <a:r>
              <a:rPr lang="en-US" sz="1800" dirty="0" err="1" smtClean="0"/>
              <a:t>chức</a:t>
            </a:r>
            <a:r>
              <a:rPr lang="en-US" sz="1800" dirty="0" smtClean="0"/>
              <a:t> </a:t>
            </a:r>
            <a:r>
              <a:rPr lang="en-US" sz="1800" dirty="0" err="1" smtClean="0"/>
              <a:t>phải</a:t>
            </a:r>
            <a:r>
              <a:rPr lang="en-US" sz="1800" dirty="0" smtClean="0"/>
              <a:t> </a:t>
            </a:r>
            <a:r>
              <a:rPr lang="en-US" sz="1800" dirty="0" err="1" smtClean="0"/>
              <a:t>giành</a:t>
            </a:r>
            <a:r>
              <a:rPr lang="en-US" sz="1800" dirty="0" smtClean="0"/>
              <a:t> </a:t>
            </a:r>
            <a:r>
              <a:rPr lang="en-US" sz="1800" dirty="0" err="1" smtClean="0"/>
              <a:t>được</a:t>
            </a:r>
            <a:r>
              <a:rPr lang="en-US" sz="1800" dirty="0" smtClean="0"/>
              <a:t> </a:t>
            </a:r>
            <a:r>
              <a:rPr lang="en-US" sz="1800" dirty="0" err="1" smtClean="0"/>
              <a:t>lợi</a:t>
            </a:r>
            <a:r>
              <a:rPr lang="en-US" sz="1800" dirty="0" smtClean="0"/>
              <a:t> </a:t>
            </a:r>
            <a:r>
              <a:rPr lang="en-US" sz="1800" dirty="0" err="1" smtClean="0"/>
              <a:t>thế</a:t>
            </a:r>
            <a:r>
              <a:rPr lang="en-US" sz="1800" dirty="0" smtClean="0"/>
              <a:t> </a:t>
            </a:r>
            <a:r>
              <a:rPr lang="en-US" sz="1800" dirty="0" err="1" smtClean="0"/>
              <a:t>thông</a:t>
            </a:r>
            <a:r>
              <a:rPr lang="en-US" sz="1800" dirty="0" smtClean="0"/>
              <a:t> qua </a:t>
            </a:r>
            <a:r>
              <a:rPr lang="en-US" sz="1800" dirty="0" err="1" smtClean="0"/>
              <a:t>việc</a:t>
            </a:r>
            <a:r>
              <a:rPr lang="en-US" sz="1800" dirty="0" smtClean="0"/>
              <a:t> </a:t>
            </a:r>
            <a:r>
              <a:rPr lang="en-US" sz="1800" dirty="0" err="1" smtClean="0"/>
              <a:t>kết</a:t>
            </a:r>
            <a:r>
              <a:rPr lang="en-US" sz="1800" dirty="0" smtClean="0"/>
              <a:t> </a:t>
            </a:r>
            <a:r>
              <a:rPr lang="en-US" sz="1800" dirty="0" err="1" smtClean="0"/>
              <a:t>hợp</a:t>
            </a:r>
            <a:r>
              <a:rPr lang="en-US" sz="1800" dirty="0" smtClean="0"/>
              <a:t> </a:t>
            </a:r>
            <a:r>
              <a:rPr lang="en-US" sz="1800" dirty="0" err="1" smtClean="0"/>
              <a:t>các</a:t>
            </a:r>
            <a:r>
              <a:rPr lang="en-US" sz="1800" dirty="0" smtClean="0"/>
              <a:t> </a:t>
            </a:r>
            <a:r>
              <a:rPr lang="en-US" sz="1800" dirty="0" err="1" smtClean="0"/>
              <a:t>nguồn</a:t>
            </a:r>
            <a:r>
              <a:rPr lang="en-US" sz="1800" dirty="0" smtClean="0"/>
              <a:t> </a:t>
            </a:r>
            <a:r>
              <a:rPr lang="en-US" sz="1800" dirty="0" err="1" smtClean="0"/>
              <a:t>lực</a:t>
            </a:r>
            <a:r>
              <a:rPr lang="en-US" sz="1800" dirty="0" smtClean="0"/>
              <a:t> </a:t>
            </a:r>
            <a:r>
              <a:rPr lang="en-US" sz="1800" dirty="0" err="1" smtClean="0"/>
              <a:t>trong</a:t>
            </a:r>
            <a:r>
              <a:rPr lang="en-US" sz="1800" dirty="0" smtClean="0"/>
              <a:t> </a:t>
            </a:r>
            <a:r>
              <a:rPr lang="en-US" sz="1800" dirty="0" err="1" smtClean="0"/>
              <a:t>một</a:t>
            </a:r>
            <a:r>
              <a:rPr lang="en-US" sz="1800" dirty="0" smtClean="0"/>
              <a:t> </a:t>
            </a:r>
            <a:r>
              <a:rPr lang="en-US" sz="1800" dirty="0" err="1" smtClean="0"/>
              <a:t>môi</a:t>
            </a:r>
            <a:r>
              <a:rPr lang="en-US" sz="1800" dirty="0" smtClean="0"/>
              <a:t> </a:t>
            </a:r>
            <a:r>
              <a:rPr lang="en-US" sz="1800" dirty="0" err="1" smtClean="0"/>
              <a:t>trường</a:t>
            </a:r>
            <a:r>
              <a:rPr lang="en-US" sz="1800" dirty="0" smtClean="0"/>
              <a:t> </a:t>
            </a:r>
            <a:r>
              <a:rPr lang="en-US" sz="1800" dirty="0" err="1" smtClean="0"/>
              <a:t>nhiều</a:t>
            </a:r>
            <a:r>
              <a:rPr lang="en-US" sz="1800" dirty="0" smtClean="0"/>
              <a:t> </a:t>
            </a:r>
            <a:r>
              <a:rPr lang="en-US" sz="1800" dirty="0" err="1" smtClean="0"/>
              <a:t>thử</a:t>
            </a:r>
            <a:r>
              <a:rPr lang="en-US" sz="1800" dirty="0" smtClean="0"/>
              <a:t> </a:t>
            </a:r>
            <a:r>
              <a:rPr lang="en-US" sz="1800" dirty="0" err="1" smtClean="0"/>
              <a:t>thách</a:t>
            </a:r>
            <a:r>
              <a:rPr lang="en-US" sz="1800" dirty="0" smtClean="0"/>
              <a:t>, </a:t>
            </a:r>
            <a:r>
              <a:rPr lang="en-US" sz="1800" dirty="0" err="1" smtClean="0"/>
              <a:t>nhằm</a:t>
            </a:r>
            <a:r>
              <a:rPr lang="en-US" sz="1800" dirty="0" smtClean="0"/>
              <a:t> </a:t>
            </a:r>
            <a:r>
              <a:rPr lang="en-US" sz="1800" dirty="0" err="1" smtClean="0"/>
              <a:t>thoả</a:t>
            </a:r>
            <a:r>
              <a:rPr lang="en-US" sz="1800" dirty="0" smtClean="0"/>
              <a:t> </a:t>
            </a:r>
            <a:r>
              <a:rPr lang="en-US" sz="1800" dirty="0" err="1" smtClean="0"/>
              <a:t>mãn</a:t>
            </a:r>
            <a:r>
              <a:rPr lang="en-US" sz="1800" dirty="0" smtClean="0"/>
              <a:t> </a:t>
            </a:r>
            <a:r>
              <a:rPr lang="en-US" sz="1800" dirty="0" err="1" smtClean="0"/>
              <a:t>tốt</a:t>
            </a:r>
            <a:r>
              <a:rPr lang="en-US" sz="1800" dirty="0" smtClean="0"/>
              <a:t> </a:t>
            </a:r>
            <a:r>
              <a:rPr lang="en-US" sz="1800" dirty="0" err="1" smtClean="0"/>
              <a:t>nhất</a:t>
            </a:r>
            <a:r>
              <a:rPr lang="en-US" sz="1800" dirty="0" smtClean="0"/>
              <a:t> </a:t>
            </a:r>
            <a:r>
              <a:rPr lang="en-US" sz="1800" dirty="0" err="1" smtClean="0"/>
              <a:t>nhu</a:t>
            </a:r>
            <a:r>
              <a:rPr lang="en-US" sz="1800" dirty="0" smtClean="0"/>
              <a:t> </a:t>
            </a:r>
            <a:r>
              <a:rPr lang="en-US" sz="1800" dirty="0" err="1" smtClean="0"/>
              <a:t>cầu</a:t>
            </a:r>
            <a:r>
              <a:rPr lang="en-US" sz="1800" dirty="0" smtClean="0"/>
              <a:t> </a:t>
            </a:r>
            <a:r>
              <a:rPr lang="en-US" sz="1800" dirty="0" err="1" smtClean="0"/>
              <a:t>của</a:t>
            </a:r>
            <a:r>
              <a:rPr lang="en-US" sz="1800" dirty="0" smtClean="0"/>
              <a:t> </a:t>
            </a:r>
            <a:r>
              <a:rPr lang="en-US" sz="1800" dirty="0" err="1" smtClean="0"/>
              <a:t>thị</a:t>
            </a:r>
            <a:r>
              <a:rPr lang="en-US" sz="1800" dirty="0" smtClean="0"/>
              <a:t> </a:t>
            </a:r>
            <a:r>
              <a:rPr lang="en-US" sz="1800" dirty="0" err="1" smtClean="0"/>
              <a:t>trường</a:t>
            </a:r>
            <a:r>
              <a:rPr lang="en-US" sz="1800" dirty="0" smtClean="0"/>
              <a:t> </a:t>
            </a:r>
            <a:r>
              <a:rPr lang="en-US" sz="1800" dirty="0" err="1" smtClean="0"/>
              <a:t>và</a:t>
            </a:r>
            <a:r>
              <a:rPr lang="en-US" sz="1800" dirty="0" smtClean="0"/>
              <a:t> </a:t>
            </a:r>
            <a:r>
              <a:rPr lang="en-US" sz="1800" dirty="0" err="1" smtClean="0"/>
              <a:t>đáp</a:t>
            </a:r>
            <a:r>
              <a:rPr lang="en-US" sz="1800" dirty="0" smtClean="0"/>
              <a:t> </a:t>
            </a:r>
            <a:r>
              <a:rPr lang="en-US" sz="1800" dirty="0" err="1" smtClean="0"/>
              <a:t>ứng</a:t>
            </a:r>
            <a:r>
              <a:rPr lang="en-US" sz="1800" dirty="0" smtClean="0"/>
              <a:t> </a:t>
            </a:r>
            <a:r>
              <a:rPr lang="en-US" sz="1800" dirty="0" err="1" smtClean="0"/>
              <a:t>mong</a:t>
            </a:r>
            <a:r>
              <a:rPr lang="en-US" sz="1800" dirty="0" smtClean="0"/>
              <a:t> </a:t>
            </a:r>
            <a:r>
              <a:rPr lang="en-US" sz="1800" dirty="0" err="1" smtClean="0"/>
              <a:t>muốn</a:t>
            </a:r>
            <a:r>
              <a:rPr lang="en-US" sz="1800" dirty="0" smtClean="0"/>
              <a:t> </a:t>
            </a:r>
            <a:r>
              <a:rPr lang="en-US" sz="1800" dirty="0" err="1" smtClean="0"/>
              <a:t>của</a:t>
            </a:r>
            <a:r>
              <a:rPr lang="en-US" sz="1800" dirty="0" smtClean="0"/>
              <a:t> </a:t>
            </a:r>
            <a:r>
              <a:rPr lang="en-US" sz="1800" dirty="0" err="1" smtClean="0"/>
              <a:t>các</a:t>
            </a:r>
            <a:r>
              <a:rPr lang="en-US" sz="1800" dirty="0" smtClean="0"/>
              <a:t> </a:t>
            </a:r>
            <a:r>
              <a:rPr lang="en-US" sz="1800" dirty="0" err="1" smtClean="0"/>
              <a:t>tác</a:t>
            </a:r>
            <a:r>
              <a:rPr lang="en-US" sz="1800" dirty="0" smtClean="0"/>
              <a:t> </a:t>
            </a:r>
            <a:r>
              <a:rPr lang="en-US" sz="1800" dirty="0" err="1" smtClean="0"/>
              <a:t>nhân</a:t>
            </a:r>
            <a:r>
              <a:rPr lang="en-US" sz="1800" dirty="0" smtClean="0"/>
              <a:t> </a:t>
            </a:r>
            <a:r>
              <a:rPr lang="en-US" sz="1800" dirty="0" err="1" smtClean="0"/>
              <a:t>có</a:t>
            </a:r>
            <a:r>
              <a:rPr lang="en-US" sz="1800" dirty="0" smtClean="0"/>
              <a:t> </a:t>
            </a:r>
            <a:r>
              <a:rPr lang="en-US" sz="1800" dirty="0" err="1" smtClean="0"/>
              <a:t>liên</a:t>
            </a:r>
            <a:r>
              <a:rPr lang="en-US" sz="1800" dirty="0" smtClean="0"/>
              <a:t> </a:t>
            </a:r>
            <a:r>
              <a:rPr lang="en-US" sz="1800" dirty="0" err="1" smtClean="0"/>
              <a:t>quan</a:t>
            </a:r>
            <a:r>
              <a:rPr lang="en-US" sz="1800" dirty="0" smtClean="0"/>
              <a:t> </a:t>
            </a:r>
            <a:r>
              <a:rPr lang="en-US" sz="1800" dirty="0" err="1" smtClean="0"/>
              <a:t>đến</a:t>
            </a:r>
            <a:r>
              <a:rPr lang="en-US" sz="1800" dirty="0" smtClean="0"/>
              <a:t> </a:t>
            </a:r>
            <a:r>
              <a:rPr lang="en-US" sz="1800" dirty="0" err="1" smtClean="0"/>
              <a:t>tổ</a:t>
            </a:r>
            <a:r>
              <a:rPr lang="en-US" sz="1800" dirty="0" smtClean="0"/>
              <a:t> </a:t>
            </a:r>
            <a:r>
              <a:rPr lang="en-US" sz="1800" dirty="0" err="1" smtClean="0"/>
              <a:t>chức</a:t>
            </a:r>
            <a:r>
              <a:rPr lang="en-US" sz="1800" dirty="0" smtClean="0"/>
              <a:t>” (Johnson &amp; Scholes)</a:t>
            </a:r>
          </a:p>
          <a:p>
            <a:pPr>
              <a:lnSpc>
                <a:spcPct val="150000"/>
              </a:lnSpc>
            </a:pPr>
            <a:endParaRPr lang="en-US" sz="2400" dirty="0" smtClean="0"/>
          </a:p>
          <a:p>
            <a:endParaRPr 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143000"/>
            <a:ext cx="8305800" cy="1354217"/>
          </a:xfrm>
          <a:prstGeom prst="rect">
            <a:avLst/>
          </a:prstGeom>
        </p:spPr>
        <p:txBody>
          <a:bodyPr wrap="square">
            <a:spAutoFit/>
          </a:bodyPr>
          <a:lstStyle/>
          <a:p>
            <a:r>
              <a:rPr lang="en-US" sz="1800" b="1" dirty="0" smtClean="0"/>
              <a:t>1.1 </a:t>
            </a:r>
            <a:r>
              <a:rPr lang="en-US" sz="1800" b="1" dirty="0" err="1" smtClean="0"/>
              <a:t>Chiến</a:t>
            </a:r>
            <a:r>
              <a:rPr lang="en-US" sz="1800" b="1" dirty="0" smtClean="0"/>
              <a:t> </a:t>
            </a:r>
            <a:r>
              <a:rPr lang="en-US" sz="1800" b="1" dirty="0" err="1" smtClean="0"/>
              <a:t>lược</a:t>
            </a:r>
            <a:r>
              <a:rPr lang="en-US" sz="1800" b="1" dirty="0" smtClean="0"/>
              <a:t> </a:t>
            </a:r>
            <a:r>
              <a:rPr lang="en-US" sz="1800" b="1" dirty="0" err="1" smtClean="0"/>
              <a:t>kinh</a:t>
            </a:r>
            <a:r>
              <a:rPr lang="en-US" sz="1800" b="1" dirty="0" smtClean="0"/>
              <a:t> </a:t>
            </a:r>
            <a:r>
              <a:rPr lang="en-US" sz="1800" b="1" dirty="0" err="1" smtClean="0"/>
              <a:t>doanh</a:t>
            </a:r>
            <a:endParaRPr lang="en-US" sz="1800" b="1" dirty="0" smtClean="0"/>
          </a:p>
          <a:p>
            <a:endParaRPr lang="en-US" dirty="0" smtClean="0"/>
          </a:p>
          <a:p>
            <a:pPr>
              <a:lnSpc>
                <a:spcPct val="150000"/>
              </a:lnSpc>
            </a:pPr>
            <a:endParaRPr lang="en-US" sz="2000" dirty="0" smtClean="0"/>
          </a:p>
          <a:p>
            <a:endParaRPr lang="en-US" sz="2000" dirty="0"/>
          </a:p>
        </p:txBody>
      </p:sp>
      <p:graphicFrame>
        <p:nvGraphicFramePr>
          <p:cNvPr id="3" name="Diagram 2"/>
          <p:cNvGraphicFramePr/>
          <p:nvPr>
            <p:extLst>
              <p:ext uri="{D42A27DB-BD31-4B8C-83A1-F6EECF244321}">
                <p14:modId xmlns:p14="http://schemas.microsoft.com/office/powerpoint/2010/main" val="1661023992"/>
              </p:ext>
            </p:extLst>
          </p:nvPr>
        </p:nvGraphicFramePr>
        <p:xfrm>
          <a:off x="381000" y="1828800"/>
          <a:ext cx="7886700" cy="4684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8522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143000"/>
            <a:ext cx="8305800" cy="4278094"/>
          </a:xfrm>
          <a:prstGeom prst="rect">
            <a:avLst/>
          </a:prstGeom>
        </p:spPr>
        <p:txBody>
          <a:bodyPr wrap="square">
            <a:spAutoFit/>
          </a:bodyPr>
          <a:lstStyle/>
          <a:p>
            <a:r>
              <a:rPr lang="en-US" sz="1800" b="1" dirty="0" smtClean="0"/>
              <a:t>1.2 </a:t>
            </a:r>
            <a:r>
              <a:rPr lang="en-US" sz="1800" b="1" dirty="0" err="1" smtClean="0"/>
              <a:t>Chiến</a:t>
            </a:r>
            <a:r>
              <a:rPr lang="en-US" sz="1800" b="1" dirty="0" smtClean="0"/>
              <a:t> </a:t>
            </a:r>
            <a:r>
              <a:rPr lang="en-US" sz="1800" b="1" dirty="0" err="1" smtClean="0"/>
              <a:t>lược</a:t>
            </a:r>
            <a:r>
              <a:rPr lang="en-US" sz="1800" b="1" dirty="0" smtClean="0"/>
              <a:t> </a:t>
            </a:r>
            <a:r>
              <a:rPr lang="en-US" sz="1800" b="1" dirty="0" err="1" smtClean="0"/>
              <a:t>kinh</a:t>
            </a:r>
            <a:r>
              <a:rPr lang="en-US" sz="1800" b="1" dirty="0" smtClean="0"/>
              <a:t> </a:t>
            </a:r>
            <a:r>
              <a:rPr lang="en-US" sz="1800" b="1" dirty="0" err="1" smtClean="0"/>
              <a:t>doanh</a:t>
            </a:r>
            <a:r>
              <a:rPr lang="en-US" sz="1800" b="1" dirty="0" smtClean="0"/>
              <a:t> TMĐT</a:t>
            </a:r>
            <a:br>
              <a:rPr lang="en-US" sz="1800" b="1" dirty="0" smtClean="0"/>
            </a:br>
            <a:endParaRPr lang="en-US" sz="1800" b="1" dirty="0" smtClean="0"/>
          </a:p>
          <a:p>
            <a:pPr marL="342900" indent="-342900">
              <a:lnSpc>
                <a:spcPct val="150000"/>
              </a:lnSpc>
              <a:buFont typeface="Wingdings" panose="05000000000000000000" pitchFamily="2" charset="2"/>
              <a:buChar char="ü"/>
            </a:pPr>
            <a:r>
              <a:rPr lang="en-US" sz="1600" dirty="0" err="1" smtClean="0"/>
              <a:t>Xác</a:t>
            </a:r>
            <a:r>
              <a:rPr lang="en-US" sz="1600" dirty="0" smtClean="0"/>
              <a:t> </a:t>
            </a:r>
            <a:r>
              <a:rPr lang="en-US" sz="1600" dirty="0" err="1" smtClean="0"/>
              <a:t>định</a:t>
            </a:r>
            <a:r>
              <a:rPr lang="en-US" sz="1600" dirty="0" smtClean="0"/>
              <a:t> </a:t>
            </a:r>
            <a:r>
              <a:rPr lang="en-US" sz="1600" dirty="0" err="1" smtClean="0"/>
              <a:t>định</a:t>
            </a:r>
            <a:r>
              <a:rPr lang="en-US" sz="1600" dirty="0" smtClean="0"/>
              <a:t> </a:t>
            </a:r>
            <a:r>
              <a:rPr lang="en-US" sz="1600" dirty="0" err="1" smtClean="0"/>
              <a:t>hướng</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ứng</a:t>
            </a:r>
            <a:r>
              <a:rPr lang="en-US" sz="1600" dirty="0" smtClean="0"/>
              <a:t> </a:t>
            </a:r>
            <a:r>
              <a:rPr lang="en-US" sz="1600" dirty="0" err="1" smtClean="0"/>
              <a:t>dụng</a:t>
            </a:r>
            <a:r>
              <a:rPr lang="en-US" sz="1600" dirty="0" smtClean="0"/>
              <a:t> </a:t>
            </a:r>
            <a:r>
              <a:rPr lang="en-US" sz="1600" dirty="0" err="1" smtClean="0"/>
              <a:t>công</a:t>
            </a:r>
            <a:r>
              <a:rPr lang="en-US" sz="1600" dirty="0" smtClean="0"/>
              <a:t> </a:t>
            </a:r>
            <a:r>
              <a:rPr lang="en-US" sz="1600" dirty="0" err="1" smtClean="0"/>
              <a:t>nghệ</a:t>
            </a:r>
            <a:r>
              <a:rPr lang="en-US" sz="1600" dirty="0" smtClean="0"/>
              <a:t> </a:t>
            </a:r>
            <a:r>
              <a:rPr lang="en-US" sz="1600" dirty="0" err="1" smtClean="0"/>
              <a:t>thông</a:t>
            </a:r>
            <a:r>
              <a:rPr lang="en-US" sz="1600" dirty="0" smtClean="0"/>
              <a:t> tin </a:t>
            </a:r>
            <a:r>
              <a:rPr lang="en-US" sz="1600" dirty="0" err="1" smtClean="0"/>
              <a:t>và</a:t>
            </a:r>
            <a:r>
              <a:rPr lang="en-US" sz="1600" dirty="0" smtClean="0"/>
              <a:t> </a:t>
            </a:r>
            <a:r>
              <a:rPr lang="en-US" sz="1600" dirty="0" err="1" smtClean="0"/>
              <a:t>các</a:t>
            </a:r>
            <a:r>
              <a:rPr lang="en-US" sz="1600" dirty="0" smtClean="0"/>
              <a:t> </a:t>
            </a:r>
            <a:r>
              <a:rPr lang="en-US" sz="1600" dirty="0" err="1" smtClean="0"/>
              <a:t>phương</a:t>
            </a:r>
            <a:r>
              <a:rPr lang="en-US" sz="1600" dirty="0" smtClean="0"/>
              <a:t> </a:t>
            </a:r>
            <a:r>
              <a:rPr lang="en-US" sz="1600" dirty="0" err="1" smtClean="0"/>
              <a:t>tiện</a:t>
            </a:r>
            <a:r>
              <a:rPr lang="en-US" sz="1600" dirty="0" smtClean="0"/>
              <a:t> Internet </a:t>
            </a:r>
            <a:r>
              <a:rPr lang="en-US" sz="1600" dirty="0" err="1" smtClean="0"/>
              <a:t>để</a:t>
            </a:r>
            <a:r>
              <a:rPr lang="en-US" sz="1600" dirty="0" smtClean="0"/>
              <a:t> </a:t>
            </a:r>
            <a:r>
              <a:rPr lang="en-US" sz="1600" dirty="0" err="1" smtClean="0"/>
              <a:t>tạo</a:t>
            </a:r>
            <a:r>
              <a:rPr lang="en-US" sz="1600" dirty="0" smtClean="0"/>
              <a:t> </a:t>
            </a:r>
            <a:r>
              <a:rPr lang="en-US" sz="1600" dirty="0" err="1" smtClean="0"/>
              <a:t>ra</a:t>
            </a:r>
            <a:r>
              <a:rPr lang="en-US" sz="1600" dirty="0" smtClean="0"/>
              <a:t> </a:t>
            </a:r>
            <a:r>
              <a:rPr lang="en-US" sz="1600" dirty="0" err="1" smtClean="0"/>
              <a:t>ưu</a:t>
            </a:r>
            <a:r>
              <a:rPr lang="en-US" sz="1600" dirty="0" smtClean="0"/>
              <a:t> </a:t>
            </a:r>
            <a:r>
              <a:rPr lang="en-US" sz="1600" dirty="0" err="1" smtClean="0"/>
              <a:t>thế</a:t>
            </a:r>
            <a:r>
              <a:rPr lang="en-US" sz="1600" dirty="0" smtClean="0"/>
              <a:t> </a:t>
            </a:r>
            <a:r>
              <a:rPr lang="en-US" sz="1600" dirty="0" err="1" smtClean="0"/>
              <a:t>cạnh</a:t>
            </a:r>
            <a:r>
              <a:rPr lang="en-US" sz="1600" dirty="0" smtClean="0"/>
              <a:t> </a:t>
            </a:r>
            <a:r>
              <a:rPr lang="en-US" sz="1600" dirty="0" err="1" smtClean="0"/>
              <a:t>tranh</a:t>
            </a:r>
            <a:r>
              <a:rPr lang="en-US" sz="1600" dirty="0" smtClean="0"/>
              <a:t> </a:t>
            </a:r>
            <a:r>
              <a:rPr lang="en-US" sz="1600" dirty="0" err="1" smtClean="0"/>
              <a:t>mới</a:t>
            </a:r>
            <a:r>
              <a:rPr lang="en-US" sz="1600" dirty="0" smtClean="0"/>
              <a:t> </a:t>
            </a:r>
            <a:r>
              <a:rPr lang="en-US" sz="1600" dirty="0" err="1" smtClean="0"/>
              <a:t>trong</a:t>
            </a:r>
            <a:r>
              <a:rPr lang="en-US" sz="1600" dirty="0" smtClean="0"/>
              <a:t> </a:t>
            </a:r>
            <a:r>
              <a:rPr lang="en-US" sz="1600" dirty="0" err="1" smtClean="0"/>
              <a:t>thời</a:t>
            </a:r>
            <a:r>
              <a:rPr lang="en-US" sz="1600" dirty="0" smtClean="0"/>
              <a:t> </a:t>
            </a:r>
            <a:r>
              <a:rPr lang="en-US" sz="1600" dirty="0" err="1" smtClean="0"/>
              <a:t>đại</a:t>
            </a:r>
            <a:r>
              <a:rPr lang="en-US" sz="1600" dirty="0" smtClean="0"/>
              <a:t> </a:t>
            </a:r>
            <a:r>
              <a:rPr lang="en-US" sz="1600" dirty="0" err="1" smtClean="0"/>
              <a:t>kỹ</a:t>
            </a:r>
            <a:r>
              <a:rPr lang="en-US" sz="1600" dirty="0" smtClean="0"/>
              <a:t> </a:t>
            </a:r>
            <a:r>
              <a:rPr lang="en-US" sz="1600" dirty="0" err="1" smtClean="0"/>
              <a:t>thuật</a:t>
            </a:r>
            <a:r>
              <a:rPr lang="en-US" sz="1600" dirty="0" smtClean="0"/>
              <a:t> </a:t>
            </a:r>
            <a:r>
              <a:rPr lang="en-US" sz="1600" dirty="0" err="1" smtClean="0"/>
              <a:t>số</a:t>
            </a:r>
            <a:endParaRPr lang="en-US" sz="1600" dirty="0" smtClean="0"/>
          </a:p>
          <a:p>
            <a:pPr marL="342900" indent="-342900">
              <a:lnSpc>
                <a:spcPct val="150000"/>
              </a:lnSpc>
              <a:buFont typeface="Wingdings" panose="05000000000000000000" pitchFamily="2" charset="2"/>
              <a:buChar char="ü"/>
            </a:pPr>
            <a:r>
              <a:rPr lang="en-US" sz="1600" dirty="0" err="1" smtClean="0"/>
              <a:t>Xác</a:t>
            </a:r>
            <a:r>
              <a:rPr lang="en-US" sz="1600" dirty="0" smtClean="0"/>
              <a:t> </a:t>
            </a:r>
            <a:r>
              <a:rPr lang="en-US" sz="1600" dirty="0" err="1" smtClean="0"/>
              <a:t>định</a:t>
            </a:r>
            <a:r>
              <a:rPr lang="en-US" sz="1600" dirty="0" smtClean="0"/>
              <a:t> </a:t>
            </a:r>
            <a:r>
              <a:rPr lang="en-US" sz="1600" dirty="0" err="1" smtClean="0"/>
              <a:t>mục</a:t>
            </a:r>
            <a:r>
              <a:rPr lang="en-US" sz="1600" dirty="0" smtClean="0"/>
              <a:t> </a:t>
            </a:r>
            <a:r>
              <a:rPr lang="en-US" sz="1600" dirty="0" err="1" smtClean="0"/>
              <a:t>đích</a:t>
            </a:r>
            <a:r>
              <a:rPr lang="en-US" sz="1600" dirty="0" smtClean="0"/>
              <a:t> </a:t>
            </a:r>
            <a:r>
              <a:rPr lang="en-US" sz="1600" dirty="0" err="1" smtClean="0"/>
              <a:t>và</a:t>
            </a:r>
            <a:r>
              <a:rPr lang="en-US" sz="1600" dirty="0" smtClean="0"/>
              <a:t> </a:t>
            </a:r>
            <a:r>
              <a:rPr lang="en-US" sz="1600" dirty="0" err="1" smtClean="0"/>
              <a:t>phương</a:t>
            </a:r>
            <a:r>
              <a:rPr lang="en-US" sz="1600" dirty="0" smtClean="0"/>
              <a:t> </a:t>
            </a:r>
            <a:r>
              <a:rPr lang="en-US" sz="1600" dirty="0" err="1" smtClean="0"/>
              <a:t>pháp</a:t>
            </a:r>
            <a:r>
              <a:rPr lang="en-US" sz="1600" dirty="0" smtClean="0"/>
              <a:t> </a:t>
            </a:r>
            <a:r>
              <a:rPr lang="en-US" sz="1600" dirty="0" err="1" smtClean="0"/>
              <a:t>sử</a:t>
            </a:r>
            <a:r>
              <a:rPr lang="en-US" sz="1600" dirty="0" smtClean="0"/>
              <a:t> </a:t>
            </a:r>
            <a:r>
              <a:rPr lang="en-US" sz="1600" dirty="0" err="1" smtClean="0"/>
              <a:t>dụng</a:t>
            </a:r>
            <a:r>
              <a:rPr lang="en-US" sz="1600" dirty="0" smtClean="0"/>
              <a:t> </a:t>
            </a:r>
            <a:r>
              <a:rPr lang="en-US" sz="1600" dirty="0" err="1" smtClean="0"/>
              <a:t>các</a:t>
            </a:r>
            <a:r>
              <a:rPr lang="en-US" sz="1600" dirty="0" smtClean="0"/>
              <a:t> </a:t>
            </a:r>
            <a:r>
              <a:rPr lang="en-US" sz="1600" dirty="0" err="1" smtClean="0"/>
              <a:t>kênh</a:t>
            </a:r>
            <a:r>
              <a:rPr lang="en-US" sz="1600" dirty="0" smtClean="0"/>
              <a:t> </a:t>
            </a:r>
            <a:r>
              <a:rPr lang="en-US" sz="1600" dirty="0" err="1" smtClean="0"/>
              <a:t>điện</a:t>
            </a:r>
            <a:r>
              <a:rPr lang="en-US" sz="1600" dirty="0" smtClean="0"/>
              <a:t> </a:t>
            </a:r>
            <a:r>
              <a:rPr lang="en-US" sz="1600" dirty="0" err="1" smtClean="0"/>
              <a:t>tử</a:t>
            </a:r>
            <a:r>
              <a:rPr lang="en-US" sz="1600" dirty="0" smtClean="0"/>
              <a:t> (e-channel) </a:t>
            </a:r>
            <a:r>
              <a:rPr lang="en-US" sz="1600" dirty="0" err="1" smtClean="0"/>
              <a:t>trong</a:t>
            </a:r>
            <a:r>
              <a:rPr lang="en-US" sz="1600" dirty="0" smtClean="0"/>
              <a:t> </a:t>
            </a:r>
            <a:r>
              <a:rPr lang="en-US" sz="1600" dirty="0" err="1" smtClean="0"/>
              <a:t>hoạt</a:t>
            </a:r>
            <a:r>
              <a:rPr lang="en-US" sz="1600" dirty="0" smtClean="0"/>
              <a:t> </a:t>
            </a:r>
            <a:r>
              <a:rPr lang="en-US" sz="1600" dirty="0" err="1" smtClean="0"/>
              <a:t>động</a:t>
            </a:r>
            <a:r>
              <a:rPr lang="en-US" sz="1600" dirty="0" smtClean="0"/>
              <a:t> </a:t>
            </a:r>
            <a:r>
              <a:rPr lang="en-US" sz="1600" dirty="0" err="1" smtClean="0"/>
              <a:t>kinh</a:t>
            </a:r>
            <a:r>
              <a:rPr lang="en-US" sz="1600" dirty="0" smtClean="0"/>
              <a:t> </a:t>
            </a:r>
            <a:r>
              <a:rPr lang="en-US" sz="1600" dirty="0" err="1" smtClean="0"/>
              <a:t>doanh</a:t>
            </a:r>
            <a:r>
              <a:rPr lang="en-US" sz="1600" dirty="0" smtClean="0"/>
              <a:t> TMĐT</a:t>
            </a:r>
          </a:p>
          <a:p>
            <a:pPr marL="342900" indent="-342900">
              <a:lnSpc>
                <a:spcPct val="150000"/>
              </a:lnSpc>
              <a:buFont typeface="Wingdings" panose="05000000000000000000" pitchFamily="2" charset="2"/>
              <a:buChar char="ü"/>
            </a:pPr>
            <a:r>
              <a:rPr lang="en-US" sz="1600" dirty="0" err="1" smtClean="0"/>
              <a:t>Chiến</a:t>
            </a:r>
            <a:r>
              <a:rPr lang="en-US" sz="1600" dirty="0" smtClean="0"/>
              <a:t> </a:t>
            </a:r>
            <a:r>
              <a:rPr lang="en-US" sz="1600" dirty="0" err="1" smtClean="0"/>
              <a:t>lược</a:t>
            </a:r>
            <a:r>
              <a:rPr lang="en-US" sz="1600" dirty="0" smtClean="0"/>
              <a:t> </a:t>
            </a:r>
            <a:r>
              <a:rPr lang="en-US" sz="1600" dirty="0" err="1" smtClean="0"/>
              <a:t>kênh</a:t>
            </a:r>
            <a:r>
              <a:rPr lang="en-US" sz="1600" dirty="0" smtClean="0"/>
              <a:t> </a:t>
            </a:r>
            <a:r>
              <a:rPr lang="en-US" sz="1600" dirty="0" err="1" smtClean="0"/>
              <a:t>điện</a:t>
            </a:r>
            <a:r>
              <a:rPr lang="en-US" sz="1600" dirty="0" smtClean="0"/>
              <a:t> </a:t>
            </a:r>
            <a:r>
              <a:rPr lang="en-US" sz="1600" dirty="0" err="1" smtClean="0"/>
              <a:t>tử</a:t>
            </a:r>
            <a:r>
              <a:rPr lang="en-US" sz="1600" dirty="0" smtClean="0"/>
              <a:t> </a:t>
            </a:r>
            <a:r>
              <a:rPr lang="en-US" sz="1600" dirty="0" err="1" smtClean="0"/>
              <a:t>thiết</a:t>
            </a:r>
            <a:r>
              <a:rPr lang="en-US" sz="1600" dirty="0" smtClean="0"/>
              <a:t> </a:t>
            </a:r>
            <a:r>
              <a:rPr lang="en-US" sz="1600" dirty="0" err="1" smtClean="0"/>
              <a:t>lập</a:t>
            </a:r>
            <a:r>
              <a:rPr lang="en-US" sz="1600" dirty="0" smtClean="0"/>
              <a:t> </a:t>
            </a:r>
            <a:r>
              <a:rPr lang="en-US" sz="1600" dirty="0" err="1" smtClean="0"/>
              <a:t>các</a:t>
            </a:r>
            <a:r>
              <a:rPr lang="en-US" sz="1600" dirty="0" smtClean="0"/>
              <a:t> </a:t>
            </a:r>
            <a:r>
              <a:rPr lang="en-US" sz="1600" dirty="0" err="1" smtClean="0"/>
              <a:t>mục</a:t>
            </a:r>
            <a:r>
              <a:rPr lang="en-US" sz="1600" dirty="0" smtClean="0"/>
              <a:t> </a:t>
            </a:r>
            <a:r>
              <a:rPr lang="en-US" sz="1600" dirty="0" err="1" smtClean="0"/>
              <a:t>tiêu</a:t>
            </a:r>
            <a:r>
              <a:rPr lang="en-US" sz="1600" dirty="0" smtClean="0"/>
              <a:t> </a:t>
            </a:r>
            <a:r>
              <a:rPr lang="en-US" sz="1600" dirty="0" err="1" smtClean="0"/>
              <a:t>cụ</a:t>
            </a:r>
            <a:r>
              <a:rPr lang="en-US" sz="1600" dirty="0" smtClean="0"/>
              <a:t> </a:t>
            </a:r>
            <a:r>
              <a:rPr lang="en-US" sz="1600" dirty="0" err="1" smtClean="0"/>
              <a:t>thể</a:t>
            </a:r>
            <a:r>
              <a:rPr lang="en-US" sz="1600" dirty="0" smtClean="0"/>
              <a:t> </a:t>
            </a:r>
            <a:r>
              <a:rPr lang="en-US" sz="1600" dirty="0" err="1" smtClean="0"/>
              <a:t>và</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các</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khác</a:t>
            </a:r>
            <a:r>
              <a:rPr lang="en-US" sz="1600" dirty="0" smtClean="0"/>
              <a:t> </a:t>
            </a:r>
            <a:r>
              <a:rPr lang="en-US" sz="1600" dirty="0" err="1" smtClean="0"/>
              <a:t>biệt</a:t>
            </a:r>
            <a:r>
              <a:rPr lang="en-US" sz="1600" dirty="0" smtClean="0"/>
              <a:t> </a:t>
            </a:r>
            <a:r>
              <a:rPr lang="en-US" sz="1600" dirty="0" err="1" smtClean="0"/>
              <a:t>cụ</a:t>
            </a:r>
            <a:r>
              <a:rPr lang="en-US" sz="1600" dirty="0" smtClean="0"/>
              <a:t> </a:t>
            </a:r>
            <a:r>
              <a:rPr lang="en-US" sz="1600" dirty="0" err="1" smtClean="0"/>
              <a:t>thể</a:t>
            </a:r>
            <a:r>
              <a:rPr lang="en-US" sz="1600" dirty="0" smtClean="0"/>
              <a:t> </a:t>
            </a:r>
            <a:r>
              <a:rPr lang="en-US" sz="1600" dirty="0" err="1" smtClean="0"/>
              <a:t>để</a:t>
            </a:r>
            <a:r>
              <a:rPr lang="en-US" sz="1600" dirty="0" smtClean="0"/>
              <a:t> </a:t>
            </a:r>
            <a:r>
              <a:rPr lang="en-US" sz="1600" dirty="0" err="1" smtClean="0"/>
              <a:t>giao</a:t>
            </a:r>
            <a:r>
              <a:rPr lang="en-US" sz="1600" dirty="0" smtClean="0"/>
              <a:t> </a:t>
            </a:r>
            <a:r>
              <a:rPr lang="en-US" sz="1600" dirty="0" err="1" smtClean="0"/>
              <a:t>tiếp</a:t>
            </a:r>
            <a:r>
              <a:rPr lang="en-US" sz="1600" dirty="0" smtClean="0"/>
              <a:t> </a:t>
            </a:r>
            <a:r>
              <a:rPr lang="en-US" sz="1600" dirty="0" err="1" smtClean="0"/>
              <a:t>với</a:t>
            </a:r>
            <a:r>
              <a:rPr lang="en-US" sz="1600" dirty="0" smtClean="0"/>
              <a:t> </a:t>
            </a:r>
            <a:r>
              <a:rPr lang="en-US" sz="1600" dirty="0" err="1" smtClean="0"/>
              <a:t>khách</a:t>
            </a:r>
            <a:r>
              <a:rPr lang="en-US" sz="1600" dirty="0" smtClean="0"/>
              <a:t> </a:t>
            </a:r>
            <a:r>
              <a:rPr lang="en-US" sz="1600" dirty="0" err="1" smtClean="0"/>
              <a:t>hàng</a:t>
            </a:r>
            <a:r>
              <a:rPr lang="en-US" sz="1600" dirty="0" smtClean="0"/>
              <a:t> </a:t>
            </a:r>
            <a:r>
              <a:rPr lang="en-US" sz="1600" dirty="0" err="1" smtClean="0"/>
              <a:t>và</a:t>
            </a:r>
            <a:r>
              <a:rPr lang="en-US" sz="1600" dirty="0" smtClean="0"/>
              <a:t> </a:t>
            </a:r>
            <a:r>
              <a:rPr lang="en-US" sz="1600" dirty="0" err="1" smtClean="0"/>
              <a:t>đối</a:t>
            </a:r>
            <a:r>
              <a:rPr lang="en-US" sz="1600" dirty="0" smtClean="0"/>
              <a:t> </a:t>
            </a:r>
            <a:r>
              <a:rPr lang="en-US" sz="1600" dirty="0" err="1" smtClean="0"/>
              <a:t>tác</a:t>
            </a:r>
            <a:r>
              <a:rPr lang="en-US" sz="1600" dirty="0" smtClean="0"/>
              <a:t> </a:t>
            </a:r>
            <a:r>
              <a:rPr lang="en-US" sz="1600" dirty="0" err="1" smtClean="0"/>
              <a:t>thông</a:t>
            </a:r>
            <a:r>
              <a:rPr lang="en-US" sz="1600" dirty="0" smtClean="0"/>
              <a:t> qua </a:t>
            </a:r>
            <a:r>
              <a:rPr lang="en-US" sz="1600" dirty="0" err="1" smtClean="0"/>
              <a:t>các</a:t>
            </a:r>
            <a:r>
              <a:rPr lang="en-US" sz="1600" dirty="0" smtClean="0"/>
              <a:t> </a:t>
            </a:r>
            <a:r>
              <a:rPr lang="en-US" sz="1600" dirty="0" err="1" smtClean="0"/>
              <a:t>phương</a:t>
            </a:r>
            <a:r>
              <a:rPr lang="en-US" sz="1600" dirty="0" smtClean="0"/>
              <a:t> </a:t>
            </a:r>
            <a:r>
              <a:rPr lang="en-US" sz="1600" dirty="0" err="1" smtClean="0"/>
              <a:t>tiện</a:t>
            </a:r>
            <a:r>
              <a:rPr lang="en-US" sz="1600" dirty="0" smtClean="0"/>
              <a:t> </a:t>
            </a:r>
            <a:r>
              <a:rPr lang="en-US" sz="1600" dirty="0" err="1" smtClean="0"/>
              <a:t>truyền</a:t>
            </a:r>
            <a:r>
              <a:rPr lang="en-US" sz="1600" dirty="0" smtClean="0"/>
              <a:t> </a:t>
            </a:r>
            <a:r>
              <a:rPr lang="en-US" sz="1600" dirty="0" err="1" smtClean="0"/>
              <a:t>thông</a:t>
            </a:r>
            <a:r>
              <a:rPr lang="en-US" sz="1600" dirty="0" smtClean="0"/>
              <a:t> </a:t>
            </a:r>
            <a:r>
              <a:rPr lang="en-US" sz="1600" dirty="0" err="1" smtClean="0"/>
              <a:t>điện</a:t>
            </a:r>
            <a:r>
              <a:rPr lang="en-US" sz="1600" dirty="0" smtClean="0"/>
              <a:t> </a:t>
            </a:r>
            <a:r>
              <a:rPr lang="en-US" sz="1600" dirty="0" err="1" smtClean="0"/>
              <a:t>tử</a:t>
            </a:r>
            <a:r>
              <a:rPr lang="en-US" sz="1600" dirty="0" smtClean="0"/>
              <a:t> (e-media). </a:t>
            </a:r>
            <a:r>
              <a:rPr lang="en-US" sz="1600" dirty="0" err="1" smtClean="0"/>
              <a:t>Điều</a:t>
            </a:r>
            <a:r>
              <a:rPr lang="en-US" sz="1600" dirty="0" smtClean="0"/>
              <a:t> </a:t>
            </a:r>
            <a:r>
              <a:rPr lang="en-US" sz="1600" dirty="0" err="1" smtClean="0"/>
              <a:t>quan</a:t>
            </a:r>
            <a:r>
              <a:rPr lang="en-US" sz="1600" dirty="0" smtClean="0"/>
              <a:t> </a:t>
            </a:r>
            <a:r>
              <a:rPr lang="en-US" sz="1600" dirty="0" err="1" smtClean="0"/>
              <a:t>trọng</a:t>
            </a:r>
            <a:r>
              <a:rPr lang="en-US" sz="1600" dirty="0" smtClean="0"/>
              <a:t> </a:t>
            </a:r>
            <a:r>
              <a:rPr lang="en-US" sz="1600" dirty="0" err="1" smtClean="0"/>
              <a:t>là</a:t>
            </a:r>
            <a:r>
              <a:rPr lang="en-US" sz="1600" dirty="0" smtClean="0"/>
              <a:t> </a:t>
            </a:r>
            <a:r>
              <a:rPr lang="en-US" sz="1600" dirty="0" err="1" smtClean="0"/>
              <a:t>xác</a:t>
            </a:r>
            <a:r>
              <a:rPr lang="en-US" sz="1600" dirty="0" smtClean="0"/>
              <a:t> </a:t>
            </a:r>
            <a:r>
              <a:rPr lang="en-US" sz="1600" dirty="0" err="1" smtClean="0"/>
              <a:t>định</a:t>
            </a:r>
            <a:r>
              <a:rPr lang="en-US" sz="1600" dirty="0"/>
              <a:t> </a:t>
            </a:r>
            <a:r>
              <a:rPr lang="en-US" sz="1600" dirty="0" err="1" smtClean="0"/>
              <a:t>các</a:t>
            </a:r>
            <a:r>
              <a:rPr lang="en-US" sz="1600" dirty="0" smtClean="0"/>
              <a:t> </a:t>
            </a:r>
            <a:r>
              <a:rPr lang="en-US" sz="1600" dirty="0" err="1" smtClean="0"/>
              <a:t>kênh</a:t>
            </a:r>
            <a:r>
              <a:rPr lang="en-US" sz="1600" dirty="0" smtClean="0"/>
              <a:t> </a:t>
            </a:r>
            <a:r>
              <a:rPr lang="en-US" sz="1600" dirty="0" err="1" smtClean="0"/>
              <a:t>được</a:t>
            </a:r>
            <a:r>
              <a:rPr lang="en-US" sz="1600" dirty="0" smtClean="0"/>
              <a:t> </a:t>
            </a:r>
            <a:r>
              <a:rPr lang="en-US" sz="1600" dirty="0" err="1" smtClean="0"/>
              <a:t>sử</a:t>
            </a:r>
            <a:r>
              <a:rPr lang="en-US" sz="1600" dirty="0" smtClean="0"/>
              <a:t> </a:t>
            </a:r>
            <a:r>
              <a:rPr lang="en-US" sz="1600" dirty="0" err="1" smtClean="0"/>
              <a:t>dụng</a:t>
            </a:r>
            <a:r>
              <a:rPr lang="en-US" sz="1600" dirty="0" smtClean="0"/>
              <a:t> </a:t>
            </a:r>
            <a:r>
              <a:rPr lang="en-US" sz="1600" dirty="0" err="1" smtClean="0"/>
              <a:t>kết</a:t>
            </a:r>
            <a:r>
              <a:rPr lang="en-US" sz="1600" dirty="0" smtClean="0"/>
              <a:t> </a:t>
            </a:r>
            <a:r>
              <a:rPr lang="en-US" sz="1600" dirty="0" err="1" smtClean="0"/>
              <a:t>hợp</a:t>
            </a:r>
            <a:r>
              <a:rPr lang="en-US" sz="1600" dirty="0" smtClean="0"/>
              <a:t> </a:t>
            </a:r>
            <a:r>
              <a:rPr lang="en-US" sz="1600" dirty="0" err="1" smtClean="0"/>
              <a:t>với</a:t>
            </a:r>
            <a:r>
              <a:rPr lang="en-US" sz="1600" dirty="0" smtClean="0"/>
              <a:t> </a:t>
            </a:r>
            <a:r>
              <a:rPr lang="en-US" sz="1600" dirty="0" err="1" smtClean="0"/>
              <a:t>các</a:t>
            </a:r>
            <a:r>
              <a:rPr lang="en-US" sz="1600" dirty="0" smtClean="0"/>
              <a:t> </a:t>
            </a:r>
            <a:r>
              <a:rPr lang="en-US" sz="1600" dirty="0" err="1" smtClean="0"/>
              <a:t>kênh</a:t>
            </a:r>
            <a:r>
              <a:rPr lang="en-US" sz="1600" dirty="0" smtClean="0"/>
              <a:t> </a:t>
            </a:r>
            <a:r>
              <a:rPr lang="en-US" sz="1600" dirty="0" err="1" smtClean="0"/>
              <a:t>khác</a:t>
            </a:r>
            <a:r>
              <a:rPr lang="en-US" sz="1600" dirty="0" smtClean="0"/>
              <a:t> </a:t>
            </a:r>
            <a:r>
              <a:rPr lang="en-US" sz="1600" dirty="0" err="1" smtClean="0"/>
              <a:t>như</a:t>
            </a:r>
            <a:r>
              <a:rPr lang="en-US" sz="1600" dirty="0" smtClean="0"/>
              <a:t> </a:t>
            </a:r>
            <a:r>
              <a:rPr lang="en-US" sz="1600" dirty="0" err="1" smtClean="0"/>
              <a:t>thế</a:t>
            </a:r>
            <a:r>
              <a:rPr lang="en-US" sz="1600" dirty="0" smtClean="0"/>
              <a:t> </a:t>
            </a:r>
            <a:r>
              <a:rPr lang="en-US" sz="1600" dirty="0" err="1" smtClean="0"/>
              <a:t>nào</a:t>
            </a:r>
            <a:r>
              <a:rPr lang="en-US" sz="1600" dirty="0"/>
              <a:t> </a:t>
            </a:r>
            <a:r>
              <a:rPr lang="en-US" sz="1600" dirty="0" err="1" smtClean="0"/>
              <a:t>trong</a:t>
            </a:r>
            <a:r>
              <a:rPr lang="en-US" sz="1600" dirty="0" smtClean="0"/>
              <a:t> </a:t>
            </a:r>
            <a:r>
              <a:rPr lang="en-US" sz="1600" dirty="0" err="1" smtClean="0"/>
              <a:t>một</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kinh</a:t>
            </a:r>
            <a:r>
              <a:rPr lang="en-US" sz="1600" dirty="0" smtClean="0"/>
              <a:t> </a:t>
            </a:r>
            <a:r>
              <a:rPr lang="en-US" sz="1600" dirty="0" err="1" smtClean="0"/>
              <a:t>doanh</a:t>
            </a:r>
            <a:r>
              <a:rPr lang="en-US" sz="1600" dirty="0" smtClean="0"/>
              <a:t> </a:t>
            </a:r>
            <a:r>
              <a:rPr lang="en-US" sz="1600" dirty="0" err="1" smtClean="0"/>
              <a:t>điện</a:t>
            </a:r>
            <a:r>
              <a:rPr lang="en-US" sz="1600" dirty="0" smtClean="0"/>
              <a:t> </a:t>
            </a:r>
            <a:r>
              <a:rPr lang="en-US" sz="1600" dirty="0" err="1" smtClean="0"/>
              <a:t>tử</a:t>
            </a:r>
            <a:r>
              <a:rPr lang="en-US" sz="1600" dirty="0" smtClean="0"/>
              <a:t> </a:t>
            </a:r>
            <a:r>
              <a:rPr lang="en-US" sz="1600" dirty="0" err="1" smtClean="0"/>
              <a:t>đa</a:t>
            </a:r>
            <a:r>
              <a:rPr lang="en-US" sz="1600" dirty="0" smtClean="0"/>
              <a:t> </a:t>
            </a:r>
            <a:r>
              <a:rPr lang="en-US" sz="1600" dirty="0" err="1" smtClean="0"/>
              <a:t>kênh</a:t>
            </a:r>
            <a:r>
              <a:rPr lang="en-US" sz="1600" dirty="0" smtClean="0"/>
              <a:t>.</a:t>
            </a:r>
          </a:p>
          <a:p>
            <a:endParaRPr lang="en-US" sz="2000" dirty="0"/>
          </a:p>
        </p:txBody>
      </p:sp>
    </p:spTree>
    <p:extLst>
      <p:ext uri="{BB962C8B-B14F-4D97-AF65-F5344CB8AC3E}">
        <p14:creationId xmlns:p14="http://schemas.microsoft.com/office/powerpoint/2010/main" val="95843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143000"/>
            <a:ext cx="8305800" cy="2231380"/>
          </a:xfrm>
          <a:prstGeom prst="rect">
            <a:avLst/>
          </a:prstGeom>
        </p:spPr>
        <p:txBody>
          <a:bodyPr wrap="square">
            <a:spAutoFit/>
          </a:bodyPr>
          <a:lstStyle/>
          <a:p>
            <a:r>
              <a:rPr lang="en-US" sz="2000" b="1" dirty="0" smtClean="0"/>
              <a:t>1.2 </a:t>
            </a:r>
            <a:r>
              <a:rPr lang="en-US" sz="2000" b="1" dirty="0" err="1" smtClean="0"/>
              <a:t>Chiến</a:t>
            </a:r>
            <a:r>
              <a:rPr lang="en-US" sz="2000" b="1" dirty="0" smtClean="0"/>
              <a:t> </a:t>
            </a:r>
            <a:r>
              <a:rPr lang="en-US" sz="2000" b="1" dirty="0" err="1" smtClean="0"/>
              <a:t>lược</a:t>
            </a:r>
            <a:r>
              <a:rPr lang="en-US" sz="2000" b="1" dirty="0" smtClean="0"/>
              <a:t> </a:t>
            </a:r>
            <a:r>
              <a:rPr lang="en-US" sz="2000" b="1" dirty="0" err="1" smtClean="0"/>
              <a:t>kinh</a:t>
            </a:r>
            <a:r>
              <a:rPr lang="en-US" sz="2000" b="1" dirty="0" smtClean="0"/>
              <a:t> </a:t>
            </a:r>
            <a:r>
              <a:rPr lang="en-US" sz="2000" b="1" dirty="0" err="1" smtClean="0"/>
              <a:t>doanh</a:t>
            </a:r>
            <a:r>
              <a:rPr lang="en-US" sz="2000" b="1" dirty="0" smtClean="0"/>
              <a:t> TMĐT</a:t>
            </a:r>
            <a:endParaRPr lang="en-US" sz="1800" b="1" dirty="0" smtClean="0"/>
          </a:p>
          <a:p>
            <a:pPr marL="285750" indent="-285750">
              <a:lnSpc>
                <a:spcPct val="150000"/>
              </a:lnSpc>
              <a:buFont typeface="Wingdings" panose="05000000000000000000" pitchFamily="2" charset="2"/>
              <a:buChar char="ü"/>
            </a:pPr>
            <a:r>
              <a:rPr lang="en-US" sz="1800" dirty="0" err="1" smtClean="0"/>
              <a:t>Bàn</a:t>
            </a:r>
            <a:r>
              <a:rPr lang="en-US" sz="1800" dirty="0" smtClean="0"/>
              <a:t> </a:t>
            </a:r>
            <a:r>
              <a:rPr lang="en-US" sz="1800" dirty="0" err="1" smtClean="0"/>
              <a:t>về</a:t>
            </a:r>
            <a:r>
              <a:rPr lang="en-US" sz="1800" dirty="0" smtClean="0"/>
              <a:t> </a:t>
            </a:r>
            <a:r>
              <a:rPr lang="en-US" sz="1800" dirty="0" err="1" smtClean="0"/>
              <a:t>Chiến</a:t>
            </a:r>
            <a:r>
              <a:rPr lang="en-US" sz="1800" dirty="0" smtClean="0"/>
              <a:t> </a:t>
            </a:r>
            <a:r>
              <a:rPr lang="en-US" sz="1800" dirty="0" err="1" smtClean="0"/>
              <a:t>lược</a:t>
            </a:r>
            <a:r>
              <a:rPr lang="en-US" sz="1800" dirty="0" smtClean="0"/>
              <a:t> </a:t>
            </a:r>
            <a:r>
              <a:rPr lang="en-US" sz="1800" dirty="0" err="1" smtClean="0"/>
              <a:t>kinh</a:t>
            </a:r>
            <a:r>
              <a:rPr lang="en-US" sz="1800" dirty="0" smtClean="0"/>
              <a:t> </a:t>
            </a:r>
            <a:r>
              <a:rPr lang="en-US" sz="1800" dirty="0" err="1" smtClean="0"/>
              <a:t>doanh</a:t>
            </a:r>
            <a:r>
              <a:rPr lang="en-US" sz="1800" dirty="0" smtClean="0"/>
              <a:t> TMĐT </a:t>
            </a:r>
            <a:r>
              <a:rPr lang="en-US" sz="1800" dirty="0" err="1" smtClean="0"/>
              <a:t>của</a:t>
            </a:r>
            <a:r>
              <a:rPr lang="en-US" sz="1800" dirty="0" smtClean="0"/>
              <a:t> </a:t>
            </a:r>
            <a:r>
              <a:rPr lang="en-US" sz="1800" dirty="0" err="1" smtClean="0"/>
              <a:t>các</a:t>
            </a:r>
            <a:r>
              <a:rPr lang="en-US" sz="1800" dirty="0" smtClean="0"/>
              <a:t> </a:t>
            </a:r>
            <a:r>
              <a:rPr lang="en-US" sz="1800" dirty="0" err="1" smtClean="0"/>
              <a:t>sàn</a:t>
            </a:r>
            <a:r>
              <a:rPr lang="en-US" sz="1800" dirty="0" smtClean="0"/>
              <a:t> </a:t>
            </a:r>
            <a:r>
              <a:rPr lang="en-US" sz="1800" dirty="0" err="1" smtClean="0"/>
              <a:t>giao</a:t>
            </a:r>
            <a:r>
              <a:rPr lang="en-US" sz="1800" dirty="0" smtClean="0"/>
              <a:t> </a:t>
            </a:r>
            <a:r>
              <a:rPr lang="en-US" sz="1800" dirty="0" err="1" smtClean="0"/>
              <a:t>dịch</a:t>
            </a:r>
            <a:r>
              <a:rPr lang="en-US" sz="1800" dirty="0" smtClean="0"/>
              <a:t> TMĐT 2017</a:t>
            </a:r>
          </a:p>
          <a:p>
            <a:endParaRPr lang="en-US" sz="1800" b="1" dirty="0" smtClean="0"/>
          </a:p>
          <a:p>
            <a:endParaRPr lang="en-US" sz="1800" b="1" dirty="0" smtClean="0"/>
          </a:p>
          <a:p>
            <a:r>
              <a:rPr lang="en-US" sz="1800" b="1" dirty="0" smtClean="0"/>
              <a:t/>
            </a:r>
            <a:br>
              <a:rPr lang="en-US" sz="1800" b="1" dirty="0" smtClean="0"/>
            </a:br>
            <a:endParaRPr lang="en-US" sz="1800" b="1" dirty="0" smtClean="0"/>
          </a:p>
          <a:p>
            <a:endParaRPr lang="en-US" sz="2000" dirty="0"/>
          </a:p>
        </p:txBody>
      </p:sp>
      <p:pic>
        <p:nvPicPr>
          <p:cNvPr id="5" name="Picture 4"/>
          <p:cNvPicPr>
            <a:picLocks noChangeAspect="1"/>
          </p:cNvPicPr>
          <p:nvPr/>
        </p:nvPicPr>
        <p:blipFill>
          <a:blip r:embed="rId3"/>
          <a:stretch>
            <a:fillRect/>
          </a:stretch>
        </p:blipFill>
        <p:spPr>
          <a:xfrm>
            <a:off x="1198517" y="1842811"/>
            <a:ext cx="6670766" cy="5015189"/>
          </a:xfrm>
          <a:prstGeom prst="rect">
            <a:avLst/>
          </a:prstGeom>
        </p:spPr>
      </p:pic>
    </p:spTree>
    <p:extLst>
      <p:ext uri="{BB962C8B-B14F-4D97-AF65-F5344CB8AC3E}">
        <p14:creationId xmlns:p14="http://schemas.microsoft.com/office/powerpoint/2010/main" val="3979469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143000"/>
            <a:ext cx="8305800" cy="3616375"/>
          </a:xfrm>
          <a:prstGeom prst="rect">
            <a:avLst/>
          </a:prstGeom>
        </p:spPr>
        <p:txBody>
          <a:bodyPr wrap="square">
            <a:spAutoFit/>
          </a:bodyPr>
          <a:lstStyle/>
          <a:p>
            <a:r>
              <a:rPr lang="en-US" sz="2000" b="1" dirty="0" smtClean="0"/>
              <a:t>1.2 </a:t>
            </a:r>
            <a:r>
              <a:rPr lang="en-US" sz="2000" b="1" dirty="0" err="1" smtClean="0"/>
              <a:t>Chiến</a:t>
            </a:r>
            <a:r>
              <a:rPr lang="en-US" sz="2000" b="1" dirty="0" smtClean="0"/>
              <a:t> </a:t>
            </a:r>
            <a:r>
              <a:rPr lang="en-US" sz="2000" b="1" dirty="0" err="1" smtClean="0"/>
              <a:t>lược</a:t>
            </a:r>
            <a:r>
              <a:rPr lang="en-US" sz="2000" b="1" dirty="0" smtClean="0"/>
              <a:t> </a:t>
            </a:r>
            <a:r>
              <a:rPr lang="en-US" sz="2000" b="1" dirty="0" err="1" smtClean="0"/>
              <a:t>kinh</a:t>
            </a:r>
            <a:r>
              <a:rPr lang="en-US" sz="2000" b="1" dirty="0" smtClean="0"/>
              <a:t> </a:t>
            </a:r>
            <a:r>
              <a:rPr lang="en-US" sz="2000" b="1" dirty="0" err="1" smtClean="0"/>
              <a:t>doanh</a:t>
            </a:r>
            <a:r>
              <a:rPr lang="en-US" sz="2000" b="1" dirty="0" smtClean="0"/>
              <a:t> TMĐT</a:t>
            </a:r>
            <a:endParaRPr lang="en-US" sz="1800" b="1" dirty="0" smtClean="0"/>
          </a:p>
          <a:p>
            <a:pPr marL="285750" indent="-285750">
              <a:lnSpc>
                <a:spcPct val="150000"/>
              </a:lnSpc>
              <a:buFont typeface="Wingdings" panose="05000000000000000000" pitchFamily="2" charset="2"/>
              <a:buChar char="ü"/>
            </a:pPr>
            <a:r>
              <a:rPr lang="en-US" sz="1800" dirty="0" err="1" smtClean="0"/>
              <a:t>Shopee</a:t>
            </a:r>
            <a:r>
              <a:rPr lang="en-US" sz="1800" dirty="0" smtClean="0"/>
              <a:t>: </a:t>
            </a:r>
          </a:p>
          <a:p>
            <a:pPr marL="342900" lvl="3" indent="-342900">
              <a:lnSpc>
                <a:spcPct val="150000"/>
              </a:lnSpc>
              <a:buFont typeface="Wingdings" panose="05000000000000000000" pitchFamily="2" charset="2"/>
              <a:buChar char="Ø"/>
            </a:pPr>
            <a:r>
              <a:rPr lang="en-US" sz="1600" dirty="0" err="1" smtClean="0"/>
              <a:t>Định</a:t>
            </a:r>
            <a:r>
              <a:rPr lang="en-US" sz="1600" dirty="0" smtClean="0"/>
              <a:t> </a:t>
            </a:r>
            <a:r>
              <a:rPr lang="en-US" sz="1600" dirty="0" err="1" smtClean="0"/>
              <a:t>hướng</a:t>
            </a:r>
            <a:r>
              <a:rPr lang="en-US" sz="1600" dirty="0" smtClean="0"/>
              <a:t> </a:t>
            </a:r>
            <a:r>
              <a:rPr lang="en-US" sz="1600" dirty="0" err="1" smtClean="0"/>
              <a:t>công</a:t>
            </a:r>
            <a:r>
              <a:rPr lang="en-US" sz="1600" dirty="0" smtClean="0"/>
              <a:t> </a:t>
            </a:r>
            <a:r>
              <a:rPr lang="en-US" sz="1600" dirty="0" err="1" smtClean="0"/>
              <a:t>nghệ</a:t>
            </a:r>
            <a:r>
              <a:rPr lang="en-US" sz="1600" dirty="0" smtClean="0"/>
              <a:t>: </a:t>
            </a:r>
            <a:r>
              <a:rPr lang="en-US" sz="1600" dirty="0" err="1" smtClean="0"/>
              <a:t>Ứng</a:t>
            </a:r>
            <a:r>
              <a:rPr lang="en-US" sz="1600" dirty="0" smtClean="0"/>
              <a:t> </a:t>
            </a:r>
            <a:r>
              <a:rPr lang="en-US" sz="1600" dirty="0" err="1" smtClean="0"/>
              <a:t>dụng</a:t>
            </a:r>
            <a:r>
              <a:rPr lang="en-US" sz="1600" dirty="0" smtClean="0"/>
              <a:t> </a:t>
            </a:r>
            <a:r>
              <a:rPr lang="en-US" sz="1600" dirty="0" err="1" smtClean="0"/>
              <a:t>mua</a:t>
            </a:r>
            <a:r>
              <a:rPr lang="en-US" sz="1600" dirty="0" smtClean="0"/>
              <a:t> </a:t>
            </a:r>
            <a:r>
              <a:rPr lang="en-US" sz="1600" dirty="0" err="1" smtClean="0"/>
              <a:t>bán</a:t>
            </a:r>
            <a:r>
              <a:rPr lang="en-US" sz="1600" dirty="0" smtClean="0"/>
              <a:t> 2 </a:t>
            </a:r>
            <a:r>
              <a:rPr lang="en-US" sz="1600" dirty="0" err="1" smtClean="0"/>
              <a:t>trong</a:t>
            </a:r>
            <a:r>
              <a:rPr lang="en-US" sz="1600" dirty="0" smtClean="0"/>
              <a:t> 1 </a:t>
            </a:r>
            <a:r>
              <a:rPr lang="en-US" sz="1600" dirty="0" smtClean="0">
                <a:sym typeface="Wingdings" panose="05000000000000000000" pitchFamily="2" charset="2"/>
              </a:rPr>
              <a:t> </a:t>
            </a:r>
            <a:r>
              <a:rPr lang="en-US" sz="1600" dirty="0" err="1" smtClean="0">
                <a:sym typeface="Wingdings" panose="05000000000000000000" pitchFamily="2" charset="2"/>
              </a:rPr>
              <a:t>Mua</a:t>
            </a:r>
            <a:r>
              <a:rPr lang="en-US" sz="1600" dirty="0" smtClean="0">
                <a:sym typeface="Wingdings" panose="05000000000000000000" pitchFamily="2" charset="2"/>
              </a:rPr>
              <a:t> </a:t>
            </a:r>
            <a:r>
              <a:rPr lang="en-US" sz="1600" dirty="0" err="1" smtClean="0">
                <a:sym typeface="Wingdings" panose="05000000000000000000" pitchFamily="2" charset="2"/>
              </a:rPr>
              <a:t>sắm</a:t>
            </a:r>
            <a:r>
              <a:rPr lang="en-US" sz="1600" dirty="0" smtClean="0">
                <a:sym typeface="Wingdings" panose="05000000000000000000" pitchFamily="2" charset="2"/>
              </a:rPr>
              <a:t> </a:t>
            </a:r>
            <a:r>
              <a:rPr lang="en-US" sz="1600" dirty="0" err="1" smtClean="0">
                <a:sym typeface="Wingdings" panose="05000000000000000000" pitchFamily="2" charset="2"/>
              </a:rPr>
              <a:t>trên</a:t>
            </a:r>
            <a:r>
              <a:rPr lang="en-US" sz="1600" dirty="0" smtClean="0">
                <a:sym typeface="Wingdings" panose="05000000000000000000" pitchFamily="2" charset="2"/>
              </a:rPr>
              <a:t> di </a:t>
            </a:r>
            <a:r>
              <a:rPr lang="en-US" sz="1600" dirty="0" err="1" smtClean="0">
                <a:sym typeface="Wingdings" panose="05000000000000000000" pitchFamily="2" charset="2"/>
              </a:rPr>
              <a:t>động</a:t>
            </a:r>
            <a:endParaRPr lang="en-US" sz="1600" dirty="0" smtClean="0"/>
          </a:p>
          <a:p>
            <a:pPr marL="342900" lvl="3" indent="-342900">
              <a:lnSpc>
                <a:spcPct val="150000"/>
              </a:lnSpc>
              <a:buFont typeface="Wingdings" panose="05000000000000000000" pitchFamily="2" charset="2"/>
              <a:buChar char="Ø"/>
            </a:pPr>
            <a:r>
              <a:rPr lang="en-US" sz="1600" dirty="0" err="1" smtClean="0"/>
              <a:t>Kênh</a:t>
            </a:r>
            <a:r>
              <a:rPr lang="en-US" sz="1600" dirty="0" smtClean="0"/>
              <a:t> </a:t>
            </a:r>
            <a:r>
              <a:rPr lang="en-US" sz="1600" dirty="0" err="1" smtClean="0"/>
              <a:t>kinh</a:t>
            </a:r>
            <a:r>
              <a:rPr lang="en-US" sz="1600" dirty="0" smtClean="0"/>
              <a:t> </a:t>
            </a:r>
            <a:r>
              <a:rPr lang="en-US" sz="1600" dirty="0" err="1" smtClean="0"/>
              <a:t>doanh</a:t>
            </a:r>
            <a:r>
              <a:rPr lang="en-US" sz="1600" dirty="0" smtClean="0"/>
              <a:t> (e-channel): App (</a:t>
            </a:r>
            <a:r>
              <a:rPr lang="en-US" sz="1600" dirty="0" err="1" smtClean="0"/>
              <a:t>ưu</a:t>
            </a:r>
            <a:r>
              <a:rPr lang="en-US" sz="1600" dirty="0" smtClean="0"/>
              <a:t> </a:t>
            </a:r>
            <a:r>
              <a:rPr lang="en-US" sz="1600" dirty="0" err="1" smtClean="0"/>
              <a:t>tiên</a:t>
            </a:r>
            <a:r>
              <a:rPr lang="en-US" sz="1600" dirty="0" smtClean="0"/>
              <a:t>) + Web </a:t>
            </a:r>
          </a:p>
          <a:p>
            <a:pPr marL="342900" lvl="3" indent="-342900">
              <a:lnSpc>
                <a:spcPct val="150000"/>
              </a:lnSpc>
              <a:buFont typeface="Wingdings" panose="05000000000000000000" pitchFamily="2" charset="2"/>
              <a:buChar char="Ø"/>
            </a:pPr>
            <a:r>
              <a:rPr lang="en-US" sz="1600" dirty="0" err="1" smtClean="0"/>
              <a:t>Kênh</a:t>
            </a:r>
            <a:r>
              <a:rPr lang="en-US" sz="1600" dirty="0" smtClean="0"/>
              <a:t> </a:t>
            </a:r>
            <a:r>
              <a:rPr lang="en-US" sz="1600" dirty="0" err="1" smtClean="0"/>
              <a:t>truyền</a:t>
            </a:r>
            <a:r>
              <a:rPr lang="en-US" sz="1600" dirty="0" smtClean="0"/>
              <a:t> </a:t>
            </a:r>
            <a:r>
              <a:rPr lang="en-US" sz="1600" dirty="0" err="1" smtClean="0"/>
              <a:t>thông</a:t>
            </a:r>
            <a:r>
              <a:rPr lang="en-US" sz="1600" dirty="0" smtClean="0"/>
              <a:t> (e-media): Social </a:t>
            </a:r>
          </a:p>
          <a:p>
            <a:pPr marL="285750" lvl="1" indent="-285750">
              <a:buFont typeface="Wingdings" panose="05000000000000000000" pitchFamily="2" charset="2"/>
              <a:buChar char="ü"/>
            </a:pPr>
            <a:endParaRPr lang="en-US" sz="1800" b="1" dirty="0" smtClean="0"/>
          </a:p>
          <a:p>
            <a:endParaRPr lang="en-US" sz="1800" b="1" dirty="0" smtClean="0"/>
          </a:p>
          <a:p>
            <a:endParaRPr lang="en-US" sz="1800" b="1" dirty="0" smtClean="0"/>
          </a:p>
          <a:p>
            <a:r>
              <a:rPr lang="en-US" sz="1800" b="1" dirty="0" smtClean="0"/>
              <a:t/>
            </a:r>
            <a:br>
              <a:rPr lang="en-US" sz="1800" b="1" dirty="0" smtClean="0"/>
            </a:br>
            <a:endParaRPr lang="en-US" sz="1800" b="1" dirty="0" smtClean="0"/>
          </a:p>
          <a:p>
            <a:endParaRPr lang="en-US" sz="2000" dirty="0"/>
          </a:p>
        </p:txBody>
      </p:sp>
      <p:pic>
        <p:nvPicPr>
          <p:cNvPr id="4" name="Picture 3"/>
          <p:cNvPicPr>
            <a:picLocks noChangeAspect="1"/>
          </p:cNvPicPr>
          <p:nvPr/>
        </p:nvPicPr>
        <p:blipFill>
          <a:blip r:embed="rId3"/>
          <a:stretch>
            <a:fillRect/>
          </a:stretch>
        </p:blipFill>
        <p:spPr>
          <a:xfrm>
            <a:off x="1892300" y="3276600"/>
            <a:ext cx="5283200" cy="2971800"/>
          </a:xfrm>
          <a:prstGeom prst="rect">
            <a:avLst/>
          </a:prstGeom>
        </p:spPr>
      </p:pic>
    </p:spTree>
    <p:extLst>
      <p:ext uri="{BB962C8B-B14F-4D97-AF65-F5344CB8AC3E}">
        <p14:creationId xmlns:p14="http://schemas.microsoft.com/office/powerpoint/2010/main" val="649780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Khái</a:t>
            </a:r>
            <a:r>
              <a:rPr lang="en-US" dirty="0" smtClean="0"/>
              <a:t> </a:t>
            </a:r>
            <a:r>
              <a:rPr lang="en-US" dirty="0" err="1" smtClean="0"/>
              <a:t>niệm</a:t>
            </a:r>
            <a:r>
              <a:rPr lang="en-US" dirty="0" smtClean="0"/>
              <a:t> </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1524000"/>
            <a:ext cx="8305800" cy="4093428"/>
          </a:xfrm>
          <a:prstGeom prst="rect">
            <a:avLst/>
          </a:prstGeom>
        </p:spPr>
        <p:txBody>
          <a:bodyPr wrap="square">
            <a:spAutoFit/>
          </a:bodyPr>
          <a:lstStyle/>
          <a:p>
            <a:pPr algn="ctr"/>
            <a:r>
              <a:rPr lang="en-US" sz="2000" dirty="0" err="1" smtClean="0"/>
              <a:t>Tổng</a:t>
            </a:r>
            <a:r>
              <a:rPr lang="en-US" sz="2000" dirty="0" smtClean="0"/>
              <a:t> </a:t>
            </a:r>
            <a:r>
              <a:rPr lang="en-US" sz="2000" dirty="0" err="1" smtClean="0"/>
              <a:t>kết</a:t>
            </a:r>
            <a:endParaRPr lang="en-US" sz="2000" dirty="0" smtClean="0"/>
          </a:p>
          <a:p>
            <a:endParaRPr lang="en-US" sz="2000" dirty="0" smtClean="0"/>
          </a:p>
          <a:p>
            <a:r>
              <a:rPr lang="en-US" sz="2000" dirty="0" err="1" smtClean="0"/>
              <a:t>Quản</a:t>
            </a:r>
            <a:r>
              <a:rPr lang="en-US" sz="2000" dirty="0" smtClean="0"/>
              <a:t> </a:t>
            </a:r>
            <a:r>
              <a:rPr lang="en-US" sz="2000" dirty="0" err="1"/>
              <a:t>trị</a:t>
            </a:r>
            <a:r>
              <a:rPr lang="en-US" sz="2000" dirty="0"/>
              <a:t> = </a:t>
            </a:r>
            <a:r>
              <a:rPr lang="en-US" sz="2000" dirty="0" err="1"/>
              <a:t>Cách</a:t>
            </a:r>
            <a:r>
              <a:rPr lang="en-US" sz="2000" dirty="0"/>
              <a:t> </a:t>
            </a:r>
            <a:r>
              <a:rPr lang="en-US" sz="2000" dirty="0" err="1"/>
              <a:t>thức</a:t>
            </a:r>
            <a:r>
              <a:rPr lang="en-US" sz="2000" dirty="0"/>
              <a:t> </a:t>
            </a:r>
            <a:r>
              <a:rPr lang="en-US" sz="2000" dirty="0" err="1"/>
              <a:t>tổ</a:t>
            </a:r>
            <a:r>
              <a:rPr lang="en-US" sz="2000" dirty="0"/>
              <a:t> </a:t>
            </a:r>
            <a:r>
              <a:rPr lang="en-US" sz="2000" dirty="0" err="1"/>
              <a:t>chức</a:t>
            </a:r>
            <a:r>
              <a:rPr lang="en-US" sz="2000" dirty="0"/>
              <a:t> </a:t>
            </a:r>
            <a:r>
              <a:rPr lang="en-US" sz="2000" dirty="0" err="1"/>
              <a:t>nguồn</a:t>
            </a:r>
            <a:r>
              <a:rPr lang="en-US" sz="2000" dirty="0"/>
              <a:t> </a:t>
            </a:r>
            <a:r>
              <a:rPr lang="en-US" sz="2000" dirty="0" err="1"/>
              <a:t>lực</a:t>
            </a:r>
            <a:r>
              <a:rPr lang="en-US" sz="2000" dirty="0"/>
              <a:t> </a:t>
            </a:r>
            <a:r>
              <a:rPr lang="en-US" sz="2000" dirty="0" err="1"/>
              <a:t>để</a:t>
            </a:r>
            <a:r>
              <a:rPr lang="en-US" sz="2000" dirty="0"/>
              <a:t> </a:t>
            </a:r>
            <a:r>
              <a:rPr lang="en-US" sz="2000" dirty="0" err="1"/>
              <a:t>đạt</a:t>
            </a:r>
            <a:r>
              <a:rPr lang="en-US" sz="2000" dirty="0"/>
              <a:t> </a:t>
            </a:r>
            <a:r>
              <a:rPr lang="en-US" sz="2000" dirty="0" err="1"/>
              <a:t>mục</a:t>
            </a:r>
            <a:r>
              <a:rPr lang="en-US" sz="2000" dirty="0"/>
              <a:t> </a:t>
            </a:r>
            <a:r>
              <a:rPr lang="en-US" sz="2000" dirty="0" err="1"/>
              <a:t>tiêu</a:t>
            </a:r>
            <a:r>
              <a:rPr lang="en-US" sz="2000" dirty="0"/>
              <a:t> </a:t>
            </a:r>
            <a:r>
              <a:rPr lang="en-US" sz="2000" dirty="0" err="1"/>
              <a:t>đề</a:t>
            </a:r>
            <a:r>
              <a:rPr lang="en-US" sz="2000" dirty="0"/>
              <a:t> </a:t>
            </a:r>
            <a:r>
              <a:rPr lang="en-US" sz="2000" dirty="0" err="1"/>
              <a:t>ra</a:t>
            </a:r>
            <a:endParaRPr lang="en-US" sz="2000" dirty="0"/>
          </a:p>
          <a:p>
            <a:endParaRPr lang="en-US" sz="2000" dirty="0"/>
          </a:p>
          <a:p>
            <a:r>
              <a:rPr lang="en-US" sz="2000" dirty="0" err="1"/>
              <a:t>Chiến</a:t>
            </a:r>
            <a:r>
              <a:rPr lang="en-US" sz="2000" dirty="0"/>
              <a:t> </a:t>
            </a:r>
            <a:r>
              <a:rPr lang="en-US" sz="2000" dirty="0" err="1"/>
              <a:t>lược</a:t>
            </a:r>
            <a:r>
              <a:rPr lang="en-US" sz="2000" dirty="0"/>
              <a:t> = </a:t>
            </a:r>
            <a:r>
              <a:rPr lang="en-US" sz="2000" dirty="0" err="1" smtClean="0"/>
              <a:t>Hướng</a:t>
            </a:r>
            <a:r>
              <a:rPr lang="en-US" sz="2000" dirty="0" smtClean="0"/>
              <a:t> </a:t>
            </a:r>
            <a:r>
              <a:rPr lang="en-US" sz="2000" dirty="0" err="1"/>
              <a:t>đi</a:t>
            </a:r>
            <a:r>
              <a:rPr lang="en-US" sz="2000" dirty="0"/>
              <a:t> </a:t>
            </a:r>
            <a:r>
              <a:rPr lang="en-US" sz="2000" dirty="0" err="1"/>
              <a:t>để</a:t>
            </a:r>
            <a:r>
              <a:rPr lang="en-US" sz="2000" dirty="0"/>
              <a:t> </a:t>
            </a:r>
            <a:r>
              <a:rPr lang="en-US" sz="2000" dirty="0" err="1"/>
              <a:t>đạt</a:t>
            </a:r>
            <a:r>
              <a:rPr lang="en-US" sz="2000" dirty="0"/>
              <a:t> </a:t>
            </a:r>
            <a:r>
              <a:rPr lang="en-US" sz="2000" dirty="0" err="1"/>
              <a:t>mục</a:t>
            </a:r>
            <a:r>
              <a:rPr lang="en-US" sz="2000" dirty="0"/>
              <a:t> </a:t>
            </a:r>
            <a:r>
              <a:rPr lang="en-US" sz="2000" dirty="0" err="1"/>
              <a:t>tiêu</a:t>
            </a:r>
            <a:r>
              <a:rPr lang="en-US" sz="2000" dirty="0"/>
              <a:t> </a:t>
            </a:r>
            <a:r>
              <a:rPr lang="en-US" sz="2000" dirty="0" err="1"/>
              <a:t>đề</a:t>
            </a:r>
            <a:r>
              <a:rPr lang="en-US" sz="2000" dirty="0"/>
              <a:t> </a:t>
            </a:r>
            <a:r>
              <a:rPr lang="en-US" sz="2000" dirty="0" err="1"/>
              <a:t>ra</a:t>
            </a:r>
            <a:r>
              <a:rPr lang="en-US" sz="2000" dirty="0"/>
              <a:t> </a:t>
            </a:r>
          </a:p>
          <a:p>
            <a:endParaRPr lang="en-US" sz="2000" dirty="0"/>
          </a:p>
          <a:p>
            <a:r>
              <a:rPr lang="en-US" sz="2000" dirty="0" err="1" smtClean="0"/>
              <a:t>Thương</a:t>
            </a:r>
            <a:r>
              <a:rPr lang="en-US" sz="2000" dirty="0" smtClean="0"/>
              <a:t> </a:t>
            </a:r>
            <a:r>
              <a:rPr lang="en-US" sz="2000" dirty="0" err="1" smtClean="0"/>
              <a:t>mại</a:t>
            </a:r>
            <a:r>
              <a:rPr lang="en-US" sz="2000" dirty="0" smtClean="0"/>
              <a:t> </a:t>
            </a:r>
            <a:r>
              <a:rPr lang="en-US" sz="2000" dirty="0" err="1" smtClean="0"/>
              <a:t>điện</a:t>
            </a:r>
            <a:r>
              <a:rPr lang="en-US" sz="2000" dirty="0" smtClean="0"/>
              <a:t> </a:t>
            </a:r>
            <a:r>
              <a:rPr lang="en-US" sz="2000" dirty="0" err="1" smtClean="0"/>
              <a:t>tử</a:t>
            </a:r>
            <a:r>
              <a:rPr lang="en-US" sz="2000" dirty="0" smtClean="0"/>
              <a:t> = </a:t>
            </a:r>
            <a:r>
              <a:rPr lang="en-US" sz="2000" dirty="0" err="1" smtClean="0"/>
              <a:t>Kinh</a:t>
            </a:r>
            <a:r>
              <a:rPr lang="en-US" sz="2000" dirty="0" smtClean="0"/>
              <a:t> </a:t>
            </a:r>
            <a:r>
              <a:rPr lang="en-US" sz="2000" dirty="0" err="1"/>
              <a:t>doanh</a:t>
            </a:r>
            <a:r>
              <a:rPr lang="en-US" sz="2000" dirty="0"/>
              <a:t> </a:t>
            </a:r>
            <a:r>
              <a:rPr lang="en-US" sz="2000" dirty="0" err="1"/>
              <a:t>điện</a:t>
            </a:r>
            <a:r>
              <a:rPr lang="en-US" sz="2000" dirty="0"/>
              <a:t> </a:t>
            </a:r>
            <a:r>
              <a:rPr lang="en-US" sz="2000" dirty="0" err="1"/>
              <a:t>tử</a:t>
            </a:r>
            <a:r>
              <a:rPr lang="en-US" sz="2000" dirty="0"/>
              <a:t> = </a:t>
            </a:r>
            <a:r>
              <a:rPr lang="en-US" sz="2000" dirty="0" err="1"/>
              <a:t>kinh</a:t>
            </a:r>
            <a:r>
              <a:rPr lang="en-US" sz="2000" dirty="0"/>
              <a:t> </a:t>
            </a:r>
            <a:r>
              <a:rPr lang="en-US" sz="2000" dirty="0" err="1"/>
              <a:t>doanh</a:t>
            </a:r>
            <a:r>
              <a:rPr lang="en-US" sz="2000" dirty="0"/>
              <a:t> </a:t>
            </a:r>
            <a:r>
              <a:rPr lang="en-US" sz="2000" dirty="0" err="1"/>
              <a:t>trực</a:t>
            </a:r>
            <a:r>
              <a:rPr lang="en-US" sz="2000" dirty="0"/>
              <a:t> </a:t>
            </a:r>
            <a:r>
              <a:rPr lang="en-US" sz="2000" dirty="0" err="1"/>
              <a:t>tuyến</a:t>
            </a:r>
            <a:r>
              <a:rPr lang="en-US" sz="2000" dirty="0"/>
              <a:t> = </a:t>
            </a:r>
            <a:r>
              <a:rPr lang="en-US" sz="2000" dirty="0" err="1"/>
              <a:t>kinh</a:t>
            </a:r>
            <a:r>
              <a:rPr lang="en-US" sz="2000" dirty="0"/>
              <a:t> </a:t>
            </a:r>
            <a:r>
              <a:rPr lang="en-US" sz="2000" dirty="0" err="1"/>
              <a:t>doanh</a:t>
            </a:r>
            <a:r>
              <a:rPr lang="en-US" sz="2000" dirty="0"/>
              <a:t> online = </a:t>
            </a:r>
            <a:r>
              <a:rPr lang="en-US" sz="2000" dirty="0" err="1"/>
              <a:t>kinh</a:t>
            </a:r>
            <a:r>
              <a:rPr lang="en-US" sz="2000" dirty="0"/>
              <a:t> </a:t>
            </a:r>
            <a:r>
              <a:rPr lang="en-US" sz="2000" dirty="0" err="1"/>
              <a:t>doanh</a:t>
            </a:r>
            <a:r>
              <a:rPr lang="en-US" sz="2000" dirty="0"/>
              <a:t> </a:t>
            </a:r>
            <a:r>
              <a:rPr lang="en-US" sz="2000" dirty="0" err="1"/>
              <a:t>hiện</a:t>
            </a:r>
            <a:r>
              <a:rPr lang="en-US" sz="2000" dirty="0"/>
              <a:t> </a:t>
            </a:r>
            <a:r>
              <a:rPr lang="en-US" sz="2000" dirty="0" err="1" smtClean="0"/>
              <a:t>đại</a:t>
            </a:r>
            <a:endParaRPr lang="en-US" sz="2000" dirty="0" smtClean="0"/>
          </a:p>
          <a:p>
            <a:endParaRPr lang="en-US" sz="2000" dirty="0"/>
          </a:p>
          <a:p>
            <a:endParaRPr lang="en-US" sz="2000" dirty="0" smtClean="0"/>
          </a:p>
          <a:p>
            <a:r>
              <a:rPr lang="en-US" sz="2000" dirty="0" smtClean="0">
                <a:sym typeface="Wingdings"/>
              </a:rPr>
              <a:t> </a:t>
            </a:r>
            <a:r>
              <a:rPr lang="en-US" sz="2000" dirty="0" err="1" smtClean="0">
                <a:latin typeface="Courier New" panose="02070309020205020404" pitchFamily="49" charset="0"/>
                <a:cs typeface="Courier New" panose="02070309020205020404" pitchFamily="49" charset="0"/>
                <a:sym typeface="Wingdings"/>
              </a:rPr>
              <a:t>Mục</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tiêu</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kinh</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doanh</a:t>
            </a:r>
            <a:r>
              <a:rPr lang="en-US" sz="2000" dirty="0" smtClean="0">
                <a:latin typeface="Courier New" panose="02070309020205020404" pitchFamily="49" charset="0"/>
                <a:cs typeface="Courier New" panose="02070309020205020404" pitchFamily="49" charset="0"/>
                <a:sym typeface="Wingdings"/>
              </a:rPr>
              <a:t> </a:t>
            </a:r>
            <a:r>
              <a:rPr lang="en-US" sz="2000" dirty="0" err="1">
                <a:latin typeface="Courier New" panose="02070309020205020404" pitchFamily="49" charset="0"/>
                <a:cs typeface="Courier New" panose="02070309020205020404" pitchFamily="49" charset="0"/>
                <a:sym typeface="Wingdings"/>
              </a:rPr>
              <a:t>l</a:t>
            </a:r>
            <a:r>
              <a:rPr lang="en-US" sz="2000" dirty="0" err="1" smtClean="0">
                <a:latin typeface="Courier New" panose="02070309020205020404" pitchFamily="49" charset="0"/>
                <a:cs typeface="Courier New" panose="02070309020205020404" pitchFamily="49" charset="0"/>
                <a:sym typeface="Wingdings"/>
              </a:rPr>
              <a:t>à</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điều</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cốt</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lõi</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và</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đặc</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biệt</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cần</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thiết</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nhằm</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quyết</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định</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hướng</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đi</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và</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cách</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thức</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tổ</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chức</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nguồn</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lực</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hợp</a:t>
            </a:r>
            <a:r>
              <a:rPr lang="en-US" sz="2000" dirty="0" smtClean="0">
                <a:latin typeface="Courier New" panose="02070309020205020404" pitchFamily="49" charset="0"/>
                <a:cs typeface="Courier New" panose="02070309020205020404" pitchFamily="49" charset="0"/>
                <a:sym typeface="Wingdings"/>
              </a:rPr>
              <a:t> </a:t>
            </a:r>
            <a:r>
              <a:rPr lang="en-US" sz="2000" dirty="0" err="1" smtClean="0">
                <a:latin typeface="Courier New" panose="02070309020205020404" pitchFamily="49" charset="0"/>
                <a:cs typeface="Courier New" panose="02070309020205020404" pitchFamily="49" charset="0"/>
                <a:sym typeface="Wingdings"/>
              </a:rPr>
              <a:t>lý</a:t>
            </a:r>
            <a:r>
              <a:rPr lang="en-US" sz="2000" dirty="0" smtClean="0">
                <a:latin typeface="Courier New" panose="02070309020205020404" pitchFamily="49" charset="0"/>
                <a:cs typeface="Courier New" panose="02070309020205020404" pitchFamily="49" charset="0"/>
                <a:sym typeface="Wingdings"/>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726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7886700" cy="541499"/>
          </a:xfrm>
        </p:spPr>
        <p:txBody>
          <a:bodyPr/>
          <a:lstStyle/>
          <a:p>
            <a:r>
              <a:rPr lang="en-US" dirty="0" smtClean="0"/>
              <a:t>2. </a:t>
            </a:r>
            <a:r>
              <a:rPr lang="en-US" dirty="0" err="1" smtClean="0"/>
              <a:t>Vai</a:t>
            </a:r>
            <a:r>
              <a:rPr lang="en-US" dirty="0" smtClean="0"/>
              <a:t> </a:t>
            </a:r>
            <a:r>
              <a:rPr lang="en-US" dirty="0" err="1" smtClean="0"/>
              <a:t>trò</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chiến</a:t>
            </a:r>
            <a:r>
              <a:rPr lang="en-US" dirty="0" smtClean="0"/>
              <a:t> </a:t>
            </a:r>
            <a:r>
              <a:rPr lang="en-US" dirty="0" err="1" smtClean="0"/>
              <a:t>lược</a:t>
            </a:r>
            <a:endParaRPr lang="en-US" dirty="0"/>
          </a:p>
        </p:txBody>
      </p:sp>
      <p:sp>
        <p:nvSpPr>
          <p:cNvPr id="3" name="TextBox 2"/>
          <p:cNvSpPr txBox="1"/>
          <p:nvPr/>
        </p:nvSpPr>
        <p:spPr>
          <a:xfrm>
            <a:off x="609600" y="2667000"/>
            <a:ext cx="8077200" cy="1384995"/>
          </a:xfrm>
          <a:prstGeom prst="rect">
            <a:avLst/>
          </a:prstGeom>
          <a:noFill/>
        </p:spPr>
        <p:txBody>
          <a:bodyPr wrap="square" rtlCol="0">
            <a:spAutoFit/>
          </a:bodyPr>
          <a:lstStyle/>
          <a:p>
            <a:pPr algn="ctr"/>
            <a:r>
              <a:rPr lang="en-US" sz="2800" dirty="0" err="1" smtClean="0">
                <a:latin typeface="Courier New" charset="0"/>
                <a:ea typeface="Courier New" charset="0"/>
                <a:cs typeface="Courier New" charset="0"/>
              </a:rPr>
              <a:t>Câu</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chuyện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kinh</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doanh</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thành</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công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của</a:t>
            </a:r>
            <a:r>
              <a:rPr lang="en-US" sz="2800" dirty="0" smtClean="0">
                <a:latin typeface="Courier New" charset="0"/>
                <a:ea typeface="Courier New" charset="0"/>
                <a:cs typeface="Courier New" charset="0"/>
              </a:rPr>
              <a:t> Shop Full </a:t>
            </a:r>
            <a:r>
              <a:rPr lang="en-US" sz="2800" dirty="0" err="1" smtClean="0">
                <a:latin typeface="Courier New" charset="0"/>
                <a:ea typeface="Courier New" charset="0"/>
                <a:cs typeface="Courier New" charset="0"/>
              </a:rPr>
              <a:t>Phụ</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kiện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xe</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máy</a:t>
            </a:r>
            <a:r>
              <a:rPr lang="en-US" sz="2800" dirty="0" smtClean="0">
                <a:latin typeface="Courier New" charset="0"/>
                <a:ea typeface="Courier New" charset="0"/>
                <a:cs typeface="Courier New" charset="0"/>
              </a:rPr>
              <a:t> </a:t>
            </a:r>
          </a:p>
          <a:p>
            <a:pPr algn="ctr"/>
            <a:r>
              <a:rPr lang="en-US" sz="2800" dirty="0" err="1" smtClean="0">
                <a:latin typeface="Courier New" charset="0"/>
                <a:ea typeface="Courier New" charset="0"/>
                <a:cs typeface="Courier New" charset="0"/>
              </a:rPr>
              <a:t>trên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Sendo.vn</a:t>
            </a:r>
            <a:endParaRPr lang="en-US" sz="2800" dirty="0">
              <a:latin typeface="Courier New" charset="0"/>
              <a:ea typeface="Courier New" charset="0"/>
              <a:cs typeface="Courier New" charset="0"/>
            </a:endParaRPr>
          </a:p>
        </p:txBody>
      </p:sp>
    </p:spTree>
    <p:extLst>
      <p:ext uri="{BB962C8B-B14F-4D97-AF65-F5344CB8AC3E}">
        <p14:creationId xmlns:p14="http://schemas.microsoft.com/office/powerpoint/2010/main" val="1596943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7886700" cy="541499"/>
          </a:xfrm>
        </p:spPr>
        <p:txBody>
          <a:bodyPr/>
          <a:lstStyle/>
          <a:p>
            <a:r>
              <a:rPr lang="en-US" dirty="0" smtClean="0"/>
              <a:t>2. </a:t>
            </a:r>
            <a:r>
              <a:rPr lang="en-US" dirty="0" err="1" smtClean="0"/>
              <a:t>Vai</a:t>
            </a:r>
            <a:r>
              <a:rPr lang="en-US" dirty="0" smtClean="0"/>
              <a:t> </a:t>
            </a:r>
            <a:r>
              <a:rPr lang="en-US" dirty="0" err="1" smtClean="0"/>
              <a:t>trò</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chiến</a:t>
            </a:r>
            <a:r>
              <a:rPr lang="en-US" dirty="0" smtClean="0"/>
              <a:t> </a:t>
            </a:r>
            <a:r>
              <a:rPr lang="en-US" dirty="0" err="1" smtClean="0"/>
              <a:t>lược</a:t>
            </a:r>
            <a:endParaRPr lang="en-US" dirty="0"/>
          </a:p>
        </p:txBody>
      </p:sp>
      <p:sp>
        <p:nvSpPr>
          <p:cNvPr id="3" name="TextBox 2"/>
          <p:cNvSpPr txBox="1"/>
          <p:nvPr/>
        </p:nvSpPr>
        <p:spPr>
          <a:xfrm>
            <a:off x="609600" y="2667000"/>
            <a:ext cx="8077200" cy="1815882"/>
          </a:xfrm>
          <a:prstGeom prst="rect">
            <a:avLst/>
          </a:prstGeom>
          <a:noFill/>
        </p:spPr>
        <p:txBody>
          <a:bodyPr wrap="square" rtlCol="0">
            <a:spAutoFit/>
          </a:bodyPr>
          <a:lstStyle/>
          <a:p>
            <a:pPr algn="ctr"/>
            <a:r>
              <a:rPr lang="en-US" sz="2800" dirty="0" err="1" smtClean="0">
                <a:latin typeface="Courier New" charset="0"/>
                <a:ea typeface="Courier New" charset="0"/>
                <a:cs typeface="Courier New" charset="0"/>
              </a:rPr>
              <a:t>Nếu</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không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có</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hướng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đi</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đúng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thì</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hoạt</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động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tổ</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chức</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nguồn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lực</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rất</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lộn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xộn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mất</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thời</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gian</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và</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không</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hiệu</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quả</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để</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đạt</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mục</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tiêu</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một</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cách</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nhanh</a:t>
            </a:r>
            <a:r>
              <a:rPr lang="en-US" sz="2800" dirty="0" smtClean="0">
                <a:latin typeface="Courier New" charset="0"/>
                <a:ea typeface="Courier New" charset="0"/>
                <a:cs typeface="Courier New" charset="0"/>
              </a:rPr>
              <a:t> </a:t>
            </a:r>
            <a:r>
              <a:rPr lang="en-US" sz="2800" dirty="0" err="1" smtClean="0">
                <a:latin typeface="Courier New" charset="0"/>
                <a:ea typeface="Courier New" charset="0"/>
                <a:cs typeface="Courier New" charset="0"/>
              </a:rPr>
              <a:t>nhất</a:t>
            </a:r>
            <a:r>
              <a:rPr lang="en-US" sz="2800" dirty="0" smtClean="0">
                <a:latin typeface="Courier New" charset="0"/>
                <a:ea typeface="Courier New" charset="0"/>
                <a:cs typeface="Courier New" charset="0"/>
              </a:rPr>
              <a:t>!</a:t>
            </a:r>
            <a:endParaRPr lang="en-US" sz="2800" dirty="0">
              <a:latin typeface="Courier New" charset="0"/>
              <a:ea typeface="Courier New" charset="0"/>
              <a:cs typeface="Courier New" charset="0"/>
            </a:endParaRPr>
          </a:p>
        </p:txBody>
      </p:sp>
    </p:spTree>
    <p:extLst>
      <p:ext uri="{BB962C8B-B14F-4D97-AF65-F5344CB8AC3E}">
        <p14:creationId xmlns:p14="http://schemas.microsoft.com/office/powerpoint/2010/main" val="1133886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94" y="554658"/>
            <a:ext cx="8390106" cy="573300"/>
          </a:xfrm>
        </p:spPr>
        <p:txBody>
          <a:bodyPr/>
          <a:lstStyle/>
          <a:p>
            <a:r>
              <a:rPr lang="en-US" sz="2000" dirty="0" smtClean="0"/>
              <a:t>MÔN HỌC: QUẢN TRỊ CHIẾN LƯỢC THƯƠNG MẠI ĐIỆN TỬ</a:t>
            </a:r>
            <a:endParaRPr lang="en-US" sz="2000" dirty="0"/>
          </a:p>
        </p:txBody>
      </p:sp>
      <p:sp>
        <p:nvSpPr>
          <p:cNvPr id="7" name="TextBox 6"/>
          <p:cNvSpPr txBox="1"/>
          <p:nvPr/>
        </p:nvSpPr>
        <p:spPr>
          <a:xfrm>
            <a:off x="296694" y="1600200"/>
            <a:ext cx="8390106" cy="3016210"/>
          </a:xfrm>
          <a:prstGeom prst="rect">
            <a:avLst/>
          </a:prstGeom>
          <a:noFill/>
        </p:spPr>
        <p:txBody>
          <a:bodyPr wrap="square" rtlCol="0">
            <a:spAutoFit/>
          </a:bodyPr>
          <a:lstStyle/>
          <a:p>
            <a:r>
              <a:rPr lang="en-US" sz="2000" dirty="0" err="1" smtClean="0"/>
              <a:t>Mục</a:t>
            </a:r>
            <a:r>
              <a:rPr lang="en-US" sz="2000" dirty="0" smtClean="0"/>
              <a:t> </a:t>
            </a:r>
            <a:r>
              <a:rPr lang="en-US" sz="2000" dirty="0" err="1" smtClean="0"/>
              <a:t>tiêu</a:t>
            </a:r>
            <a:r>
              <a:rPr lang="en-US" sz="2000" dirty="0" smtClean="0"/>
              <a:t>:</a:t>
            </a:r>
          </a:p>
          <a:p>
            <a:endParaRPr lang="en-US" sz="2000" dirty="0"/>
          </a:p>
          <a:p>
            <a:pPr>
              <a:lnSpc>
                <a:spcPct val="150000"/>
              </a:lnSpc>
            </a:pPr>
            <a:r>
              <a:rPr lang="en-US" sz="2000" dirty="0" smtClean="0"/>
              <a:t>1/ </a:t>
            </a:r>
            <a:r>
              <a:rPr lang="en-US" sz="2000" dirty="0" err="1" smtClean="0"/>
              <a:t>Nắm</a:t>
            </a:r>
            <a:r>
              <a:rPr lang="en-US" sz="2000" dirty="0" smtClean="0"/>
              <a:t> </a:t>
            </a:r>
            <a:r>
              <a:rPr lang="en-US" sz="2000" dirty="0" err="1" smtClean="0"/>
              <a:t>được</a:t>
            </a:r>
            <a:r>
              <a:rPr lang="en-US" sz="2000" dirty="0" smtClean="0"/>
              <a:t> </a:t>
            </a:r>
            <a:r>
              <a:rPr lang="en-US" sz="2000" dirty="0" err="1" smtClean="0"/>
              <a:t>các</a:t>
            </a:r>
            <a:r>
              <a:rPr lang="en-US" sz="2000" dirty="0" smtClean="0"/>
              <a:t> </a:t>
            </a:r>
            <a:r>
              <a:rPr lang="en-US" sz="2000" dirty="0" err="1" smtClean="0"/>
              <a:t>khái</a:t>
            </a:r>
            <a:r>
              <a:rPr lang="en-US" sz="2000" dirty="0" smtClean="0"/>
              <a:t> </a:t>
            </a:r>
            <a:r>
              <a:rPr lang="en-US" sz="2000" dirty="0" err="1" smtClean="0"/>
              <a:t>niệm</a:t>
            </a:r>
            <a:r>
              <a:rPr lang="en-US" sz="2000" dirty="0" smtClean="0"/>
              <a:t> </a:t>
            </a:r>
            <a:r>
              <a:rPr lang="en-US" sz="2000" dirty="0" err="1" smtClean="0"/>
              <a:t>về</a:t>
            </a:r>
            <a:r>
              <a:rPr lang="en-US" sz="2000" dirty="0" smtClean="0"/>
              <a:t> </a:t>
            </a:r>
            <a:r>
              <a:rPr lang="en-US" sz="2000" dirty="0" err="1" smtClean="0"/>
              <a:t>Chiến</a:t>
            </a:r>
            <a:r>
              <a:rPr lang="en-US" sz="2000" dirty="0" smtClean="0"/>
              <a:t> </a:t>
            </a:r>
            <a:r>
              <a:rPr lang="en-US" sz="2000" dirty="0" err="1" smtClean="0"/>
              <a:t>lược</a:t>
            </a:r>
            <a:r>
              <a:rPr lang="en-US" sz="2000" dirty="0" smtClean="0"/>
              <a:t> </a:t>
            </a:r>
            <a:r>
              <a:rPr lang="en-US" sz="2000" dirty="0" err="1" smtClean="0"/>
              <a:t>và</a:t>
            </a:r>
            <a:r>
              <a:rPr lang="en-US" sz="2000" dirty="0" smtClean="0"/>
              <a:t> </a:t>
            </a:r>
            <a:r>
              <a:rPr lang="en-US" sz="2000" dirty="0" err="1" smtClean="0"/>
              <a:t>Quản</a:t>
            </a:r>
            <a:r>
              <a:rPr lang="en-US" sz="2000" dirty="0" smtClean="0"/>
              <a:t> </a:t>
            </a:r>
            <a:r>
              <a:rPr lang="en-US" sz="2000" dirty="0" err="1" smtClean="0"/>
              <a:t>trị</a:t>
            </a:r>
            <a:r>
              <a:rPr lang="en-US" sz="2000" dirty="0" smtClean="0"/>
              <a:t> </a:t>
            </a:r>
            <a:r>
              <a:rPr lang="en-US" sz="2000" dirty="0" err="1" smtClean="0"/>
              <a:t>chiến</a:t>
            </a:r>
            <a:r>
              <a:rPr lang="en-US" sz="2000" dirty="0" smtClean="0"/>
              <a:t> </a:t>
            </a:r>
            <a:r>
              <a:rPr lang="en-US" sz="2000" dirty="0" err="1" smtClean="0"/>
              <a:t>lược</a:t>
            </a:r>
            <a:r>
              <a:rPr lang="en-US" sz="2000" dirty="0" smtClean="0"/>
              <a:t> </a:t>
            </a:r>
            <a:r>
              <a:rPr lang="en-US" sz="2000" dirty="0" err="1" smtClean="0"/>
              <a:t>kinh</a:t>
            </a:r>
            <a:r>
              <a:rPr lang="en-US" sz="2000" dirty="0" smtClean="0"/>
              <a:t> </a:t>
            </a:r>
            <a:r>
              <a:rPr lang="en-US" sz="2000" dirty="0" err="1" smtClean="0"/>
              <a:t>doanh</a:t>
            </a:r>
            <a:r>
              <a:rPr lang="en-US" sz="2000" dirty="0" smtClean="0"/>
              <a:t> </a:t>
            </a:r>
            <a:r>
              <a:rPr lang="en-US" sz="2000" dirty="0" err="1" smtClean="0"/>
              <a:t>điện</a:t>
            </a:r>
            <a:r>
              <a:rPr lang="en-US" sz="2000" dirty="0" smtClean="0"/>
              <a:t> </a:t>
            </a:r>
            <a:r>
              <a:rPr lang="en-US" sz="2000" dirty="0" err="1" smtClean="0"/>
              <a:t>tử</a:t>
            </a:r>
            <a:endParaRPr lang="en-US" sz="2000" dirty="0" smtClean="0"/>
          </a:p>
          <a:p>
            <a:pPr>
              <a:lnSpc>
                <a:spcPct val="150000"/>
              </a:lnSpc>
            </a:pPr>
            <a:r>
              <a:rPr lang="en-US" sz="2000" dirty="0" smtClean="0"/>
              <a:t>2/ </a:t>
            </a:r>
            <a:r>
              <a:rPr lang="en-US" sz="2000" dirty="0" err="1" smtClean="0"/>
              <a:t>Có</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xây</a:t>
            </a:r>
            <a:r>
              <a:rPr lang="en-US" sz="2000" dirty="0" smtClean="0"/>
              <a:t> </a:t>
            </a:r>
            <a:r>
              <a:rPr lang="en-US" sz="2000" dirty="0" err="1" smtClean="0"/>
              <a:t>dựng</a:t>
            </a:r>
            <a:r>
              <a:rPr lang="en-US" sz="2000" dirty="0" smtClean="0"/>
              <a:t> </a:t>
            </a:r>
            <a:r>
              <a:rPr lang="en-US" sz="2000" dirty="0" err="1" smtClean="0"/>
              <a:t>kế</a:t>
            </a:r>
            <a:r>
              <a:rPr lang="en-US" sz="2000" dirty="0" smtClean="0"/>
              <a:t> </a:t>
            </a:r>
            <a:r>
              <a:rPr lang="en-US" sz="2000" dirty="0" err="1" smtClean="0"/>
              <a:t>hoạch</a:t>
            </a:r>
            <a:r>
              <a:rPr lang="en-US" sz="2000" dirty="0" smtClean="0"/>
              <a:t> </a:t>
            </a:r>
            <a:r>
              <a:rPr lang="en-US" sz="2000" dirty="0" err="1" smtClean="0"/>
              <a:t>chiến</a:t>
            </a:r>
            <a:r>
              <a:rPr lang="en-US" sz="2000" dirty="0" smtClean="0"/>
              <a:t> </a:t>
            </a:r>
            <a:r>
              <a:rPr lang="en-US" sz="2000" dirty="0" err="1" smtClean="0"/>
              <a:t>lược</a:t>
            </a:r>
            <a:r>
              <a:rPr lang="en-US" sz="2000" dirty="0" smtClean="0"/>
              <a:t> </a:t>
            </a:r>
            <a:r>
              <a:rPr lang="en-US" sz="2000" dirty="0" err="1" smtClean="0"/>
              <a:t>cho</a:t>
            </a:r>
            <a:r>
              <a:rPr lang="en-US" sz="2000" dirty="0" smtClean="0"/>
              <a:t> </a:t>
            </a:r>
            <a:r>
              <a:rPr lang="en-US" sz="2000" dirty="0" err="1" smtClean="0"/>
              <a:t>doanh</a:t>
            </a:r>
            <a:r>
              <a:rPr lang="en-US" sz="2000" dirty="0" smtClean="0"/>
              <a:t> </a:t>
            </a:r>
            <a:r>
              <a:rPr lang="en-US" sz="2000" dirty="0" err="1" smtClean="0"/>
              <a:t>nghiệp</a:t>
            </a:r>
            <a:r>
              <a:rPr lang="en-US" sz="2000" dirty="0" smtClean="0"/>
              <a:t> TMĐT </a:t>
            </a:r>
            <a:r>
              <a:rPr lang="en-US" sz="2000" dirty="0" err="1" smtClean="0"/>
              <a:t>vừa</a:t>
            </a:r>
            <a:r>
              <a:rPr lang="en-US" sz="2000" dirty="0" smtClean="0"/>
              <a:t> </a:t>
            </a:r>
            <a:r>
              <a:rPr lang="en-US" sz="2000" dirty="0" err="1" smtClean="0"/>
              <a:t>và</a:t>
            </a:r>
            <a:r>
              <a:rPr lang="en-US" sz="2000" dirty="0" smtClean="0"/>
              <a:t> </a:t>
            </a:r>
            <a:r>
              <a:rPr lang="en-US" sz="2000" dirty="0" err="1" smtClean="0"/>
              <a:t>nhỏ</a:t>
            </a:r>
            <a:endParaRPr lang="en-US" sz="2000" dirty="0" smtClean="0"/>
          </a:p>
          <a:p>
            <a:pPr>
              <a:lnSpc>
                <a:spcPct val="150000"/>
              </a:lnSpc>
            </a:pPr>
            <a:r>
              <a:rPr lang="en-US" sz="2000" dirty="0" smtClean="0"/>
              <a:t>3/ </a:t>
            </a:r>
            <a:r>
              <a:rPr lang="en-US" sz="2000" dirty="0" err="1" smtClean="0"/>
              <a:t>Phát</a:t>
            </a:r>
            <a:r>
              <a:rPr lang="en-US" sz="2000" dirty="0" smtClean="0"/>
              <a:t> </a:t>
            </a:r>
            <a:r>
              <a:rPr lang="en-US" sz="2000" dirty="0" err="1" smtClean="0"/>
              <a:t>triển</a:t>
            </a:r>
            <a:r>
              <a:rPr lang="en-US" sz="2000" dirty="0" smtClean="0"/>
              <a:t> </a:t>
            </a:r>
            <a:r>
              <a:rPr lang="en-US" sz="2000" dirty="0" err="1" smtClean="0"/>
              <a:t>một</a:t>
            </a:r>
            <a:r>
              <a:rPr lang="en-US" sz="2000" dirty="0" smtClean="0"/>
              <a:t> “business” </a:t>
            </a:r>
            <a:r>
              <a:rPr lang="en-US" sz="2000" dirty="0" err="1" smtClean="0"/>
              <a:t>cho</a:t>
            </a:r>
            <a:r>
              <a:rPr lang="en-US" sz="2000" dirty="0" smtClean="0"/>
              <a:t> </a:t>
            </a:r>
            <a:r>
              <a:rPr lang="en-US" sz="2000" dirty="0" err="1" smtClean="0"/>
              <a:t>riêng</a:t>
            </a:r>
            <a:r>
              <a:rPr lang="en-US" sz="2000" dirty="0" smtClean="0"/>
              <a:t> </a:t>
            </a:r>
            <a:r>
              <a:rPr lang="en-US" sz="2000" dirty="0" err="1" smtClean="0"/>
              <a:t>mình</a:t>
            </a:r>
            <a:endParaRPr lang="en-US" sz="2000" dirty="0"/>
          </a:p>
        </p:txBody>
      </p:sp>
    </p:spTree>
    <p:extLst>
      <p:ext uri="{BB962C8B-B14F-4D97-AF65-F5344CB8AC3E}">
        <p14:creationId xmlns:p14="http://schemas.microsoft.com/office/powerpoint/2010/main" val="1473212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
            </a:r>
            <a:br>
              <a:rPr lang="en-US" sz="2000" dirty="0" smtClean="0"/>
            </a:br>
            <a:r>
              <a:rPr lang="en-US" sz="2000" dirty="0" err="1" smtClean="0"/>
              <a:t>Chương</a:t>
            </a:r>
            <a:r>
              <a:rPr lang="en-US" sz="2000" dirty="0" smtClean="0"/>
              <a:t> </a:t>
            </a:r>
            <a:r>
              <a:rPr lang="en-US" sz="2000" dirty="0"/>
              <a:t>2</a:t>
            </a:r>
            <a:r>
              <a:rPr lang="en-US" sz="2000" dirty="0" smtClean="0"/>
              <a:t>: </a:t>
            </a:r>
            <a:r>
              <a:rPr lang="en-US" sz="2000" dirty="0" err="1" smtClean="0"/>
              <a:t>Quản</a:t>
            </a:r>
            <a:r>
              <a:rPr lang="en-US" sz="2000" dirty="0" smtClean="0"/>
              <a:t> </a:t>
            </a:r>
            <a:r>
              <a:rPr lang="en-US" sz="2000" dirty="0" err="1" smtClean="0"/>
              <a:t>trị</a:t>
            </a:r>
            <a:r>
              <a:rPr lang="en-US" sz="2000" dirty="0" smtClean="0"/>
              <a:t> </a:t>
            </a:r>
            <a:r>
              <a:rPr lang="en-US" sz="2000" dirty="0" err="1" smtClean="0"/>
              <a:t>chiến</a:t>
            </a:r>
            <a:r>
              <a:rPr lang="en-US" sz="2000" dirty="0" smtClean="0"/>
              <a:t> </a:t>
            </a:r>
            <a:r>
              <a:rPr lang="en-US" sz="2000" dirty="0" err="1" smtClean="0"/>
              <a:t>lược</a:t>
            </a:r>
            <a:r>
              <a:rPr lang="en-US" sz="2000" dirty="0" smtClean="0"/>
              <a:t> </a:t>
            </a:r>
            <a:r>
              <a:rPr lang="en-US" sz="2000" dirty="0" err="1" smtClean="0"/>
              <a:t>điện</a:t>
            </a:r>
            <a:r>
              <a:rPr lang="en-US" sz="2000" dirty="0" smtClean="0"/>
              <a:t> </a:t>
            </a:r>
            <a:r>
              <a:rPr lang="en-US" sz="2000" dirty="0" err="1" smtClean="0"/>
              <a:t>tử</a:t>
            </a:r>
            <a:r>
              <a:rPr lang="en-US" sz="2000" dirty="0" smtClean="0"/>
              <a:t> </a:t>
            </a:r>
            <a:r>
              <a:rPr lang="en-US" dirty="0"/>
              <a:t/>
            </a:r>
            <a:br>
              <a:rPr lang="en-US" dirty="0"/>
            </a:br>
            <a:endParaRPr lang="en-US" dirty="0"/>
          </a:p>
        </p:txBody>
      </p:sp>
      <p:sp>
        <p:nvSpPr>
          <p:cNvPr id="3" name="TextBox 2"/>
          <p:cNvSpPr txBox="1"/>
          <p:nvPr/>
        </p:nvSpPr>
        <p:spPr>
          <a:xfrm>
            <a:off x="296694" y="1524000"/>
            <a:ext cx="8313906" cy="2862322"/>
          </a:xfrm>
          <a:prstGeom prst="rect">
            <a:avLst/>
          </a:prstGeom>
          <a:noFill/>
        </p:spPr>
        <p:txBody>
          <a:bodyPr wrap="square" rtlCol="0">
            <a:spAutoFit/>
          </a:bodyPr>
          <a:lstStyle/>
          <a:p>
            <a:pPr marL="457200" indent="-457200">
              <a:lnSpc>
                <a:spcPct val="150000"/>
              </a:lnSpc>
              <a:buAutoNum type="arabicPeriod"/>
            </a:pPr>
            <a:r>
              <a:rPr lang="en-US" sz="2400" dirty="0" smtClean="0"/>
              <a:t>Quy </a:t>
            </a:r>
            <a:r>
              <a:rPr lang="en-US" sz="2400" dirty="0" err="1" smtClean="0"/>
              <a:t>trình</a:t>
            </a:r>
            <a:r>
              <a:rPr lang="en-US" sz="2400" dirty="0" smtClean="0"/>
              <a:t> </a:t>
            </a:r>
            <a:r>
              <a:rPr lang="en-US" sz="2400" dirty="0" err="1" smtClean="0"/>
              <a:t>quản</a:t>
            </a:r>
            <a:r>
              <a:rPr lang="en-US" sz="2400" dirty="0" smtClean="0"/>
              <a:t> </a:t>
            </a:r>
            <a:r>
              <a:rPr lang="en-US" sz="2400" dirty="0" err="1" smtClean="0"/>
              <a:t>trị</a:t>
            </a:r>
            <a:r>
              <a:rPr lang="en-US" sz="2400" dirty="0" smtClean="0"/>
              <a:t> </a:t>
            </a:r>
            <a:r>
              <a:rPr lang="en-US" sz="2400" dirty="0" err="1" smtClean="0"/>
              <a:t>chiến</a:t>
            </a:r>
            <a:r>
              <a:rPr lang="en-US" sz="2400" dirty="0" smtClean="0"/>
              <a:t> </a:t>
            </a:r>
            <a:r>
              <a:rPr lang="en-US" sz="2400" dirty="0" err="1" smtClean="0"/>
              <a:t>lược</a:t>
            </a:r>
            <a:endParaRPr lang="en-US" sz="2400" dirty="0" smtClean="0"/>
          </a:p>
          <a:p>
            <a:pPr marL="457200" indent="-457200">
              <a:lnSpc>
                <a:spcPct val="150000"/>
              </a:lnSpc>
              <a:buAutoNum type="arabicPeriod"/>
            </a:pPr>
            <a:r>
              <a:rPr lang="en-US" sz="2400" dirty="0" err="1" smtClean="0"/>
              <a:t>Các</a:t>
            </a:r>
            <a:r>
              <a:rPr lang="en-US" sz="2400" dirty="0" smtClean="0"/>
              <a:t> </a:t>
            </a:r>
            <a:r>
              <a:rPr lang="en-US" sz="2400" dirty="0" err="1" smtClean="0"/>
              <a:t>công</a:t>
            </a:r>
            <a:r>
              <a:rPr lang="en-US" sz="2400" dirty="0" smtClean="0"/>
              <a:t> </a:t>
            </a:r>
            <a:r>
              <a:rPr lang="en-US" sz="2400" dirty="0" err="1" smtClean="0"/>
              <a:t>cụ</a:t>
            </a:r>
            <a:r>
              <a:rPr lang="en-US" sz="2400" dirty="0" smtClean="0"/>
              <a:t> </a:t>
            </a:r>
            <a:r>
              <a:rPr lang="en-US" sz="2400" dirty="0" err="1" smtClean="0"/>
              <a:t>hỗ</a:t>
            </a:r>
            <a:r>
              <a:rPr lang="en-US" sz="2400" dirty="0" smtClean="0"/>
              <a:t> </a:t>
            </a:r>
            <a:r>
              <a:rPr lang="en-US" sz="2400" dirty="0" err="1" smtClean="0"/>
              <a:t>trợ</a:t>
            </a:r>
            <a:r>
              <a:rPr lang="en-US" sz="2400" dirty="0" smtClean="0"/>
              <a:t> </a:t>
            </a:r>
            <a:r>
              <a:rPr lang="en-US" sz="2400" dirty="0" err="1" smtClean="0"/>
              <a:t>quản</a:t>
            </a:r>
            <a:r>
              <a:rPr lang="en-US" sz="2400" dirty="0" smtClean="0"/>
              <a:t> </a:t>
            </a:r>
            <a:r>
              <a:rPr lang="en-US" sz="2400" dirty="0" err="1" smtClean="0"/>
              <a:t>trị</a:t>
            </a:r>
            <a:r>
              <a:rPr lang="en-US" sz="2400" dirty="0" smtClean="0"/>
              <a:t> </a:t>
            </a:r>
            <a:r>
              <a:rPr lang="en-US" sz="2400" dirty="0" err="1" smtClean="0"/>
              <a:t>chiến</a:t>
            </a:r>
            <a:r>
              <a:rPr lang="en-US" sz="2400" dirty="0" smtClean="0"/>
              <a:t> </a:t>
            </a:r>
            <a:r>
              <a:rPr lang="en-US" sz="2400" dirty="0" err="1" smtClean="0"/>
              <a:t>lược</a:t>
            </a:r>
            <a:endParaRPr lang="en-US" sz="2400" dirty="0" smtClean="0"/>
          </a:p>
          <a:p>
            <a:pPr marL="457200" indent="-457200">
              <a:lnSpc>
                <a:spcPct val="150000"/>
              </a:lnSpc>
              <a:buAutoNum type="arabicPeriod"/>
            </a:pPr>
            <a:r>
              <a:rPr lang="en-US" sz="2400" dirty="0" err="1" smtClean="0"/>
              <a:t>Hoạch</a:t>
            </a:r>
            <a:r>
              <a:rPr lang="en-US" sz="2400" dirty="0" smtClean="0"/>
              <a:t> </a:t>
            </a:r>
            <a:r>
              <a:rPr lang="en-US" sz="2400" dirty="0" err="1" smtClean="0"/>
              <a:t>định</a:t>
            </a:r>
            <a:r>
              <a:rPr lang="en-US" sz="2400" dirty="0" smtClean="0"/>
              <a:t> </a:t>
            </a:r>
            <a:r>
              <a:rPr lang="en-US" sz="2400" dirty="0" err="1" smtClean="0"/>
              <a:t>chiến</a:t>
            </a:r>
            <a:r>
              <a:rPr lang="en-US" sz="2400" dirty="0" smtClean="0"/>
              <a:t> </a:t>
            </a:r>
            <a:r>
              <a:rPr lang="en-US" sz="2400" dirty="0" err="1" smtClean="0"/>
              <a:t>lược</a:t>
            </a:r>
            <a:endParaRPr lang="en-US" sz="2400" dirty="0" smtClean="0"/>
          </a:p>
          <a:p>
            <a:pPr marL="457200" indent="-457200">
              <a:lnSpc>
                <a:spcPct val="150000"/>
              </a:lnSpc>
              <a:buAutoNum type="arabicPeriod"/>
            </a:pPr>
            <a:r>
              <a:rPr lang="en-US" sz="2400" dirty="0" err="1" smtClean="0"/>
              <a:t>Tổ</a:t>
            </a:r>
            <a:r>
              <a:rPr lang="en-US" sz="2400" dirty="0" smtClean="0"/>
              <a:t> </a:t>
            </a:r>
            <a:r>
              <a:rPr lang="en-US" sz="2400" dirty="0" err="1" smtClean="0"/>
              <a:t>chức</a:t>
            </a:r>
            <a:r>
              <a:rPr lang="en-US" sz="2400" dirty="0" smtClean="0"/>
              <a:t> </a:t>
            </a:r>
            <a:r>
              <a:rPr lang="en-US" sz="2400" dirty="0" err="1" smtClean="0"/>
              <a:t>và</a:t>
            </a:r>
            <a:r>
              <a:rPr lang="en-US" sz="2400" dirty="0" smtClean="0"/>
              <a:t> </a:t>
            </a:r>
            <a:r>
              <a:rPr lang="en-US" sz="2400" dirty="0" err="1" smtClean="0"/>
              <a:t>quản</a:t>
            </a:r>
            <a:r>
              <a:rPr lang="en-US" sz="2400" dirty="0" smtClean="0"/>
              <a:t> </a:t>
            </a:r>
            <a:r>
              <a:rPr lang="en-US" sz="2400" dirty="0" err="1" smtClean="0"/>
              <a:t>trị</a:t>
            </a:r>
            <a:endParaRPr lang="en-US" sz="2400" dirty="0" smtClean="0"/>
          </a:p>
          <a:p>
            <a:pPr marL="457200" indent="-457200">
              <a:lnSpc>
                <a:spcPct val="150000"/>
              </a:lnSpc>
              <a:buAutoNum type="arabicPeriod"/>
            </a:pPr>
            <a:r>
              <a:rPr lang="en-US" sz="2400" dirty="0" err="1" smtClean="0"/>
              <a:t>Kiểm</a:t>
            </a:r>
            <a:r>
              <a:rPr lang="en-US" sz="2400" dirty="0" smtClean="0"/>
              <a:t> </a:t>
            </a:r>
            <a:r>
              <a:rPr lang="en-US" sz="2400" dirty="0" err="1" smtClean="0"/>
              <a:t>tra</a:t>
            </a:r>
            <a:r>
              <a:rPr lang="en-US" sz="2400" dirty="0" smtClean="0"/>
              <a:t> </a:t>
            </a:r>
            <a:r>
              <a:rPr lang="en-US" sz="2400" dirty="0" err="1" smtClean="0"/>
              <a:t>đánh</a:t>
            </a:r>
            <a:r>
              <a:rPr lang="en-US" sz="2400" dirty="0" smtClean="0"/>
              <a:t> </a:t>
            </a:r>
            <a:r>
              <a:rPr lang="en-US" sz="2400" dirty="0" err="1" smtClean="0"/>
              <a:t>giá</a:t>
            </a:r>
            <a:r>
              <a:rPr lang="en-US" sz="2400" dirty="0" smtClean="0"/>
              <a:t> </a:t>
            </a:r>
            <a:endParaRPr lang="en-US" sz="2400" dirty="0"/>
          </a:p>
        </p:txBody>
      </p:sp>
    </p:spTree>
    <p:extLst>
      <p:ext uri="{BB962C8B-B14F-4D97-AF65-F5344CB8AC3E}">
        <p14:creationId xmlns:p14="http://schemas.microsoft.com/office/powerpoint/2010/main" val="4154811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7886700" cy="541499"/>
          </a:xfrm>
        </p:spPr>
        <p:txBody>
          <a:bodyPr/>
          <a:lstStyle/>
          <a:p>
            <a:r>
              <a:rPr lang="en-US" dirty="0"/>
              <a:t>1</a:t>
            </a:r>
            <a:r>
              <a:rPr lang="en-US" dirty="0" smtClean="0"/>
              <a:t>. Quy </a:t>
            </a:r>
            <a:r>
              <a:rPr lang="en-US" dirty="0" err="1" smtClean="0"/>
              <a:t>trình</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chiến</a:t>
            </a:r>
            <a:r>
              <a:rPr lang="en-US" dirty="0" smtClean="0"/>
              <a:t> </a:t>
            </a:r>
            <a:r>
              <a:rPr lang="en-US" dirty="0" err="1" smtClean="0"/>
              <a:t>lược</a:t>
            </a:r>
            <a:endParaRPr lang="en-US" dirty="0"/>
          </a:p>
        </p:txBody>
      </p:sp>
      <p:sp>
        <p:nvSpPr>
          <p:cNvPr id="8" name="Rounded Rectangle 7"/>
          <p:cNvSpPr/>
          <p:nvPr/>
        </p:nvSpPr>
        <p:spPr>
          <a:xfrm>
            <a:off x="1048062" y="1410557"/>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Phân</a:t>
            </a:r>
            <a:r>
              <a:rPr lang="en-US" dirty="0" smtClean="0"/>
              <a:t> </a:t>
            </a:r>
            <a:r>
              <a:rPr lang="en-US" dirty="0" err="1" smtClean="0"/>
              <a:t>tích</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kinh</a:t>
            </a:r>
            <a:r>
              <a:rPr lang="en-US" dirty="0" smtClean="0"/>
              <a:t> </a:t>
            </a:r>
            <a:r>
              <a:rPr lang="en-US" dirty="0" err="1" smtClean="0"/>
              <a:t>doanh</a:t>
            </a:r>
            <a:endParaRPr lang="en-US" dirty="0"/>
          </a:p>
        </p:txBody>
      </p:sp>
      <p:sp>
        <p:nvSpPr>
          <p:cNvPr id="9" name="Rounded Rectangle 8"/>
          <p:cNvSpPr/>
          <p:nvPr/>
        </p:nvSpPr>
        <p:spPr>
          <a:xfrm>
            <a:off x="1066800" y="5812038"/>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Kiểm</a:t>
            </a:r>
            <a:r>
              <a:rPr lang="en-US" dirty="0" smtClean="0"/>
              <a:t> </a:t>
            </a:r>
            <a:r>
              <a:rPr lang="en-US" dirty="0" err="1" smtClean="0"/>
              <a:t>tra</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và</a:t>
            </a:r>
            <a:r>
              <a:rPr lang="en-US" dirty="0" smtClean="0"/>
              <a:t> </a:t>
            </a:r>
            <a:r>
              <a:rPr lang="en-US" dirty="0" err="1" smtClean="0"/>
              <a:t>điều</a:t>
            </a:r>
            <a:r>
              <a:rPr lang="en-US" dirty="0" smtClean="0"/>
              <a:t> </a:t>
            </a:r>
            <a:r>
              <a:rPr lang="en-US" dirty="0" err="1" smtClean="0"/>
              <a:t>chỉnh</a:t>
            </a:r>
            <a:r>
              <a:rPr lang="en-US" dirty="0" smtClean="0"/>
              <a:t> </a:t>
            </a:r>
            <a:r>
              <a:rPr lang="en-US" dirty="0" err="1" smtClean="0"/>
              <a:t>chiến</a:t>
            </a:r>
            <a:r>
              <a:rPr lang="en-US" dirty="0" smtClean="0"/>
              <a:t> </a:t>
            </a:r>
            <a:r>
              <a:rPr lang="en-US" dirty="0" err="1" smtClean="0"/>
              <a:t>lược</a:t>
            </a:r>
            <a:r>
              <a:rPr lang="en-US" dirty="0" smtClean="0"/>
              <a:t> </a:t>
            </a:r>
            <a:endParaRPr lang="en-US" dirty="0"/>
          </a:p>
        </p:txBody>
      </p:sp>
      <p:sp>
        <p:nvSpPr>
          <p:cNvPr id="10" name="Rounded Rectangle 9"/>
          <p:cNvSpPr/>
          <p:nvPr/>
        </p:nvSpPr>
        <p:spPr>
          <a:xfrm>
            <a:off x="1048062" y="2312720"/>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Xác</a:t>
            </a:r>
            <a:r>
              <a:rPr lang="en-US" dirty="0" smtClean="0"/>
              <a:t> </a:t>
            </a:r>
            <a:r>
              <a:rPr lang="en-US" dirty="0" err="1" smtClean="0"/>
              <a:t>định</a:t>
            </a:r>
            <a:r>
              <a:rPr lang="en-US" dirty="0" smtClean="0"/>
              <a:t> </a:t>
            </a:r>
            <a:r>
              <a:rPr lang="en-US" dirty="0" err="1" smtClean="0"/>
              <a:t>tầm</a:t>
            </a:r>
            <a:r>
              <a:rPr lang="en-US" dirty="0" smtClean="0"/>
              <a:t> </a:t>
            </a:r>
            <a:r>
              <a:rPr lang="en-US" dirty="0" err="1" smtClean="0"/>
              <a:t>nhìn</a:t>
            </a:r>
            <a:r>
              <a:rPr lang="en-US" dirty="0" smtClean="0"/>
              <a:t> </a:t>
            </a:r>
            <a:r>
              <a:rPr lang="en-US" dirty="0" err="1" smtClean="0"/>
              <a:t>và</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chiến</a:t>
            </a:r>
            <a:r>
              <a:rPr lang="en-US" dirty="0" smtClean="0"/>
              <a:t> </a:t>
            </a:r>
            <a:r>
              <a:rPr lang="en-US" dirty="0" err="1" smtClean="0"/>
              <a:t>lược</a:t>
            </a:r>
            <a:endParaRPr lang="en-US" dirty="0"/>
          </a:p>
        </p:txBody>
      </p:sp>
      <p:sp>
        <p:nvSpPr>
          <p:cNvPr id="11" name="Rounded Rectangle 10"/>
          <p:cNvSpPr/>
          <p:nvPr/>
        </p:nvSpPr>
        <p:spPr>
          <a:xfrm>
            <a:off x="1066800" y="3169994"/>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Phân</a:t>
            </a:r>
            <a:r>
              <a:rPr lang="en-US" dirty="0" smtClean="0"/>
              <a:t> </a:t>
            </a:r>
            <a:r>
              <a:rPr lang="en-US" dirty="0" err="1" smtClean="0"/>
              <a:t>tích</a:t>
            </a:r>
            <a:r>
              <a:rPr lang="en-US" dirty="0" smtClean="0"/>
              <a:t> </a:t>
            </a:r>
            <a:r>
              <a:rPr lang="en-US" dirty="0" err="1" smtClean="0"/>
              <a:t>nội</a:t>
            </a:r>
            <a:r>
              <a:rPr lang="en-US" dirty="0" smtClean="0"/>
              <a:t> </a:t>
            </a:r>
            <a:r>
              <a:rPr lang="en-US" dirty="0" err="1" smtClean="0"/>
              <a:t>bộ</a:t>
            </a:r>
            <a:r>
              <a:rPr lang="en-US" dirty="0" smtClean="0"/>
              <a:t> </a:t>
            </a:r>
            <a:r>
              <a:rPr lang="en-US" dirty="0" err="1" smtClean="0"/>
              <a:t>doanh</a:t>
            </a:r>
            <a:r>
              <a:rPr lang="en-US" dirty="0" smtClean="0"/>
              <a:t> </a:t>
            </a:r>
            <a:r>
              <a:rPr lang="en-US" dirty="0" err="1" smtClean="0"/>
              <a:t>nghiệp</a:t>
            </a:r>
            <a:endParaRPr lang="en-US" dirty="0"/>
          </a:p>
        </p:txBody>
      </p:sp>
      <p:sp>
        <p:nvSpPr>
          <p:cNvPr id="12" name="Rounded Rectangle 11"/>
          <p:cNvSpPr/>
          <p:nvPr/>
        </p:nvSpPr>
        <p:spPr>
          <a:xfrm>
            <a:off x="1066800" y="4084394"/>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Hình</a:t>
            </a:r>
            <a:r>
              <a:rPr lang="en-US" dirty="0" smtClean="0"/>
              <a:t> </a:t>
            </a:r>
            <a:r>
              <a:rPr lang="en-US" dirty="0" err="1" smtClean="0"/>
              <a:t>thành</a:t>
            </a:r>
            <a:r>
              <a:rPr lang="en-US" dirty="0" smtClean="0"/>
              <a:t> </a:t>
            </a:r>
            <a:r>
              <a:rPr lang="en-US" dirty="0" err="1" smtClean="0"/>
              <a:t>và</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phương</a:t>
            </a:r>
            <a:r>
              <a:rPr lang="en-US" dirty="0" smtClean="0"/>
              <a:t> </a:t>
            </a:r>
            <a:r>
              <a:rPr lang="en-US" dirty="0" err="1" smtClean="0"/>
              <a:t>án</a:t>
            </a:r>
            <a:r>
              <a:rPr lang="en-US" dirty="0" smtClean="0"/>
              <a:t> </a:t>
            </a:r>
            <a:r>
              <a:rPr lang="en-US" dirty="0" err="1" smtClean="0"/>
              <a:t>chiến</a:t>
            </a:r>
            <a:r>
              <a:rPr lang="en-US" dirty="0" smtClean="0"/>
              <a:t> </a:t>
            </a:r>
            <a:r>
              <a:rPr lang="en-US" dirty="0" err="1" smtClean="0"/>
              <a:t>lược</a:t>
            </a:r>
            <a:endParaRPr lang="en-US" dirty="0"/>
          </a:p>
        </p:txBody>
      </p:sp>
      <p:sp>
        <p:nvSpPr>
          <p:cNvPr id="13" name="Rounded Rectangle 12"/>
          <p:cNvSpPr/>
          <p:nvPr/>
        </p:nvSpPr>
        <p:spPr>
          <a:xfrm>
            <a:off x="1066800" y="4953000"/>
            <a:ext cx="7391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Tổ</a:t>
            </a:r>
            <a:r>
              <a:rPr lang="en-US" dirty="0" smtClean="0"/>
              <a:t> </a:t>
            </a:r>
            <a:r>
              <a:rPr lang="en-US" dirty="0" err="1" smtClean="0"/>
              <a:t>chức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chiến</a:t>
            </a:r>
            <a:r>
              <a:rPr lang="en-US" dirty="0" smtClean="0"/>
              <a:t> </a:t>
            </a:r>
            <a:r>
              <a:rPr lang="en-US" dirty="0" err="1" smtClean="0"/>
              <a:t>lược</a:t>
            </a:r>
            <a:endParaRPr lang="en-US" dirty="0"/>
          </a:p>
        </p:txBody>
      </p:sp>
      <p:sp>
        <p:nvSpPr>
          <p:cNvPr id="14" name="Down Arrow 13"/>
          <p:cNvSpPr/>
          <p:nvPr/>
        </p:nvSpPr>
        <p:spPr>
          <a:xfrm>
            <a:off x="4705350" y="1943957"/>
            <a:ext cx="114300" cy="368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705350" y="2801231"/>
            <a:ext cx="114300" cy="368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4743762" y="3715631"/>
            <a:ext cx="114300" cy="368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4760938" y="4537757"/>
            <a:ext cx="114300" cy="368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782799" y="5505889"/>
            <a:ext cx="95874" cy="368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184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Quy </a:t>
            </a:r>
            <a:r>
              <a:rPr lang="en-US" dirty="0" err="1"/>
              <a:t>trình</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146264" y="1149651"/>
            <a:ext cx="8692936" cy="4632037"/>
          </a:xfrm>
          <a:prstGeom prst="rect">
            <a:avLst/>
          </a:prstGeom>
          <a:noFill/>
        </p:spPr>
        <p:txBody>
          <a:bodyPr wrap="square" rtlCol="0">
            <a:spAutoFit/>
          </a:bodyPr>
          <a:lstStyle/>
          <a:p>
            <a:pPr>
              <a:lnSpc>
                <a:spcPct val="150000"/>
              </a:lnSpc>
            </a:pPr>
            <a:r>
              <a:rPr lang="en-US" sz="1800" b="1" dirty="0" smtClean="0"/>
              <a:t>1.1 </a:t>
            </a:r>
            <a:r>
              <a:rPr lang="en-US" sz="1800" b="1" dirty="0" err="1" smtClean="0"/>
              <a:t>Phân</a:t>
            </a:r>
            <a:r>
              <a:rPr lang="en-US" sz="1800" b="1" dirty="0" smtClean="0"/>
              <a:t> </a:t>
            </a:r>
            <a:r>
              <a:rPr lang="en-US" sz="1800" b="1" dirty="0" err="1" smtClean="0"/>
              <a:t>tích</a:t>
            </a:r>
            <a:r>
              <a:rPr lang="en-US" sz="1800" b="1" dirty="0" smtClean="0"/>
              <a:t> </a:t>
            </a:r>
            <a:r>
              <a:rPr lang="en-US" sz="1800" b="1" dirty="0" err="1" smtClean="0"/>
              <a:t>môi</a:t>
            </a:r>
            <a:r>
              <a:rPr lang="en-US" sz="1800" b="1" dirty="0" smtClean="0"/>
              <a:t> </a:t>
            </a:r>
            <a:r>
              <a:rPr lang="en-US" sz="1800" b="1" dirty="0" err="1" smtClean="0"/>
              <a:t>trường</a:t>
            </a:r>
            <a:r>
              <a:rPr lang="en-US" sz="1800" b="1" dirty="0" smtClean="0"/>
              <a:t> </a:t>
            </a:r>
            <a:r>
              <a:rPr lang="en-US" sz="1800" b="1" dirty="0" err="1" smtClean="0"/>
              <a:t>kinh</a:t>
            </a:r>
            <a:r>
              <a:rPr lang="en-US" sz="1800" b="1" dirty="0" smtClean="0"/>
              <a:t> </a:t>
            </a:r>
            <a:r>
              <a:rPr lang="en-US" sz="1800" b="1" dirty="0" err="1" smtClean="0"/>
              <a:t>doanh</a:t>
            </a:r>
            <a:endParaRPr lang="en-US" sz="1800" b="1" dirty="0" smtClean="0"/>
          </a:p>
          <a:p>
            <a:pPr marL="342900" indent="-342900">
              <a:lnSpc>
                <a:spcPct val="150000"/>
              </a:lnSpc>
              <a:buAutoNum type="arabicPeriod"/>
            </a:pPr>
            <a:r>
              <a:rPr lang="en-US" sz="1600" b="1" dirty="0" err="1" smtClean="0"/>
              <a:t>Môi</a:t>
            </a:r>
            <a:r>
              <a:rPr lang="en-US" sz="1600" b="1" dirty="0" smtClean="0"/>
              <a:t> </a:t>
            </a:r>
            <a:r>
              <a:rPr lang="en-US" sz="1600" b="1" dirty="0" err="1" smtClean="0"/>
              <a:t>trường</a:t>
            </a:r>
            <a:r>
              <a:rPr lang="en-US" sz="1600" b="1" dirty="0" smtClean="0"/>
              <a:t> </a:t>
            </a:r>
            <a:r>
              <a:rPr lang="en-US" sz="1600" b="1" dirty="0" err="1" smtClean="0"/>
              <a:t>kinh</a:t>
            </a:r>
            <a:r>
              <a:rPr lang="en-US" sz="1600" b="1" dirty="0" smtClean="0"/>
              <a:t> </a:t>
            </a:r>
            <a:r>
              <a:rPr lang="en-US" sz="1600" b="1" dirty="0" err="1" smtClean="0"/>
              <a:t>tế</a:t>
            </a:r>
            <a:r>
              <a:rPr lang="en-US" sz="1600" dirty="0" smtClean="0"/>
              <a:t>: </a:t>
            </a:r>
            <a:r>
              <a:rPr lang="en-US" sz="1600" dirty="0" err="1" smtClean="0"/>
              <a:t>Các</a:t>
            </a:r>
            <a:r>
              <a:rPr lang="en-US" sz="1600" dirty="0" smtClean="0"/>
              <a:t> </a:t>
            </a:r>
            <a:r>
              <a:rPr lang="en-US" sz="1600" dirty="0" err="1" smtClean="0"/>
              <a:t>chỉ</a:t>
            </a:r>
            <a:r>
              <a:rPr lang="en-US" sz="1600" dirty="0" smtClean="0"/>
              <a:t> </a:t>
            </a:r>
            <a:r>
              <a:rPr lang="en-US" sz="1600" dirty="0" err="1" smtClean="0"/>
              <a:t>số</a:t>
            </a:r>
            <a:r>
              <a:rPr lang="en-US" sz="1600" dirty="0" smtClean="0"/>
              <a:t> </a:t>
            </a:r>
            <a:r>
              <a:rPr lang="en-US" sz="1600" dirty="0" err="1" smtClean="0"/>
              <a:t>kinh</a:t>
            </a:r>
            <a:r>
              <a:rPr lang="en-US" sz="1600" dirty="0" smtClean="0"/>
              <a:t> </a:t>
            </a:r>
            <a:r>
              <a:rPr lang="en-US" sz="1600" dirty="0" err="1" smtClean="0"/>
              <a:t>tế</a:t>
            </a:r>
            <a:r>
              <a:rPr lang="en-US" sz="1600" dirty="0" smtClean="0"/>
              <a:t> </a:t>
            </a:r>
            <a:r>
              <a:rPr lang="en-US" sz="1600" dirty="0" err="1" smtClean="0"/>
              <a:t>vĩ</a:t>
            </a:r>
            <a:r>
              <a:rPr lang="en-US" sz="1600" dirty="0" smtClean="0"/>
              <a:t> </a:t>
            </a:r>
            <a:r>
              <a:rPr lang="en-US" sz="1600" dirty="0" err="1" smtClean="0"/>
              <a:t>mô</a:t>
            </a:r>
            <a:r>
              <a:rPr lang="en-US" sz="1600" dirty="0" smtClean="0"/>
              <a:t> </a:t>
            </a:r>
            <a:r>
              <a:rPr lang="en-US" sz="1600" dirty="0" err="1" smtClean="0"/>
              <a:t>như</a:t>
            </a:r>
            <a:r>
              <a:rPr lang="en-US" sz="1600" dirty="0" smtClean="0"/>
              <a:t> </a:t>
            </a:r>
            <a:r>
              <a:rPr lang="en-US" sz="1600" dirty="0" err="1" smtClean="0"/>
              <a:t>tỷ</a:t>
            </a:r>
            <a:r>
              <a:rPr lang="en-US" sz="1600" dirty="0" smtClean="0"/>
              <a:t> </a:t>
            </a:r>
            <a:r>
              <a:rPr lang="en-US" sz="1600" dirty="0" err="1" smtClean="0"/>
              <a:t>lệ</a:t>
            </a:r>
            <a:r>
              <a:rPr lang="en-US" sz="1600" dirty="0" smtClean="0"/>
              <a:t> </a:t>
            </a:r>
            <a:r>
              <a:rPr lang="en-US" sz="1600" dirty="0" err="1" smtClean="0"/>
              <a:t>tăng</a:t>
            </a:r>
            <a:r>
              <a:rPr lang="en-US" sz="1600" dirty="0" smtClean="0"/>
              <a:t> </a:t>
            </a:r>
            <a:r>
              <a:rPr lang="en-US" sz="1600" dirty="0" err="1" smtClean="0"/>
              <a:t>trưởng</a:t>
            </a:r>
            <a:r>
              <a:rPr lang="en-US" sz="1600" dirty="0" smtClean="0"/>
              <a:t> </a:t>
            </a:r>
            <a:r>
              <a:rPr lang="en-US" sz="1600" dirty="0" err="1" smtClean="0"/>
              <a:t>của</a:t>
            </a:r>
            <a:r>
              <a:rPr lang="en-US" sz="1600" dirty="0" smtClean="0"/>
              <a:t> </a:t>
            </a:r>
            <a:r>
              <a:rPr lang="en-US" sz="1600" dirty="0" err="1" smtClean="0"/>
              <a:t>nền</a:t>
            </a:r>
            <a:r>
              <a:rPr lang="en-US" sz="1600" dirty="0" smtClean="0"/>
              <a:t> </a:t>
            </a:r>
            <a:r>
              <a:rPr lang="en-US" sz="1600" dirty="0" err="1" smtClean="0"/>
              <a:t>kinh</a:t>
            </a:r>
            <a:r>
              <a:rPr lang="en-US" sz="1600" dirty="0" smtClean="0"/>
              <a:t> </a:t>
            </a:r>
            <a:r>
              <a:rPr lang="en-US" sz="1600" dirty="0" err="1" smtClean="0"/>
              <a:t>tế</a:t>
            </a:r>
            <a:r>
              <a:rPr lang="en-US" sz="1600" dirty="0" smtClean="0"/>
              <a:t>, </a:t>
            </a:r>
            <a:r>
              <a:rPr lang="en-US" sz="1600" dirty="0" err="1" smtClean="0"/>
              <a:t>lãi</a:t>
            </a:r>
            <a:r>
              <a:rPr lang="en-US" sz="1600" dirty="0" smtClean="0"/>
              <a:t> </a:t>
            </a:r>
            <a:r>
              <a:rPr lang="en-US" sz="1600" dirty="0" err="1" smtClean="0"/>
              <a:t>suất</a:t>
            </a:r>
            <a:r>
              <a:rPr lang="en-US" sz="1600" dirty="0" smtClean="0"/>
              <a:t>, </a:t>
            </a:r>
            <a:r>
              <a:rPr lang="en-US" sz="1600" dirty="0" err="1" smtClean="0"/>
              <a:t>tỷ</a:t>
            </a:r>
            <a:r>
              <a:rPr lang="en-US" sz="1600" dirty="0" smtClean="0"/>
              <a:t> </a:t>
            </a:r>
            <a:r>
              <a:rPr lang="en-US" sz="1600" dirty="0" err="1" smtClean="0"/>
              <a:t>suất</a:t>
            </a:r>
            <a:r>
              <a:rPr lang="en-US" sz="1600" dirty="0" smtClean="0"/>
              <a:t> </a:t>
            </a:r>
            <a:r>
              <a:rPr lang="en-US" sz="1600" dirty="0" err="1" smtClean="0"/>
              <a:t>hối</a:t>
            </a:r>
            <a:r>
              <a:rPr lang="en-US" sz="1600" dirty="0" smtClean="0"/>
              <a:t> </a:t>
            </a:r>
            <a:r>
              <a:rPr lang="en-US" sz="1600" dirty="0" err="1" smtClean="0"/>
              <a:t>đoái</a:t>
            </a:r>
            <a:r>
              <a:rPr lang="en-US" sz="1600" dirty="0" smtClean="0"/>
              <a:t>, </a:t>
            </a:r>
            <a:r>
              <a:rPr lang="en-US" sz="1600" dirty="0" err="1" smtClean="0"/>
              <a:t>tỷ</a:t>
            </a:r>
            <a:r>
              <a:rPr lang="en-US" sz="1600" dirty="0" smtClean="0"/>
              <a:t> </a:t>
            </a:r>
            <a:r>
              <a:rPr lang="en-US" sz="1600" dirty="0" err="1" smtClean="0"/>
              <a:t>lệ</a:t>
            </a:r>
            <a:r>
              <a:rPr lang="en-US" sz="1600" dirty="0" smtClean="0"/>
              <a:t> </a:t>
            </a:r>
            <a:r>
              <a:rPr lang="en-US" sz="1600" dirty="0" err="1" smtClean="0"/>
              <a:t>làm</a:t>
            </a:r>
            <a:r>
              <a:rPr lang="en-US" sz="1600" dirty="0" smtClean="0"/>
              <a:t> </a:t>
            </a:r>
            <a:r>
              <a:rPr lang="en-US" sz="1600" dirty="0" err="1" smtClean="0"/>
              <a:t>phát</a:t>
            </a:r>
            <a:endParaRPr lang="en-US" sz="1600" dirty="0"/>
          </a:p>
          <a:p>
            <a:pPr marL="342900" indent="-342900">
              <a:lnSpc>
                <a:spcPct val="150000"/>
              </a:lnSpc>
              <a:buAutoNum type="arabicPeriod"/>
            </a:pPr>
            <a:r>
              <a:rPr lang="en-US" sz="1600" b="1" dirty="0" err="1" smtClean="0"/>
              <a:t>Môi</a:t>
            </a:r>
            <a:r>
              <a:rPr lang="en-US" sz="1600" b="1" dirty="0" smtClean="0"/>
              <a:t> </a:t>
            </a:r>
            <a:r>
              <a:rPr lang="en-US" sz="1600" b="1" dirty="0" err="1" smtClean="0"/>
              <a:t>trường</a:t>
            </a:r>
            <a:r>
              <a:rPr lang="en-US" sz="1600" b="1" dirty="0" smtClean="0"/>
              <a:t> </a:t>
            </a:r>
            <a:r>
              <a:rPr lang="en-US" sz="1600" b="1" dirty="0" err="1" smtClean="0"/>
              <a:t>văn</a:t>
            </a:r>
            <a:r>
              <a:rPr lang="en-US" sz="1600" b="1" dirty="0" smtClean="0"/>
              <a:t> </a:t>
            </a:r>
            <a:r>
              <a:rPr lang="en-US" sz="1600" b="1" dirty="0" err="1" smtClean="0"/>
              <a:t>hoá</a:t>
            </a:r>
            <a:r>
              <a:rPr lang="en-US" sz="1600" b="1" dirty="0" smtClean="0"/>
              <a:t> </a:t>
            </a:r>
            <a:r>
              <a:rPr lang="en-US" sz="1600" b="1" dirty="0" err="1" smtClean="0"/>
              <a:t>xã</a:t>
            </a:r>
            <a:r>
              <a:rPr lang="en-US" sz="1600" b="1" dirty="0" smtClean="0"/>
              <a:t> </a:t>
            </a:r>
            <a:r>
              <a:rPr lang="en-US" sz="1600" b="1" dirty="0" err="1" smtClean="0"/>
              <a:t>hội</a:t>
            </a:r>
            <a:r>
              <a:rPr lang="en-US" sz="1600" dirty="0" smtClean="0"/>
              <a:t>: </a:t>
            </a:r>
            <a:r>
              <a:rPr lang="en-US" sz="1600" dirty="0" err="1" smtClean="0"/>
              <a:t>Ảnh</a:t>
            </a:r>
            <a:r>
              <a:rPr lang="en-US" sz="1600" dirty="0" smtClean="0"/>
              <a:t> </a:t>
            </a:r>
            <a:r>
              <a:rPr lang="en-US" sz="1600" dirty="0" err="1" smtClean="0"/>
              <a:t>hưởng</a:t>
            </a:r>
            <a:r>
              <a:rPr lang="en-US" sz="1600" dirty="0" smtClean="0"/>
              <a:t> </a:t>
            </a:r>
            <a:r>
              <a:rPr lang="en-US" sz="1600" dirty="0" err="1" smtClean="0"/>
              <a:t>đến</a:t>
            </a:r>
            <a:r>
              <a:rPr lang="en-US" sz="1600" dirty="0" smtClean="0"/>
              <a:t> </a:t>
            </a:r>
            <a:r>
              <a:rPr lang="en-US" sz="1600" dirty="0" err="1" smtClean="0"/>
              <a:t>hành</a:t>
            </a:r>
            <a:r>
              <a:rPr lang="en-US" sz="1600" dirty="0" smtClean="0"/>
              <a:t> vi </a:t>
            </a:r>
            <a:r>
              <a:rPr lang="en-US" sz="1600" dirty="0" err="1" smtClean="0"/>
              <a:t>người</a:t>
            </a:r>
            <a:r>
              <a:rPr lang="en-US" sz="1600" dirty="0" smtClean="0"/>
              <a:t> </a:t>
            </a:r>
            <a:r>
              <a:rPr lang="en-US" sz="1600" dirty="0" err="1" smtClean="0"/>
              <a:t>tiêu</a:t>
            </a:r>
            <a:r>
              <a:rPr lang="en-US" sz="1600" dirty="0" smtClean="0"/>
              <a:t> dùng</a:t>
            </a:r>
          </a:p>
          <a:p>
            <a:pPr>
              <a:lnSpc>
                <a:spcPct val="150000"/>
              </a:lnSpc>
            </a:pPr>
            <a:r>
              <a:rPr lang="en-US" sz="1600" dirty="0" err="1" smtClean="0"/>
              <a:t>Vd</a:t>
            </a:r>
            <a:r>
              <a:rPr lang="en-US" sz="1600" dirty="0" smtClean="0"/>
              <a:t>: </a:t>
            </a:r>
            <a:r>
              <a:rPr lang="en-US" sz="1600" dirty="0" err="1" smtClean="0"/>
              <a:t>Người</a:t>
            </a:r>
            <a:r>
              <a:rPr lang="en-US" sz="1600" dirty="0" smtClean="0"/>
              <a:t> </a:t>
            </a:r>
            <a:r>
              <a:rPr lang="en-US" sz="1600" dirty="0" err="1" smtClean="0"/>
              <a:t>Việt</a:t>
            </a:r>
            <a:r>
              <a:rPr lang="en-US" sz="1600" dirty="0" smtClean="0"/>
              <a:t> Nam </a:t>
            </a:r>
            <a:r>
              <a:rPr lang="en-US" sz="1600" dirty="0" err="1" smtClean="0"/>
              <a:t>thích</a:t>
            </a:r>
            <a:r>
              <a:rPr lang="en-US" sz="1600" dirty="0" smtClean="0"/>
              <a:t> “</a:t>
            </a:r>
            <a:r>
              <a:rPr lang="en-US" sz="1600" dirty="0" err="1" smtClean="0"/>
              <a:t>tiền</a:t>
            </a:r>
            <a:r>
              <a:rPr lang="en-US" sz="1600" dirty="0" smtClean="0"/>
              <a:t> </a:t>
            </a:r>
            <a:r>
              <a:rPr lang="en-US" sz="1600" dirty="0" err="1" smtClean="0"/>
              <a:t>trao</a:t>
            </a:r>
            <a:r>
              <a:rPr lang="en-US" sz="1600" dirty="0" smtClean="0"/>
              <a:t> </a:t>
            </a:r>
            <a:r>
              <a:rPr lang="en-US" sz="1600" dirty="0" err="1" smtClean="0"/>
              <a:t>cháo</a:t>
            </a:r>
            <a:r>
              <a:rPr lang="en-US" sz="1600" dirty="0" smtClean="0"/>
              <a:t> </a:t>
            </a:r>
            <a:r>
              <a:rPr lang="en-US" sz="1600" dirty="0" err="1" smtClean="0"/>
              <a:t>múc</a:t>
            </a:r>
            <a:r>
              <a:rPr lang="en-US" sz="1600" dirty="0" smtClean="0"/>
              <a:t>”, “</a:t>
            </a:r>
            <a:r>
              <a:rPr lang="en-US" sz="1600" dirty="0" err="1" smtClean="0"/>
              <a:t>mua</a:t>
            </a:r>
            <a:r>
              <a:rPr lang="en-US" sz="1600" dirty="0" smtClean="0"/>
              <a:t> </a:t>
            </a:r>
            <a:r>
              <a:rPr lang="en-US" sz="1600" dirty="0" err="1" smtClean="0"/>
              <a:t>trực</a:t>
            </a:r>
            <a:r>
              <a:rPr lang="en-US" sz="1600" dirty="0" smtClean="0"/>
              <a:t> </a:t>
            </a:r>
            <a:r>
              <a:rPr lang="en-US" sz="1600" dirty="0" err="1" smtClean="0"/>
              <a:t>tiếp</a:t>
            </a:r>
            <a:r>
              <a:rPr lang="en-US" sz="1600" dirty="0" smtClean="0"/>
              <a:t> </a:t>
            </a:r>
            <a:r>
              <a:rPr lang="en-US" sz="1600" dirty="0" err="1" smtClean="0"/>
              <a:t>để</a:t>
            </a:r>
            <a:r>
              <a:rPr lang="en-US" sz="1600" dirty="0" smtClean="0"/>
              <a:t> </a:t>
            </a:r>
            <a:r>
              <a:rPr lang="en-US" sz="1600" dirty="0" err="1" smtClean="0"/>
              <a:t>nhìn</a:t>
            </a:r>
            <a:r>
              <a:rPr lang="en-US" sz="1600" dirty="0" smtClean="0"/>
              <a:t>, </a:t>
            </a:r>
            <a:r>
              <a:rPr lang="en-US" sz="1600" dirty="0" err="1" smtClean="0"/>
              <a:t>sờ</a:t>
            </a:r>
            <a:r>
              <a:rPr lang="en-US" sz="1600" dirty="0" smtClean="0"/>
              <a:t> </a:t>
            </a:r>
            <a:r>
              <a:rPr lang="en-US" sz="1600" dirty="0" err="1" smtClean="0"/>
              <a:t>vào</a:t>
            </a:r>
            <a:r>
              <a:rPr lang="en-US" sz="1600" dirty="0" smtClean="0"/>
              <a:t> </a:t>
            </a:r>
            <a:r>
              <a:rPr lang="en-US" sz="1600" dirty="0" err="1" smtClean="0"/>
              <a:t>sản</a:t>
            </a:r>
            <a:r>
              <a:rPr lang="en-US" sz="1600" dirty="0" smtClean="0"/>
              <a:t> </a:t>
            </a:r>
            <a:r>
              <a:rPr lang="en-US" sz="1600" dirty="0" err="1" smtClean="0"/>
              <a:t>phẩm</a:t>
            </a:r>
            <a:r>
              <a:rPr lang="en-US" sz="1600" dirty="0" smtClean="0"/>
              <a:t>” </a:t>
            </a:r>
            <a:r>
              <a:rPr lang="en-US" sz="1600" dirty="0" err="1" smtClean="0"/>
              <a:t>là</a:t>
            </a:r>
            <a:r>
              <a:rPr lang="en-US" sz="1600" dirty="0" smtClean="0"/>
              <a:t> </a:t>
            </a:r>
            <a:r>
              <a:rPr lang="en-US" sz="1600" dirty="0" err="1" smtClean="0"/>
              <a:t>rào</a:t>
            </a:r>
            <a:r>
              <a:rPr lang="en-US" sz="1600" dirty="0" smtClean="0"/>
              <a:t> </a:t>
            </a:r>
            <a:r>
              <a:rPr lang="en-US" sz="1600" dirty="0" err="1" smtClean="0"/>
              <a:t>cản</a:t>
            </a:r>
            <a:r>
              <a:rPr lang="en-US" sz="1600" dirty="0" smtClean="0"/>
              <a:t> </a:t>
            </a:r>
            <a:r>
              <a:rPr lang="en-US" sz="1600" dirty="0" err="1" smtClean="0"/>
              <a:t>phát</a:t>
            </a:r>
            <a:r>
              <a:rPr lang="en-US" sz="1600" dirty="0" smtClean="0"/>
              <a:t> </a:t>
            </a:r>
            <a:r>
              <a:rPr lang="en-US" sz="1600" dirty="0" err="1" smtClean="0"/>
              <a:t>triển</a:t>
            </a:r>
            <a:r>
              <a:rPr lang="en-US" sz="1600" dirty="0" smtClean="0"/>
              <a:t> TMĐT</a:t>
            </a:r>
          </a:p>
          <a:p>
            <a:pPr>
              <a:lnSpc>
                <a:spcPct val="150000"/>
              </a:lnSpc>
            </a:pPr>
            <a:r>
              <a:rPr lang="en-US" sz="1600" b="1" dirty="0" smtClean="0"/>
              <a:t>3</a:t>
            </a:r>
            <a:r>
              <a:rPr lang="en-US" sz="1600" dirty="0" smtClean="0"/>
              <a:t>.    </a:t>
            </a:r>
            <a:r>
              <a:rPr lang="en-US" sz="1600" b="1" dirty="0" err="1" smtClean="0"/>
              <a:t>Môi</a:t>
            </a:r>
            <a:r>
              <a:rPr lang="en-US" sz="1600" b="1" dirty="0" smtClean="0"/>
              <a:t> </a:t>
            </a:r>
            <a:r>
              <a:rPr lang="en-US" sz="1600" b="1" dirty="0" err="1" smtClean="0"/>
              <a:t>trường</a:t>
            </a:r>
            <a:r>
              <a:rPr lang="en-US" sz="1600" b="1" dirty="0" smtClean="0"/>
              <a:t> </a:t>
            </a:r>
            <a:r>
              <a:rPr lang="en-US" sz="1600" b="1" dirty="0" err="1" smtClean="0"/>
              <a:t>nhân</a:t>
            </a:r>
            <a:r>
              <a:rPr lang="en-US" sz="1600" b="1" dirty="0" smtClean="0"/>
              <a:t> </a:t>
            </a:r>
            <a:r>
              <a:rPr lang="en-US" sz="1600" b="1" dirty="0" err="1" smtClean="0"/>
              <a:t>khẩu</a:t>
            </a:r>
            <a:r>
              <a:rPr lang="en-US" sz="1600" b="1" dirty="0" smtClean="0"/>
              <a:t> </a:t>
            </a:r>
            <a:r>
              <a:rPr lang="en-US" sz="1600" b="1" dirty="0" err="1" smtClean="0"/>
              <a:t>học</a:t>
            </a:r>
            <a:r>
              <a:rPr lang="en-US" sz="1600" dirty="0" smtClean="0"/>
              <a:t>: </a:t>
            </a:r>
            <a:r>
              <a:rPr lang="en-US" sz="1600" dirty="0" err="1" smtClean="0"/>
              <a:t>Dân</a:t>
            </a:r>
            <a:r>
              <a:rPr lang="en-US" sz="1600" dirty="0" smtClean="0"/>
              <a:t> </a:t>
            </a:r>
            <a:r>
              <a:rPr lang="en-US" sz="1600" dirty="0" err="1" smtClean="0"/>
              <a:t>số</a:t>
            </a:r>
            <a:r>
              <a:rPr lang="en-US" sz="1600" dirty="0" smtClean="0"/>
              <a:t>, </a:t>
            </a:r>
            <a:r>
              <a:rPr lang="en-US" sz="1600" dirty="0" err="1" smtClean="0"/>
              <a:t>tuổi</a:t>
            </a:r>
            <a:r>
              <a:rPr lang="en-US" sz="1600" dirty="0" smtClean="0"/>
              <a:t>, </a:t>
            </a:r>
            <a:r>
              <a:rPr lang="en-US" sz="1600" dirty="0" err="1" smtClean="0"/>
              <a:t>địa</a:t>
            </a:r>
            <a:r>
              <a:rPr lang="en-US" sz="1600" dirty="0" smtClean="0"/>
              <a:t> </a:t>
            </a:r>
            <a:r>
              <a:rPr lang="en-US" sz="1600" dirty="0" err="1" smtClean="0"/>
              <a:t>lý</a:t>
            </a:r>
            <a:r>
              <a:rPr lang="en-US" sz="1600" dirty="0" smtClean="0"/>
              <a:t>, </a:t>
            </a:r>
            <a:r>
              <a:rPr lang="en-US" sz="1600" dirty="0" err="1" smtClean="0"/>
              <a:t>các</a:t>
            </a:r>
            <a:r>
              <a:rPr lang="en-US" sz="1600" dirty="0" smtClean="0"/>
              <a:t> </a:t>
            </a:r>
            <a:r>
              <a:rPr lang="en-US" sz="1600" dirty="0" err="1" smtClean="0"/>
              <a:t>dân</a:t>
            </a:r>
            <a:r>
              <a:rPr lang="en-US" sz="1600" dirty="0" smtClean="0"/>
              <a:t> </a:t>
            </a:r>
            <a:r>
              <a:rPr lang="en-US" sz="1600" dirty="0" err="1" smtClean="0"/>
              <a:t>tộc</a:t>
            </a:r>
            <a:r>
              <a:rPr lang="en-US" sz="1600" dirty="0" smtClean="0"/>
              <a:t>, </a:t>
            </a:r>
            <a:r>
              <a:rPr lang="en-US" sz="1600" dirty="0" err="1" smtClean="0"/>
              <a:t>thu</a:t>
            </a:r>
            <a:r>
              <a:rPr lang="en-US" sz="1600" dirty="0" smtClean="0"/>
              <a:t> </a:t>
            </a:r>
            <a:r>
              <a:rPr lang="en-US" sz="1600" dirty="0" err="1" smtClean="0"/>
              <a:t>nhập</a:t>
            </a:r>
            <a:endParaRPr lang="en-US" sz="1600" dirty="0" smtClean="0"/>
          </a:p>
          <a:p>
            <a:pPr>
              <a:lnSpc>
                <a:spcPct val="150000"/>
              </a:lnSpc>
            </a:pPr>
            <a:r>
              <a:rPr lang="en-US" sz="1600" dirty="0" err="1" smtClean="0"/>
              <a:t>Vd</a:t>
            </a:r>
            <a:r>
              <a:rPr lang="en-US" sz="1600" dirty="0" smtClean="0"/>
              <a:t>: Xu </a:t>
            </a:r>
            <a:r>
              <a:rPr lang="en-US" sz="1600" dirty="0" err="1" smtClean="0"/>
              <a:t>hướng</a:t>
            </a:r>
            <a:r>
              <a:rPr lang="en-US" sz="1600" dirty="0" smtClean="0"/>
              <a:t> </a:t>
            </a:r>
            <a:r>
              <a:rPr lang="en-US" sz="1600" dirty="0" err="1" smtClean="0"/>
              <a:t>Dân</a:t>
            </a:r>
            <a:r>
              <a:rPr lang="en-US" sz="1600" dirty="0" smtClean="0"/>
              <a:t> </a:t>
            </a:r>
            <a:r>
              <a:rPr lang="en-US" sz="1600" dirty="0" err="1" smtClean="0"/>
              <a:t>số</a:t>
            </a:r>
            <a:r>
              <a:rPr lang="en-US" sz="1600" dirty="0" smtClean="0"/>
              <a:t> </a:t>
            </a:r>
            <a:r>
              <a:rPr lang="en-US" sz="1600" dirty="0" err="1" smtClean="0"/>
              <a:t>trẻ</a:t>
            </a:r>
            <a:r>
              <a:rPr lang="en-US" sz="1600" dirty="0" smtClean="0"/>
              <a:t> </a:t>
            </a:r>
            <a:r>
              <a:rPr lang="en-US" sz="1600" dirty="0" err="1" smtClean="0"/>
              <a:t>tác</a:t>
            </a:r>
            <a:r>
              <a:rPr lang="en-US" sz="1600" dirty="0" smtClean="0"/>
              <a:t> </a:t>
            </a:r>
            <a:r>
              <a:rPr lang="en-US" sz="1600" dirty="0" err="1" smtClean="0"/>
              <a:t>động</a:t>
            </a:r>
            <a:r>
              <a:rPr lang="en-US" sz="1600" dirty="0" smtClean="0"/>
              <a:t> </a:t>
            </a:r>
            <a:r>
              <a:rPr lang="en-US" sz="1600" dirty="0" err="1" smtClean="0"/>
              <a:t>mạnh</a:t>
            </a:r>
            <a:r>
              <a:rPr lang="en-US" sz="1600" dirty="0" smtClean="0"/>
              <a:t> </a:t>
            </a:r>
            <a:r>
              <a:rPr lang="en-US" sz="1600" dirty="0" err="1" smtClean="0"/>
              <a:t>đến</a:t>
            </a:r>
            <a:r>
              <a:rPr lang="en-US" sz="1600" dirty="0" smtClean="0"/>
              <a:t> </a:t>
            </a:r>
            <a:r>
              <a:rPr lang="en-US" sz="1600" dirty="0" err="1" smtClean="0"/>
              <a:t>hiệu</a:t>
            </a:r>
            <a:r>
              <a:rPr lang="en-US" sz="1600" dirty="0" smtClean="0"/>
              <a:t> </a:t>
            </a:r>
            <a:r>
              <a:rPr lang="en-US" sz="1600" dirty="0" err="1" smtClean="0"/>
              <a:t>quả</a:t>
            </a:r>
            <a:r>
              <a:rPr lang="en-US" sz="1600" dirty="0" smtClean="0"/>
              <a:t> </a:t>
            </a:r>
            <a:r>
              <a:rPr lang="en-US" sz="1600" dirty="0" err="1" smtClean="0"/>
              <a:t>của</a:t>
            </a:r>
            <a:r>
              <a:rPr lang="en-US" sz="1600" dirty="0" smtClean="0"/>
              <a:t> TMĐT</a:t>
            </a:r>
          </a:p>
          <a:p>
            <a:pPr>
              <a:lnSpc>
                <a:spcPct val="150000"/>
              </a:lnSpc>
            </a:pPr>
            <a:r>
              <a:rPr lang="en-US" sz="1600" b="1" dirty="0" smtClean="0"/>
              <a:t>4.    </a:t>
            </a:r>
            <a:r>
              <a:rPr lang="en-US" sz="1600" b="1" dirty="0" err="1" smtClean="0"/>
              <a:t>Môi</a:t>
            </a:r>
            <a:r>
              <a:rPr lang="en-US" sz="1600" b="1" dirty="0" smtClean="0"/>
              <a:t> </a:t>
            </a:r>
            <a:r>
              <a:rPr lang="en-US" sz="1600" b="1" dirty="0" err="1" smtClean="0"/>
              <a:t>trường</a:t>
            </a:r>
            <a:r>
              <a:rPr lang="en-US" sz="1600" b="1" dirty="0" smtClean="0"/>
              <a:t> </a:t>
            </a:r>
            <a:r>
              <a:rPr lang="en-US" sz="1600" b="1" dirty="0" err="1" smtClean="0"/>
              <a:t>chính</a:t>
            </a:r>
            <a:r>
              <a:rPr lang="en-US" sz="1600" b="1" dirty="0" smtClean="0"/>
              <a:t> </a:t>
            </a:r>
            <a:r>
              <a:rPr lang="en-US" sz="1600" b="1" dirty="0" err="1" smtClean="0"/>
              <a:t>trị</a:t>
            </a:r>
            <a:r>
              <a:rPr lang="en-US" sz="1600" b="1" dirty="0" smtClean="0"/>
              <a:t> - </a:t>
            </a:r>
            <a:r>
              <a:rPr lang="en-US" sz="1600" b="1" dirty="0" err="1" smtClean="0"/>
              <a:t>pháp</a:t>
            </a:r>
            <a:r>
              <a:rPr lang="en-US" sz="1600" b="1" dirty="0" smtClean="0"/>
              <a:t> </a:t>
            </a:r>
            <a:r>
              <a:rPr lang="en-US" sz="1600" b="1" dirty="0" err="1" smtClean="0"/>
              <a:t>luật</a:t>
            </a:r>
            <a:r>
              <a:rPr lang="en-US" sz="1600" dirty="0" smtClean="0"/>
              <a:t>: </a:t>
            </a:r>
            <a:r>
              <a:rPr lang="en-US" sz="1600" dirty="0" err="1" smtClean="0"/>
              <a:t>Chính</a:t>
            </a:r>
            <a:r>
              <a:rPr lang="en-US" sz="1600" dirty="0" smtClean="0"/>
              <a:t> </a:t>
            </a:r>
            <a:r>
              <a:rPr lang="en-US" sz="1600" dirty="0" err="1" smtClean="0"/>
              <a:t>trị</a:t>
            </a:r>
            <a:r>
              <a:rPr lang="en-US" sz="1600" dirty="0" smtClean="0"/>
              <a:t> </a:t>
            </a:r>
            <a:r>
              <a:rPr lang="en-US" sz="1600" dirty="0" err="1" smtClean="0"/>
              <a:t>ổn</a:t>
            </a:r>
            <a:r>
              <a:rPr lang="en-US" sz="1600" dirty="0" smtClean="0"/>
              <a:t> </a:t>
            </a:r>
            <a:r>
              <a:rPr lang="en-US" sz="1600" dirty="0" err="1" smtClean="0"/>
              <a:t>định</a:t>
            </a:r>
            <a:r>
              <a:rPr lang="en-US" sz="1600" dirty="0" smtClean="0"/>
              <a:t> </a:t>
            </a:r>
            <a:r>
              <a:rPr lang="en-US" sz="1600" dirty="0" err="1" smtClean="0"/>
              <a:t>là</a:t>
            </a:r>
            <a:r>
              <a:rPr lang="en-US" sz="1600" dirty="0" smtClean="0"/>
              <a:t> </a:t>
            </a:r>
            <a:r>
              <a:rPr lang="en-US" sz="1600" dirty="0" err="1" smtClean="0"/>
              <a:t>điều</a:t>
            </a:r>
            <a:r>
              <a:rPr lang="en-US" sz="1600" dirty="0" smtClean="0"/>
              <a:t> </a:t>
            </a:r>
            <a:r>
              <a:rPr lang="en-US" sz="1600" dirty="0" err="1" smtClean="0"/>
              <a:t>kiện</a:t>
            </a:r>
            <a:r>
              <a:rPr lang="en-US" sz="1600" dirty="0" smtClean="0"/>
              <a:t> </a:t>
            </a:r>
            <a:r>
              <a:rPr lang="en-US" sz="1600" dirty="0" err="1" smtClean="0"/>
              <a:t>để</a:t>
            </a:r>
            <a:r>
              <a:rPr lang="en-US" sz="1600" dirty="0" smtClean="0"/>
              <a:t> DN </a:t>
            </a:r>
            <a:r>
              <a:rPr lang="en-US" sz="1600" dirty="0" err="1" smtClean="0"/>
              <a:t>mạnh</a:t>
            </a:r>
            <a:r>
              <a:rPr lang="en-US" sz="1600" dirty="0" smtClean="0"/>
              <a:t> </a:t>
            </a:r>
            <a:r>
              <a:rPr lang="en-US" sz="1600" dirty="0" err="1" smtClean="0"/>
              <a:t>dạn</a:t>
            </a:r>
            <a:r>
              <a:rPr lang="en-US" sz="1600" dirty="0" smtClean="0"/>
              <a:t> </a:t>
            </a:r>
            <a:r>
              <a:rPr lang="en-US" sz="1600" dirty="0" err="1" smtClean="0"/>
              <a:t>đầu</a:t>
            </a:r>
            <a:r>
              <a:rPr lang="en-US" sz="1600" dirty="0" smtClean="0"/>
              <a:t> </a:t>
            </a:r>
            <a:r>
              <a:rPr lang="en-US" sz="1600" dirty="0" err="1" smtClean="0"/>
              <a:t>tư</a:t>
            </a:r>
            <a:r>
              <a:rPr lang="en-US" sz="1600" dirty="0" smtClean="0"/>
              <a:t>. Sự </a:t>
            </a:r>
            <a:r>
              <a:rPr lang="en-US" sz="1600" dirty="0" err="1" smtClean="0"/>
              <a:t>phát</a:t>
            </a:r>
            <a:r>
              <a:rPr lang="en-US" sz="1600" dirty="0" smtClean="0"/>
              <a:t> </a:t>
            </a:r>
            <a:r>
              <a:rPr lang="en-US" sz="1600" dirty="0" err="1" smtClean="0"/>
              <a:t>triển</a:t>
            </a:r>
            <a:r>
              <a:rPr lang="en-US" sz="1600" dirty="0" smtClean="0"/>
              <a:t> </a:t>
            </a:r>
            <a:r>
              <a:rPr lang="en-US" sz="1600" dirty="0" err="1" smtClean="0"/>
              <a:t>kinh</a:t>
            </a:r>
            <a:r>
              <a:rPr lang="en-US" sz="1600" dirty="0" smtClean="0"/>
              <a:t> </a:t>
            </a:r>
            <a:r>
              <a:rPr lang="en-US" sz="1600" dirty="0" err="1" smtClean="0"/>
              <a:t>doanh</a:t>
            </a:r>
            <a:r>
              <a:rPr lang="en-US" sz="1600" dirty="0" smtClean="0"/>
              <a:t> </a:t>
            </a:r>
            <a:r>
              <a:rPr lang="en-US" sz="1600" dirty="0" err="1" smtClean="0"/>
              <a:t>phụ</a:t>
            </a:r>
            <a:r>
              <a:rPr lang="en-US" sz="1600" dirty="0" smtClean="0"/>
              <a:t> </a:t>
            </a:r>
            <a:r>
              <a:rPr lang="en-US" sz="1600" dirty="0" err="1" smtClean="0"/>
              <a:t>thuộc</a:t>
            </a:r>
            <a:r>
              <a:rPr lang="en-US" sz="1600" dirty="0" smtClean="0"/>
              <a:t> </a:t>
            </a:r>
            <a:r>
              <a:rPr lang="en-US" sz="1600" dirty="0" err="1" smtClean="0"/>
              <a:t>vào</a:t>
            </a:r>
            <a:r>
              <a:rPr lang="en-US" sz="1600" dirty="0" smtClean="0"/>
              <a:t> </a:t>
            </a:r>
            <a:r>
              <a:rPr lang="en-US" sz="1600" dirty="0" err="1" smtClean="0"/>
              <a:t>chính</a:t>
            </a:r>
            <a:r>
              <a:rPr lang="en-US" sz="1600" dirty="0" smtClean="0"/>
              <a:t> </a:t>
            </a:r>
            <a:r>
              <a:rPr lang="en-US" sz="1600" dirty="0" err="1" smtClean="0"/>
              <a:t>sách</a:t>
            </a:r>
            <a:r>
              <a:rPr lang="en-US" sz="1600" dirty="0" smtClean="0"/>
              <a:t> </a:t>
            </a:r>
            <a:r>
              <a:rPr lang="en-US" sz="1600" dirty="0" err="1" smtClean="0"/>
              <a:t>của</a:t>
            </a:r>
            <a:r>
              <a:rPr lang="en-US" sz="1600" dirty="0" smtClean="0"/>
              <a:t> </a:t>
            </a:r>
            <a:r>
              <a:rPr lang="en-US" sz="1600" dirty="0" err="1" smtClean="0"/>
              <a:t>Chính</a:t>
            </a:r>
            <a:r>
              <a:rPr lang="en-US" sz="1600" dirty="0" smtClean="0"/>
              <a:t> </a:t>
            </a:r>
            <a:r>
              <a:rPr lang="en-US" sz="1600" dirty="0" err="1" smtClean="0"/>
              <a:t>phủ</a:t>
            </a:r>
            <a:r>
              <a:rPr lang="en-US" sz="1600" dirty="0"/>
              <a:t> </a:t>
            </a:r>
            <a:r>
              <a:rPr lang="en-US" sz="1600" dirty="0" smtClean="0"/>
              <a:t>(</a:t>
            </a:r>
            <a:r>
              <a:rPr lang="en-US" sz="1600" dirty="0" err="1" smtClean="0"/>
              <a:t>chính</a:t>
            </a:r>
            <a:r>
              <a:rPr lang="en-US" sz="1600" dirty="0" smtClean="0"/>
              <a:t> </a:t>
            </a:r>
            <a:r>
              <a:rPr lang="en-US" sz="1600" dirty="0" err="1" smtClean="0"/>
              <a:t>sách</a:t>
            </a:r>
            <a:r>
              <a:rPr lang="en-US" sz="1600" dirty="0" smtClean="0"/>
              <a:t> </a:t>
            </a:r>
            <a:r>
              <a:rPr lang="en-US" sz="1600" dirty="0" err="1" smtClean="0"/>
              <a:t>cởi</a:t>
            </a:r>
            <a:r>
              <a:rPr lang="en-US" sz="1600" dirty="0" smtClean="0"/>
              <a:t> </a:t>
            </a:r>
            <a:r>
              <a:rPr lang="en-US" sz="1600" dirty="0" err="1" smtClean="0"/>
              <a:t>mở</a:t>
            </a:r>
            <a:r>
              <a:rPr lang="en-US" sz="1600" dirty="0" smtClean="0"/>
              <a:t>, </a:t>
            </a:r>
            <a:r>
              <a:rPr lang="en-US" sz="1600" dirty="0" err="1" smtClean="0"/>
              <a:t>hội</a:t>
            </a:r>
            <a:r>
              <a:rPr lang="en-US" sz="1600" dirty="0" smtClean="0"/>
              <a:t> </a:t>
            </a:r>
            <a:r>
              <a:rPr lang="en-US" sz="1600" dirty="0" err="1" smtClean="0"/>
              <a:t>nhập</a:t>
            </a:r>
            <a:r>
              <a:rPr lang="en-US" sz="1600" dirty="0" smtClean="0"/>
              <a:t> </a:t>
            </a:r>
            <a:r>
              <a:rPr lang="en-US" sz="1600" dirty="0" err="1" smtClean="0"/>
              <a:t>thế</a:t>
            </a:r>
            <a:r>
              <a:rPr lang="en-US" sz="1600" dirty="0" smtClean="0"/>
              <a:t> </a:t>
            </a:r>
            <a:r>
              <a:rPr lang="en-US" sz="1600" dirty="0" err="1" smtClean="0"/>
              <a:t>giới</a:t>
            </a:r>
            <a:r>
              <a:rPr lang="en-US" sz="1600" dirty="0" smtClean="0"/>
              <a:t>)</a:t>
            </a:r>
          </a:p>
          <a:p>
            <a:endParaRPr lang="en-US" dirty="0" smtClean="0"/>
          </a:p>
          <a:p>
            <a:endParaRPr lang="en-US" dirty="0" smtClean="0"/>
          </a:p>
        </p:txBody>
      </p:sp>
    </p:spTree>
    <p:extLst>
      <p:ext uri="{BB962C8B-B14F-4D97-AF65-F5344CB8AC3E}">
        <p14:creationId xmlns:p14="http://schemas.microsoft.com/office/powerpoint/2010/main" val="1234315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Quy </a:t>
            </a:r>
            <a:r>
              <a:rPr lang="en-US" dirty="0" err="1"/>
              <a:t>trình</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146264" y="1149651"/>
            <a:ext cx="8692936" cy="3893374"/>
          </a:xfrm>
          <a:prstGeom prst="rect">
            <a:avLst/>
          </a:prstGeom>
          <a:noFill/>
        </p:spPr>
        <p:txBody>
          <a:bodyPr wrap="square" rtlCol="0">
            <a:spAutoFit/>
          </a:bodyPr>
          <a:lstStyle/>
          <a:p>
            <a:pPr>
              <a:lnSpc>
                <a:spcPct val="150000"/>
              </a:lnSpc>
            </a:pPr>
            <a:r>
              <a:rPr lang="en-US" sz="1800" b="1" dirty="0" smtClean="0"/>
              <a:t>1.1 </a:t>
            </a:r>
            <a:r>
              <a:rPr lang="en-US" sz="1800" b="1" dirty="0" err="1" smtClean="0"/>
              <a:t>Phân</a:t>
            </a:r>
            <a:r>
              <a:rPr lang="en-US" sz="1800" b="1" dirty="0" smtClean="0"/>
              <a:t> </a:t>
            </a:r>
            <a:r>
              <a:rPr lang="en-US" sz="1800" b="1" dirty="0" err="1" smtClean="0"/>
              <a:t>tích</a:t>
            </a:r>
            <a:r>
              <a:rPr lang="en-US" sz="1800" b="1" dirty="0" smtClean="0"/>
              <a:t> </a:t>
            </a:r>
            <a:r>
              <a:rPr lang="en-US" sz="1800" b="1" dirty="0" err="1" smtClean="0"/>
              <a:t>môi</a:t>
            </a:r>
            <a:r>
              <a:rPr lang="en-US" sz="1800" b="1" dirty="0" smtClean="0"/>
              <a:t> </a:t>
            </a:r>
            <a:r>
              <a:rPr lang="en-US" sz="1800" b="1" dirty="0" err="1" smtClean="0"/>
              <a:t>trường</a:t>
            </a:r>
            <a:r>
              <a:rPr lang="en-US" sz="1800" b="1" dirty="0" smtClean="0"/>
              <a:t> </a:t>
            </a:r>
            <a:r>
              <a:rPr lang="en-US" sz="1800" b="1" dirty="0" err="1" smtClean="0"/>
              <a:t>kinh</a:t>
            </a:r>
            <a:r>
              <a:rPr lang="en-US" sz="1800" b="1" dirty="0" smtClean="0"/>
              <a:t> </a:t>
            </a:r>
            <a:r>
              <a:rPr lang="en-US" sz="1800" b="1" dirty="0" err="1" smtClean="0"/>
              <a:t>doanh</a:t>
            </a:r>
            <a:endParaRPr lang="en-US" sz="1800" b="1" dirty="0" smtClean="0"/>
          </a:p>
          <a:p>
            <a:pPr>
              <a:lnSpc>
                <a:spcPct val="150000"/>
              </a:lnSpc>
            </a:pPr>
            <a:r>
              <a:rPr lang="en-US" sz="1600" dirty="0" smtClean="0"/>
              <a:t>5.    </a:t>
            </a:r>
            <a:r>
              <a:rPr lang="en-US" sz="1600" b="1" dirty="0" err="1" smtClean="0"/>
              <a:t>Môi</a:t>
            </a:r>
            <a:r>
              <a:rPr lang="en-US" sz="1600" b="1" dirty="0" smtClean="0"/>
              <a:t> </a:t>
            </a:r>
            <a:r>
              <a:rPr lang="en-US" sz="1600" b="1" dirty="0" err="1" smtClean="0"/>
              <a:t>trường</a:t>
            </a:r>
            <a:r>
              <a:rPr lang="en-US" sz="1600" b="1" dirty="0" smtClean="0"/>
              <a:t> </a:t>
            </a:r>
            <a:r>
              <a:rPr lang="en-US" sz="1600" b="1" dirty="0" err="1" smtClean="0"/>
              <a:t>công</a:t>
            </a:r>
            <a:r>
              <a:rPr lang="en-US" sz="1600" b="1" dirty="0" smtClean="0"/>
              <a:t> </a:t>
            </a:r>
            <a:r>
              <a:rPr lang="en-US" sz="1600" b="1" dirty="0" err="1" smtClean="0"/>
              <a:t>nghệ</a:t>
            </a:r>
            <a:r>
              <a:rPr lang="en-US" sz="1600" dirty="0" smtClean="0"/>
              <a:t>: Sự </a:t>
            </a:r>
            <a:r>
              <a:rPr lang="en-US" sz="1600" dirty="0" err="1" smtClean="0"/>
              <a:t>thay</a:t>
            </a:r>
            <a:r>
              <a:rPr lang="en-US" sz="1600" dirty="0" smtClean="0"/>
              <a:t> </a:t>
            </a:r>
            <a:r>
              <a:rPr lang="en-US" sz="1600" dirty="0" err="1" smtClean="0"/>
              <a:t>đổi</a:t>
            </a:r>
            <a:r>
              <a:rPr lang="en-US" sz="1600" dirty="0" smtClean="0"/>
              <a:t> </a:t>
            </a:r>
            <a:r>
              <a:rPr lang="en-US" sz="1600" dirty="0" err="1" smtClean="0"/>
              <a:t>công</a:t>
            </a:r>
            <a:r>
              <a:rPr lang="en-US" sz="1600" dirty="0" smtClean="0"/>
              <a:t> </a:t>
            </a:r>
            <a:r>
              <a:rPr lang="en-US" sz="1600" dirty="0" err="1" smtClean="0"/>
              <a:t>nghệ</a:t>
            </a:r>
            <a:r>
              <a:rPr lang="en-US" sz="1600" dirty="0" smtClean="0"/>
              <a:t> </a:t>
            </a:r>
            <a:r>
              <a:rPr lang="en-US" sz="1600" dirty="0" err="1" smtClean="0"/>
              <a:t>liên</a:t>
            </a:r>
            <a:r>
              <a:rPr lang="en-US" sz="1600" dirty="0" smtClean="0"/>
              <a:t> </a:t>
            </a:r>
            <a:r>
              <a:rPr lang="en-US" sz="1600" dirty="0" err="1" smtClean="0"/>
              <a:t>tục</a:t>
            </a:r>
            <a:r>
              <a:rPr lang="en-US" sz="1600" dirty="0" smtClean="0"/>
              <a:t> (CNTT, Internet, Media)</a:t>
            </a:r>
          </a:p>
          <a:p>
            <a:pPr>
              <a:lnSpc>
                <a:spcPct val="150000"/>
              </a:lnSpc>
            </a:pPr>
            <a:r>
              <a:rPr lang="en-US" sz="1600" dirty="0" err="1" smtClean="0"/>
              <a:t>Vd</a:t>
            </a:r>
            <a:r>
              <a:rPr lang="en-US" sz="1600" dirty="0" smtClean="0"/>
              <a:t>:: </a:t>
            </a:r>
            <a:r>
              <a:rPr lang="en-US" sz="1600" dirty="0" err="1" smtClean="0"/>
              <a:t>Tỷ</a:t>
            </a:r>
            <a:r>
              <a:rPr lang="en-US" sz="1600" dirty="0" smtClean="0"/>
              <a:t> </a:t>
            </a:r>
            <a:r>
              <a:rPr lang="en-US" sz="1600" dirty="0" err="1" smtClean="0"/>
              <a:t>lệ</a:t>
            </a:r>
            <a:r>
              <a:rPr lang="en-US" sz="1600" dirty="0" smtClean="0"/>
              <a:t> </a:t>
            </a:r>
            <a:r>
              <a:rPr lang="en-US" sz="1600" dirty="0" err="1" smtClean="0"/>
              <a:t>truy</a:t>
            </a:r>
            <a:r>
              <a:rPr lang="en-US" sz="1600" dirty="0" smtClean="0"/>
              <a:t> </a:t>
            </a:r>
            <a:r>
              <a:rPr lang="en-US" sz="1600" dirty="0" err="1" smtClean="0"/>
              <a:t>cập</a:t>
            </a:r>
            <a:r>
              <a:rPr lang="en-US" sz="1600" dirty="0" smtClean="0"/>
              <a:t> Internet, </a:t>
            </a:r>
            <a:r>
              <a:rPr lang="en-US" sz="1600" dirty="0" err="1" smtClean="0"/>
              <a:t>sử</a:t>
            </a:r>
            <a:r>
              <a:rPr lang="en-US" sz="1600" dirty="0" smtClean="0"/>
              <a:t> </a:t>
            </a:r>
            <a:r>
              <a:rPr lang="en-US" sz="1600" dirty="0" err="1" smtClean="0"/>
              <a:t>dụng</a:t>
            </a:r>
            <a:r>
              <a:rPr lang="en-US" sz="1600" dirty="0" smtClean="0"/>
              <a:t> mobile, </a:t>
            </a:r>
            <a:r>
              <a:rPr lang="en-US" sz="1600" dirty="0" err="1" smtClean="0"/>
              <a:t>thuê</a:t>
            </a:r>
            <a:r>
              <a:rPr lang="en-US" sz="1600" dirty="0" smtClean="0"/>
              <a:t> </a:t>
            </a:r>
            <a:r>
              <a:rPr lang="en-US" sz="1600" dirty="0" err="1" smtClean="0"/>
              <a:t>bao</a:t>
            </a:r>
            <a:r>
              <a:rPr lang="en-US" sz="1600" dirty="0" smtClean="0"/>
              <a:t> 3G …</a:t>
            </a:r>
            <a:r>
              <a:rPr lang="en-US" sz="1600" dirty="0" err="1" smtClean="0"/>
              <a:t>các</a:t>
            </a:r>
            <a:r>
              <a:rPr lang="en-US" sz="1600" dirty="0" smtClean="0"/>
              <a:t> </a:t>
            </a:r>
            <a:r>
              <a:rPr lang="en-US" sz="1600" dirty="0" err="1" smtClean="0"/>
              <a:t>công</a:t>
            </a:r>
            <a:r>
              <a:rPr lang="en-US" sz="1600" dirty="0" smtClean="0"/>
              <a:t> </a:t>
            </a:r>
            <a:r>
              <a:rPr lang="en-US" sz="1600" dirty="0" err="1" smtClean="0"/>
              <a:t>nghệ</a:t>
            </a:r>
            <a:r>
              <a:rPr lang="en-US" sz="1600" dirty="0" smtClean="0"/>
              <a:t> open source, </a:t>
            </a:r>
            <a:r>
              <a:rPr lang="en-US" sz="1600" dirty="0" err="1" smtClean="0"/>
              <a:t>công</a:t>
            </a:r>
            <a:r>
              <a:rPr lang="en-US" sz="1600" dirty="0" smtClean="0"/>
              <a:t> </a:t>
            </a:r>
            <a:r>
              <a:rPr lang="en-US" sz="1600" dirty="0" err="1" smtClean="0"/>
              <a:t>nghệ</a:t>
            </a:r>
            <a:r>
              <a:rPr lang="en-US" sz="1600" dirty="0" smtClean="0"/>
              <a:t> </a:t>
            </a:r>
            <a:r>
              <a:rPr lang="en-US" sz="1600" dirty="0" err="1" smtClean="0"/>
              <a:t>truyền</a:t>
            </a:r>
            <a:r>
              <a:rPr lang="en-US" sz="1600" dirty="0" smtClean="0"/>
              <a:t> </a:t>
            </a:r>
            <a:r>
              <a:rPr lang="en-US" sz="1600" dirty="0" err="1" smtClean="0"/>
              <a:t>thông</a:t>
            </a:r>
            <a:r>
              <a:rPr lang="en-US" sz="1600" dirty="0" smtClean="0"/>
              <a:t> (TV </a:t>
            </a:r>
            <a:r>
              <a:rPr lang="en-US" sz="1600" dirty="0" smtClean="0">
                <a:sym typeface="Wingdings" panose="05000000000000000000" pitchFamily="2" charset="2"/>
              </a:rPr>
              <a:t> Digital video)</a:t>
            </a:r>
          </a:p>
          <a:p>
            <a:pPr>
              <a:lnSpc>
                <a:spcPct val="150000"/>
              </a:lnSpc>
            </a:pPr>
            <a:r>
              <a:rPr lang="en-US" sz="1600" dirty="0" smtClean="0">
                <a:sym typeface="Wingdings" panose="05000000000000000000" pitchFamily="2" charset="2"/>
              </a:rPr>
              <a:t>6.    </a:t>
            </a:r>
            <a:r>
              <a:rPr lang="en-US" sz="1600" b="1" dirty="0" err="1" smtClean="0">
                <a:sym typeface="Wingdings" panose="05000000000000000000" pitchFamily="2" charset="2"/>
              </a:rPr>
              <a:t>Môi</a:t>
            </a:r>
            <a:r>
              <a:rPr lang="en-US" sz="1600" b="1" dirty="0" smtClean="0">
                <a:sym typeface="Wingdings" panose="05000000000000000000" pitchFamily="2" charset="2"/>
              </a:rPr>
              <a:t> </a:t>
            </a:r>
            <a:r>
              <a:rPr lang="en-US" sz="1600" b="1" dirty="0" err="1" smtClean="0">
                <a:sym typeface="Wingdings" panose="05000000000000000000" pitchFamily="2" charset="2"/>
              </a:rPr>
              <a:t>trường</a:t>
            </a:r>
            <a:r>
              <a:rPr lang="en-US" sz="1600" b="1" dirty="0" smtClean="0">
                <a:sym typeface="Wingdings" panose="05000000000000000000" pitchFamily="2" charset="2"/>
              </a:rPr>
              <a:t> </a:t>
            </a:r>
            <a:r>
              <a:rPr lang="en-US" sz="1600" b="1" dirty="0" err="1" smtClean="0">
                <a:sym typeface="Wingdings" panose="05000000000000000000" pitchFamily="2" charset="2"/>
              </a:rPr>
              <a:t>toàn</a:t>
            </a:r>
            <a:r>
              <a:rPr lang="en-US" sz="1600" b="1" dirty="0" smtClean="0">
                <a:sym typeface="Wingdings" panose="05000000000000000000" pitchFamily="2" charset="2"/>
              </a:rPr>
              <a:t> </a:t>
            </a:r>
            <a:r>
              <a:rPr lang="en-US" sz="1600" b="1" dirty="0" err="1" smtClean="0">
                <a:sym typeface="Wingdings" panose="05000000000000000000" pitchFamily="2" charset="2"/>
              </a:rPr>
              <a:t>cầu</a:t>
            </a:r>
            <a:r>
              <a:rPr lang="en-US" sz="1600" dirty="0" smtClean="0">
                <a:sym typeface="Wingdings" panose="05000000000000000000" pitchFamily="2" charset="2"/>
              </a:rPr>
              <a:t>: DN </a:t>
            </a:r>
            <a:r>
              <a:rPr lang="en-US" sz="1600" dirty="0" err="1" smtClean="0">
                <a:sym typeface="Wingdings" panose="05000000000000000000" pitchFamily="2" charset="2"/>
              </a:rPr>
              <a:t>có</a:t>
            </a:r>
            <a:r>
              <a:rPr lang="en-US" sz="1600" dirty="0" smtClean="0">
                <a:sym typeface="Wingdings" panose="05000000000000000000" pitchFamily="2" charset="2"/>
              </a:rPr>
              <a:t> </a:t>
            </a:r>
            <a:r>
              <a:rPr lang="en-US" sz="1600" dirty="0" err="1" smtClean="0">
                <a:sym typeface="Wingdings" panose="05000000000000000000" pitchFamily="2" charset="2"/>
              </a:rPr>
              <a:t>thê</a:t>
            </a:r>
            <a:r>
              <a:rPr lang="en-US" sz="1600" dirty="0" smtClean="0">
                <a:sym typeface="Wingdings" panose="05000000000000000000" pitchFamily="2" charset="2"/>
              </a:rPr>
              <a:t> </a:t>
            </a:r>
            <a:r>
              <a:rPr lang="en-US" sz="1600" dirty="0" err="1" smtClean="0">
                <a:sym typeface="Wingdings" panose="05000000000000000000" pitchFamily="2" charset="2"/>
              </a:rPr>
              <a:t>mở</a:t>
            </a:r>
            <a:r>
              <a:rPr lang="en-US" sz="1600" dirty="0" smtClean="0">
                <a:sym typeface="Wingdings" panose="05000000000000000000" pitchFamily="2" charset="2"/>
              </a:rPr>
              <a:t> </a:t>
            </a:r>
            <a:r>
              <a:rPr lang="en-US" sz="1600" dirty="0" err="1" smtClean="0">
                <a:sym typeface="Wingdings" panose="05000000000000000000" pitchFamily="2" charset="2"/>
              </a:rPr>
              <a:t>rộng</a:t>
            </a:r>
            <a:r>
              <a:rPr lang="en-US" sz="1600" dirty="0" smtClean="0">
                <a:sym typeface="Wingdings" panose="05000000000000000000" pitchFamily="2" charset="2"/>
              </a:rPr>
              <a:t> </a:t>
            </a:r>
            <a:r>
              <a:rPr lang="en-US" sz="1600" dirty="0" err="1" smtClean="0">
                <a:sym typeface="Wingdings" panose="05000000000000000000" pitchFamily="2" charset="2"/>
              </a:rPr>
              <a:t>thị</a:t>
            </a:r>
            <a:r>
              <a:rPr lang="en-US" sz="1600" dirty="0" smtClean="0">
                <a:sym typeface="Wingdings" panose="05000000000000000000" pitchFamily="2" charset="2"/>
              </a:rPr>
              <a:t> </a:t>
            </a:r>
            <a:r>
              <a:rPr lang="en-US" sz="1600" dirty="0" err="1" smtClean="0">
                <a:sym typeface="Wingdings" panose="05000000000000000000" pitchFamily="2" charset="2"/>
              </a:rPr>
              <a:t>trường</a:t>
            </a:r>
            <a:r>
              <a:rPr lang="en-US" sz="1600" dirty="0" smtClean="0">
                <a:sym typeface="Wingdings" panose="05000000000000000000" pitchFamily="2" charset="2"/>
              </a:rPr>
              <a:t> </a:t>
            </a:r>
            <a:r>
              <a:rPr lang="en-US" sz="1600" dirty="0" err="1" smtClean="0">
                <a:sym typeface="Wingdings" panose="05000000000000000000" pitchFamily="2" charset="2"/>
              </a:rPr>
              <a:t>và</a:t>
            </a:r>
            <a:r>
              <a:rPr lang="en-US" sz="1600" dirty="0" smtClean="0">
                <a:sym typeface="Wingdings" panose="05000000000000000000" pitchFamily="2" charset="2"/>
              </a:rPr>
              <a:t> </a:t>
            </a:r>
            <a:r>
              <a:rPr lang="en-US" sz="1600" dirty="0" err="1" smtClean="0">
                <a:sym typeface="Wingdings" panose="05000000000000000000" pitchFamily="2" charset="2"/>
              </a:rPr>
              <a:t>ngược</a:t>
            </a:r>
            <a:r>
              <a:rPr lang="en-US" sz="1600" dirty="0" smtClean="0">
                <a:sym typeface="Wingdings" panose="05000000000000000000" pitchFamily="2" charset="2"/>
              </a:rPr>
              <a:t> </a:t>
            </a:r>
            <a:r>
              <a:rPr lang="en-US" sz="1600" dirty="0" err="1" smtClean="0">
                <a:sym typeface="Wingdings" panose="05000000000000000000" pitchFamily="2" charset="2"/>
              </a:rPr>
              <a:t>lại</a:t>
            </a:r>
            <a:r>
              <a:rPr lang="en-US" sz="1600" dirty="0" smtClean="0">
                <a:sym typeface="Wingdings" panose="05000000000000000000" pitchFamily="2" charset="2"/>
              </a:rPr>
              <a:t>, </a:t>
            </a:r>
            <a:r>
              <a:rPr lang="en-US" sz="1600" dirty="0" err="1" smtClean="0">
                <a:sym typeface="Wingdings" panose="05000000000000000000" pitchFamily="2" charset="2"/>
              </a:rPr>
              <a:t>thị</a:t>
            </a:r>
            <a:r>
              <a:rPr lang="en-US" sz="1600" dirty="0" smtClean="0">
                <a:sym typeface="Wingdings" panose="05000000000000000000" pitchFamily="2" charset="2"/>
              </a:rPr>
              <a:t> </a:t>
            </a:r>
            <a:r>
              <a:rPr lang="en-US" sz="1600" dirty="0" err="1" smtClean="0">
                <a:sym typeface="Wingdings" panose="05000000000000000000" pitchFamily="2" charset="2"/>
              </a:rPr>
              <a:t>trường</a:t>
            </a:r>
            <a:r>
              <a:rPr lang="en-US" sz="1600" dirty="0" smtClean="0">
                <a:sym typeface="Wingdings" panose="05000000000000000000" pitchFamily="2" charset="2"/>
              </a:rPr>
              <a:t> </a:t>
            </a:r>
            <a:r>
              <a:rPr lang="en-US" sz="1600" dirty="0" err="1" smtClean="0">
                <a:sym typeface="Wingdings" panose="05000000000000000000" pitchFamily="2" charset="2"/>
              </a:rPr>
              <a:t>có</a:t>
            </a:r>
            <a:r>
              <a:rPr lang="en-US" sz="1600" dirty="0" smtClean="0">
                <a:sym typeface="Wingdings" panose="05000000000000000000" pitchFamily="2" charset="2"/>
              </a:rPr>
              <a:t> </a:t>
            </a:r>
            <a:r>
              <a:rPr lang="en-US" sz="1600" dirty="0" err="1" smtClean="0">
                <a:sym typeface="Wingdings" panose="05000000000000000000" pitchFamily="2" charset="2"/>
              </a:rPr>
              <a:t>thể</a:t>
            </a:r>
            <a:r>
              <a:rPr lang="en-US" sz="1600" dirty="0" smtClean="0">
                <a:sym typeface="Wingdings" panose="05000000000000000000" pitchFamily="2" charset="2"/>
              </a:rPr>
              <a:t> </a:t>
            </a:r>
            <a:r>
              <a:rPr lang="en-US" sz="1600" dirty="0" err="1" smtClean="0">
                <a:sym typeface="Wingdings" panose="05000000000000000000" pitchFamily="2" charset="2"/>
              </a:rPr>
              <a:t>bị</a:t>
            </a:r>
            <a:r>
              <a:rPr lang="en-US" sz="1600" dirty="0" smtClean="0">
                <a:sym typeface="Wingdings" panose="05000000000000000000" pitchFamily="2" charset="2"/>
              </a:rPr>
              <a:t> </a:t>
            </a:r>
            <a:r>
              <a:rPr lang="en-US" sz="1600" dirty="0" err="1" smtClean="0">
                <a:sym typeface="Wingdings" panose="05000000000000000000" pitchFamily="2" charset="2"/>
              </a:rPr>
              <a:t>cạnh</a:t>
            </a:r>
            <a:r>
              <a:rPr lang="en-US" sz="1600" dirty="0" smtClean="0">
                <a:sym typeface="Wingdings" panose="05000000000000000000" pitchFamily="2" charset="2"/>
              </a:rPr>
              <a:t> </a:t>
            </a:r>
            <a:r>
              <a:rPr lang="en-US" sz="1600" dirty="0" err="1" smtClean="0">
                <a:sym typeface="Wingdings" panose="05000000000000000000" pitchFamily="2" charset="2"/>
              </a:rPr>
              <a:t>tranh</a:t>
            </a:r>
            <a:r>
              <a:rPr lang="en-US" sz="1600" dirty="0" smtClean="0">
                <a:sym typeface="Wingdings" panose="05000000000000000000" pitchFamily="2" charset="2"/>
              </a:rPr>
              <a:t> </a:t>
            </a:r>
            <a:r>
              <a:rPr lang="en-US" sz="1600" dirty="0" err="1" smtClean="0">
                <a:sym typeface="Wingdings" panose="05000000000000000000" pitchFamily="2" charset="2"/>
              </a:rPr>
              <a:t>khốc</a:t>
            </a:r>
            <a:r>
              <a:rPr lang="en-US" sz="1600" dirty="0" smtClean="0">
                <a:sym typeface="Wingdings" panose="05000000000000000000" pitchFamily="2" charset="2"/>
              </a:rPr>
              <a:t> </a:t>
            </a:r>
            <a:r>
              <a:rPr lang="en-US" sz="1600" dirty="0" err="1" smtClean="0">
                <a:sym typeface="Wingdings" panose="05000000000000000000" pitchFamily="2" charset="2"/>
              </a:rPr>
              <a:t>liệt</a:t>
            </a:r>
            <a:endParaRPr lang="en-US" sz="1600" dirty="0" smtClean="0">
              <a:sym typeface="Wingdings" panose="05000000000000000000" pitchFamily="2" charset="2"/>
            </a:endParaRPr>
          </a:p>
          <a:p>
            <a:pPr>
              <a:lnSpc>
                <a:spcPct val="150000"/>
              </a:lnSpc>
            </a:pPr>
            <a:r>
              <a:rPr lang="en-US" sz="1600" dirty="0" err="1" smtClean="0">
                <a:sym typeface="Wingdings" panose="05000000000000000000" pitchFamily="2" charset="2"/>
              </a:rPr>
              <a:t>Vd</a:t>
            </a:r>
            <a:r>
              <a:rPr lang="en-US" sz="1600" dirty="0" smtClean="0">
                <a:sym typeface="Wingdings" panose="05000000000000000000" pitchFamily="2" charset="2"/>
              </a:rPr>
              <a:t>: Alibaba Trung </a:t>
            </a:r>
            <a:r>
              <a:rPr lang="en-US" sz="1600" dirty="0" err="1" smtClean="0">
                <a:sym typeface="Wingdings" panose="05000000000000000000" pitchFamily="2" charset="2"/>
              </a:rPr>
              <a:t>Quốc</a:t>
            </a:r>
            <a:r>
              <a:rPr lang="en-US" sz="1600" dirty="0" smtClean="0">
                <a:sym typeface="Wingdings" panose="05000000000000000000" pitchFamily="2" charset="2"/>
              </a:rPr>
              <a:t> </a:t>
            </a:r>
            <a:r>
              <a:rPr lang="en-US" sz="1600" dirty="0" err="1" smtClean="0">
                <a:sym typeface="Wingdings" panose="05000000000000000000" pitchFamily="2" charset="2"/>
              </a:rPr>
              <a:t>mua</a:t>
            </a:r>
            <a:r>
              <a:rPr lang="en-US" sz="1600" dirty="0" smtClean="0">
                <a:sym typeface="Wingdings" panose="05000000000000000000" pitchFamily="2" charset="2"/>
              </a:rPr>
              <a:t> </a:t>
            </a:r>
            <a:r>
              <a:rPr lang="en-US" sz="1600" dirty="0" err="1" smtClean="0">
                <a:sym typeface="Wingdings" panose="05000000000000000000" pitchFamily="2" charset="2"/>
              </a:rPr>
              <a:t>lại</a:t>
            </a:r>
            <a:r>
              <a:rPr lang="en-US" sz="1600" dirty="0" smtClean="0">
                <a:sym typeface="Wingdings" panose="05000000000000000000" pitchFamily="2" charset="2"/>
              </a:rPr>
              <a:t> </a:t>
            </a:r>
            <a:r>
              <a:rPr lang="en-US" sz="1600" dirty="0" err="1" smtClean="0">
                <a:sym typeface="Wingdings" panose="05000000000000000000" pitchFamily="2" charset="2"/>
              </a:rPr>
              <a:t>Lazada</a:t>
            </a:r>
            <a:r>
              <a:rPr lang="en-US" sz="1600" dirty="0" smtClean="0">
                <a:sym typeface="Wingdings" panose="05000000000000000000" pitchFamily="2" charset="2"/>
              </a:rPr>
              <a:t>, </a:t>
            </a:r>
            <a:r>
              <a:rPr lang="en-US" sz="1600" dirty="0" err="1" smtClean="0">
                <a:sym typeface="Wingdings" panose="05000000000000000000" pitchFamily="2" charset="2"/>
              </a:rPr>
              <a:t>đầu</a:t>
            </a:r>
            <a:r>
              <a:rPr lang="en-US" sz="1600" dirty="0" smtClean="0">
                <a:sym typeface="Wingdings" panose="05000000000000000000" pitchFamily="2" charset="2"/>
              </a:rPr>
              <a:t> </a:t>
            </a:r>
            <a:r>
              <a:rPr lang="en-US" sz="1600" dirty="0" err="1" smtClean="0">
                <a:sym typeface="Wingdings" panose="05000000000000000000" pitchFamily="2" charset="2"/>
              </a:rPr>
              <a:t>tư</a:t>
            </a:r>
            <a:r>
              <a:rPr lang="en-US" sz="1600" dirty="0" smtClean="0">
                <a:sym typeface="Wingdings" panose="05000000000000000000" pitchFamily="2" charset="2"/>
              </a:rPr>
              <a:t> </a:t>
            </a:r>
            <a:r>
              <a:rPr lang="en-US" sz="1600" dirty="0" err="1" smtClean="0">
                <a:sym typeface="Wingdings" panose="05000000000000000000" pitchFamily="2" charset="2"/>
              </a:rPr>
              <a:t>vào</a:t>
            </a:r>
            <a:r>
              <a:rPr lang="en-US" sz="1600" dirty="0" smtClean="0">
                <a:sym typeface="Wingdings" panose="05000000000000000000" pitchFamily="2" charset="2"/>
              </a:rPr>
              <a:t> </a:t>
            </a:r>
            <a:r>
              <a:rPr lang="en-US" sz="1600" dirty="0" err="1" smtClean="0">
                <a:sym typeface="Wingdings" panose="05000000000000000000" pitchFamily="2" charset="2"/>
              </a:rPr>
              <a:t>Tokopedia</a:t>
            </a:r>
            <a:r>
              <a:rPr lang="en-US" sz="1600" dirty="0" smtClean="0">
                <a:sym typeface="Wingdings" panose="05000000000000000000" pitchFamily="2" charset="2"/>
              </a:rPr>
              <a:t> Indonesia, </a:t>
            </a:r>
            <a:r>
              <a:rPr lang="en-US" sz="1600" dirty="0" err="1" smtClean="0">
                <a:sym typeface="Wingdings" panose="05000000000000000000" pitchFamily="2" charset="2"/>
              </a:rPr>
              <a:t>mục</a:t>
            </a:r>
            <a:r>
              <a:rPr lang="en-US" sz="1600" dirty="0" smtClean="0">
                <a:sym typeface="Wingdings" panose="05000000000000000000" pitchFamily="2" charset="2"/>
              </a:rPr>
              <a:t> </a:t>
            </a:r>
            <a:r>
              <a:rPr lang="en-US" sz="1600" dirty="0" err="1" smtClean="0">
                <a:sym typeface="Wingdings" panose="05000000000000000000" pitchFamily="2" charset="2"/>
              </a:rPr>
              <a:t>tiêu</a:t>
            </a:r>
            <a:r>
              <a:rPr lang="en-US" sz="1600" dirty="0" smtClean="0">
                <a:sym typeface="Wingdings" panose="05000000000000000000" pitchFamily="2" charset="2"/>
              </a:rPr>
              <a:t> </a:t>
            </a:r>
            <a:r>
              <a:rPr lang="en-US" sz="1600" dirty="0" err="1" smtClean="0">
                <a:sym typeface="Wingdings" panose="05000000000000000000" pitchFamily="2" charset="2"/>
              </a:rPr>
              <a:t>chiếm</a:t>
            </a:r>
            <a:r>
              <a:rPr lang="en-US" sz="1600" dirty="0" smtClean="0">
                <a:sym typeface="Wingdings" panose="05000000000000000000" pitchFamily="2" charset="2"/>
              </a:rPr>
              <a:t> </a:t>
            </a:r>
            <a:r>
              <a:rPr lang="en-US" sz="1600" dirty="0" err="1" smtClean="0">
                <a:sym typeface="Wingdings" panose="05000000000000000000" pitchFamily="2" charset="2"/>
              </a:rPr>
              <a:t>lĩnh</a:t>
            </a:r>
            <a:r>
              <a:rPr lang="en-US" sz="1600" dirty="0" smtClean="0">
                <a:sym typeface="Wingdings" panose="05000000000000000000" pitchFamily="2" charset="2"/>
              </a:rPr>
              <a:t> </a:t>
            </a:r>
            <a:r>
              <a:rPr lang="en-US" sz="1600" dirty="0" err="1" smtClean="0">
                <a:sym typeface="Wingdings" panose="05000000000000000000" pitchFamily="2" charset="2"/>
              </a:rPr>
              <a:t>thị</a:t>
            </a:r>
            <a:r>
              <a:rPr lang="en-US" sz="1600" dirty="0" smtClean="0">
                <a:sym typeface="Wingdings" panose="05000000000000000000" pitchFamily="2" charset="2"/>
              </a:rPr>
              <a:t> </a:t>
            </a:r>
            <a:r>
              <a:rPr lang="en-US" sz="1600" dirty="0" err="1" smtClean="0">
                <a:sym typeface="Wingdings" panose="05000000000000000000" pitchFamily="2" charset="2"/>
              </a:rPr>
              <a:t>trường</a:t>
            </a:r>
            <a:r>
              <a:rPr lang="en-US" sz="1600" dirty="0" smtClean="0">
                <a:sym typeface="Wingdings" panose="05000000000000000000" pitchFamily="2" charset="2"/>
              </a:rPr>
              <a:t> ĐNA</a:t>
            </a:r>
          </a:p>
          <a:p>
            <a:pPr>
              <a:lnSpc>
                <a:spcPct val="150000"/>
              </a:lnSpc>
            </a:pPr>
            <a:r>
              <a:rPr lang="en-US" sz="1600" dirty="0" smtClean="0">
                <a:sym typeface="Wingdings" panose="05000000000000000000" pitchFamily="2" charset="2"/>
              </a:rPr>
              <a:t>7.     </a:t>
            </a:r>
            <a:r>
              <a:rPr lang="en-US" sz="1600" b="1" dirty="0" err="1" smtClean="0">
                <a:sym typeface="Wingdings" panose="05000000000000000000" pitchFamily="2" charset="2"/>
              </a:rPr>
              <a:t>Môi</a:t>
            </a:r>
            <a:r>
              <a:rPr lang="en-US" sz="1600" b="1" dirty="0" smtClean="0">
                <a:sym typeface="Wingdings" panose="05000000000000000000" pitchFamily="2" charset="2"/>
              </a:rPr>
              <a:t> </a:t>
            </a:r>
            <a:r>
              <a:rPr lang="en-US" sz="1600" b="1" dirty="0" err="1" smtClean="0">
                <a:sym typeface="Wingdings" panose="05000000000000000000" pitchFamily="2" charset="2"/>
              </a:rPr>
              <a:t>trường</a:t>
            </a:r>
            <a:r>
              <a:rPr lang="en-US" sz="1600" b="1" dirty="0" smtClean="0">
                <a:sym typeface="Wingdings" panose="05000000000000000000" pitchFamily="2" charset="2"/>
              </a:rPr>
              <a:t> </a:t>
            </a:r>
            <a:r>
              <a:rPr lang="en-US" sz="1600" b="1" dirty="0" err="1" smtClean="0">
                <a:sym typeface="Wingdings" panose="05000000000000000000" pitchFamily="2" charset="2"/>
              </a:rPr>
              <a:t>ngành</a:t>
            </a:r>
            <a:r>
              <a:rPr lang="en-US" sz="1600" dirty="0" smtClean="0">
                <a:sym typeface="Wingdings" panose="05000000000000000000" pitchFamily="2" charset="2"/>
              </a:rPr>
              <a:t>: </a:t>
            </a:r>
            <a:r>
              <a:rPr lang="en-US" sz="1600" dirty="0" err="1" smtClean="0">
                <a:sym typeface="Wingdings" panose="05000000000000000000" pitchFamily="2" charset="2"/>
              </a:rPr>
              <a:t>Các</a:t>
            </a:r>
            <a:r>
              <a:rPr lang="en-US" sz="1600" dirty="0" smtClean="0">
                <a:sym typeface="Wingdings" panose="05000000000000000000" pitchFamily="2" charset="2"/>
              </a:rPr>
              <a:t> </a:t>
            </a:r>
            <a:r>
              <a:rPr lang="en-US" sz="1600" dirty="0" err="1" smtClean="0">
                <a:sym typeface="Wingdings" panose="05000000000000000000" pitchFamily="2" charset="2"/>
              </a:rPr>
              <a:t>yếu</a:t>
            </a:r>
            <a:r>
              <a:rPr lang="en-US" sz="1600" dirty="0" smtClean="0">
                <a:sym typeface="Wingdings" panose="05000000000000000000" pitchFamily="2" charset="2"/>
              </a:rPr>
              <a:t> </a:t>
            </a:r>
            <a:r>
              <a:rPr lang="en-US" sz="1600" dirty="0" err="1" smtClean="0">
                <a:sym typeface="Wingdings" panose="05000000000000000000" pitchFamily="2" charset="2"/>
              </a:rPr>
              <a:t>tố</a:t>
            </a:r>
            <a:r>
              <a:rPr lang="en-US" sz="1600" dirty="0" smtClean="0">
                <a:sym typeface="Wingdings" panose="05000000000000000000" pitchFamily="2" charset="2"/>
              </a:rPr>
              <a:t> </a:t>
            </a:r>
            <a:r>
              <a:rPr lang="en-US" sz="1600" dirty="0" err="1" smtClean="0">
                <a:sym typeface="Wingdings" panose="05000000000000000000" pitchFamily="2" charset="2"/>
              </a:rPr>
              <a:t>tác</a:t>
            </a:r>
            <a:r>
              <a:rPr lang="en-US" sz="1600" dirty="0" smtClean="0">
                <a:sym typeface="Wingdings" panose="05000000000000000000" pitchFamily="2" charset="2"/>
              </a:rPr>
              <a:t> </a:t>
            </a:r>
            <a:r>
              <a:rPr lang="en-US" sz="1600" dirty="0" err="1" smtClean="0">
                <a:sym typeface="Wingdings" panose="05000000000000000000" pitchFamily="2" charset="2"/>
              </a:rPr>
              <a:t>động</a:t>
            </a:r>
            <a:r>
              <a:rPr lang="en-US" sz="1600" dirty="0" smtClean="0">
                <a:sym typeface="Wingdings" panose="05000000000000000000" pitchFamily="2" charset="2"/>
              </a:rPr>
              <a:t> </a:t>
            </a:r>
            <a:r>
              <a:rPr lang="en-US" sz="1600" dirty="0" err="1" smtClean="0">
                <a:sym typeface="Wingdings" panose="05000000000000000000" pitchFamily="2" charset="2"/>
              </a:rPr>
              <a:t>trực</a:t>
            </a:r>
            <a:r>
              <a:rPr lang="en-US" sz="1600" dirty="0" smtClean="0">
                <a:sym typeface="Wingdings" panose="05000000000000000000" pitchFamily="2" charset="2"/>
              </a:rPr>
              <a:t> </a:t>
            </a:r>
            <a:r>
              <a:rPr lang="en-US" sz="1600" dirty="0" err="1" smtClean="0">
                <a:sym typeface="Wingdings" panose="05000000000000000000" pitchFamily="2" charset="2"/>
              </a:rPr>
              <a:t>tiếp</a:t>
            </a:r>
            <a:r>
              <a:rPr lang="en-US" sz="1600" dirty="0" smtClean="0">
                <a:sym typeface="Wingdings" panose="05000000000000000000" pitchFamily="2" charset="2"/>
              </a:rPr>
              <a:t> </a:t>
            </a:r>
            <a:r>
              <a:rPr lang="en-US" sz="1600" dirty="0" err="1" smtClean="0">
                <a:sym typeface="Wingdings" panose="05000000000000000000" pitchFamily="2" charset="2"/>
              </a:rPr>
              <a:t>đến</a:t>
            </a:r>
            <a:r>
              <a:rPr lang="en-US" sz="1600" dirty="0" smtClean="0">
                <a:sym typeface="Wingdings" panose="05000000000000000000" pitchFamily="2" charset="2"/>
              </a:rPr>
              <a:t> </a:t>
            </a:r>
            <a:r>
              <a:rPr lang="en-US" sz="1600" dirty="0" err="1" smtClean="0">
                <a:sym typeface="Wingdings" panose="05000000000000000000" pitchFamily="2" charset="2"/>
              </a:rPr>
              <a:t>doanh</a:t>
            </a:r>
            <a:r>
              <a:rPr lang="en-US" sz="1600" dirty="0" smtClean="0">
                <a:sym typeface="Wingdings" panose="05000000000000000000" pitchFamily="2" charset="2"/>
              </a:rPr>
              <a:t> </a:t>
            </a:r>
            <a:r>
              <a:rPr lang="en-US" sz="1600" dirty="0" err="1" smtClean="0">
                <a:sym typeface="Wingdings" panose="05000000000000000000" pitchFamily="2" charset="2"/>
              </a:rPr>
              <a:t>nghiệp</a:t>
            </a:r>
            <a:endParaRPr lang="en-US" sz="1600" dirty="0" smtClean="0"/>
          </a:p>
          <a:p>
            <a:endParaRPr lang="en-US" dirty="0" smtClean="0"/>
          </a:p>
          <a:p>
            <a:endParaRPr lang="en-US" dirty="0" smtClean="0"/>
          </a:p>
        </p:txBody>
      </p:sp>
    </p:spTree>
    <p:extLst>
      <p:ext uri="{BB962C8B-B14F-4D97-AF65-F5344CB8AC3E}">
        <p14:creationId xmlns:p14="http://schemas.microsoft.com/office/powerpoint/2010/main" val="31893431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Quy </a:t>
            </a:r>
            <a:r>
              <a:rPr lang="en-US" dirty="0" err="1"/>
              <a:t>trình</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146264" y="1149651"/>
            <a:ext cx="8692936" cy="3724096"/>
          </a:xfrm>
          <a:prstGeom prst="rect">
            <a:avLst/>
          </a:prstGeom>
          <a:noFill/>
        </p:spPr>
        <p:txBody>
          <a:bodyPr wrap="square" rtlCol="0">
            <a:spAutoFit/>
          </a:bodyPr>
          <a:lstStyle/>
          <a:p>
            <a:pPr>
              <a:lnSpc>
                <a:spcPct val="150000"/>
              </a:lnSpc>
            </a:pPr>
            <a:r>
              <a:rPr lang="en-US" sz="2000" b="1" dirty="0" smtClean="0"/>
              <a:t>1.2 </a:t>
            </a:r>
            <a:r>
              <a:rPr lang="en-US" sz="2000" b="1" dirty="0" err="1" smtClean="0"/>
              <a:t>Xác</a:t>
            </a:r>
            <a:r>
              <a:rPr lang="en-US" sz="2000" b="1" dirty="0" smtClean="0"/>
              <a:t> </a:t>
            </a:r>
            <a:r>
              <a:rPr lang="en-US" sz="2000" b="1" dirty="0" err="1" smtClean="0"/>
              <a:t>định</a:t>
            </a:r>
            <a:r>
              <a:rPr lang="en-US" sz="2000" b="1" dirty="0" smtClean="0"/>
              <a:t> </a:t>
            </a:r>
            <a:r>
              <a:rPr lang="en-US" sz="2000" b="1" dirty="0" err="1" smtClean="0"/>
              <a:t>tầm</a:t>
            </a:r>
            <a:r>
              <a:rPr lang="en-US" sz="2000" b="1" dirty="0" smtClean="0"/>
              <a:t> </a:t>
            </a:r>
            <a:r>
              <a:rPr lang="en-US" sz="2000" b="1" dirty="0" err="1" smtClean="0"/>
              <a:t>nhìn</a:t>
            </a:r>
            <a:r>
              <a:rPr lang="en-US" sz="2000" b="1" dirty="0" smtClean="0"/>
              <a:t> </a:t>
            </a:r>
            <a:r>
              <a:rPr lang="en-US" sz="2000" b="1" dirty="0" err="1" smtClean="0"/>
              <a:t>và</a:t>
            </a:r>
            <a:r>
              <a:rPr lang="en-US" sz="2000" b="1" dirty="0" smtClean="0"/>
              <a:t> </a:t>
            </a:r>
            <a:r>
              <a:rPr lang="en-US" sz="2000" b="1" dirty="0" err="1" smtClean="0"/>
              <a:t>mục</a:t>
            </a:r>
            <a:r>
              <a:rPr lang="en-US" sz="2000" b="1" dirty="0" smtClean="0"/>
              <a:t> </a:t>
            </a:r>
            <a:r>
              <a:rPr lang="en-US" sz="2000" b="1" dirty="0" err="1" smtClean="0"/>
              <a:t>tiêu</a:t>
            </a:r>
            <a:endParaRPr lang="en-US" sz="2000" b="1" dirty="0" smtClean="0"/>
          </a:p>
          <a:p>
            <a:pPr>
              <a:lnSpc>
                <a:spcPct val="150000"/>
              </a:lnSpc>
            </a:pPr>
            <a:r>
              <a:rPr lang="en-US" sz="2000" b="1" dirty="0" err="1" smtClean="0"/>
              <a:t>Cần</a:t>
            </a:r>
            <a:r>
              <a:rPr lang="en-US" sz="2000" b="1" dirty="0" smtClean="0"/>
              <a:t> </a:t>
            </a:r>
            <a:r>
              <a:rPr lang="en-US" sz="2000" b="1" dirty="0" err="1" smtClean="0"/>
              <a:t>xác</a:t>
            </a:r>
            <a:r>
              <a:rPr lang="en-US" sz="2000" b="1" dirty="0" smtClean="0"/>
              <a:t> </a:t>
            </a:r>
            <a:r>
              <a:rPr lang="en-US" sz="2000" b="1" dirty="0" err="1" smtClean="0"/>
              <a:t>định</a:t>
            </a:r>
            <a:r>
              <a:rPr lang="en-US" sz="2000" b="1" dirty="0" smtClean="0"/>
              <a:t>:</a:t>
            </a:r>
          </a:p>
          <a:p>
            <a:pPr marL="285750" indent="-285750">
              <a:lnSpc>
                <a:spcPct val="150000"/>
              </a:lnSpc>
              <a:buFontTx/>
              <a:buChar char="-"/>
            </a:pPr>
            <a:r>
              <a:rPr lang="en-US" sz="1800" dirty="0" err="1"/>
              <a:t>C</a:t>
            </a:r>
            <a:r>
              <a:rPr lang="en-US" sz="1800" dirty="0" err="1" smtClean="0"/>
              <a:t>ác</a:t>
            </a:r>
            <a:r>
              <a:rPr lang="en-US" sz="1800" dirty="0" smtClean="0"/>
              <a:t> </a:t>
            </a:r>
            <a:r>
              <a:rPr lang="en-US" sz="1800" dirty="0" err="1" smtClean="0"/>
              <a:t>đặc</a:t>
            </a:r>
            <a:r>
              <a:rPr lang="en-US" sz="1800" dirty="0" smtClean="0"/>
              <a:t> </a:t>
            </a:r>
            <a:r>
              <a:rPr lang="en-US" sz="1800" dirty="0" err="1" smtClean="0"/>
              <a:t>tính</a:t>
            </a:r>
            <a:r>
              <a:rPr lang="en-US" sz="1800" dirty="0" smtClean="0"/>
              <a:t> </a:t>
            </a:r>
            <a:r>
              <a:rPr lang="en-US" sz="1800" dirty="0" err="1" smtClean="0"/>
              <a:t>kinh</a:t>
            </a:r>
            <a:r>
              <a:rPr lang="en-US" sz="1800" dirty="0" smtClean="0"/>
              <a:t> </a:t>
            </a:r>
            <a:r>
              <a:rPr lang="en-US" sz="1800" dirty="0" err="1" smtClean="0"/>
              <a:t>tế</a:t>
            </a:r>
            <a:r>
              <a:rPr lang="en-US" sz="1800" dirty="0" smtClean="0"/>
              <a:t> </a:t>
            </a:r>
            <a:r>
              <a:rPr lang="en-US" sz="1800" dirty="0" err="1" smtClean="0"/>
              <a:t>nổi</a:t>
            </a:r>
            <a:r>
              <a:rPr lang="en-US" sz="1800" dirty="0" smtClean="0"/>
              <a:t> </a:t>
            </a:r>
            <a:r>
              <a:rPr lang="en-US" sz="1800" dirty="0" err="1" smtClean="0"/>
              <a:t>bật</a:t>
            </a:r>
            <a:r>
              <a:rPr lang="en-US" sz="1800" dirty="0" smtClean="0"/>
              <a:t> </a:t>
            </a:r>
            <a:r>
              <a:rPr lang="en-US" sz="1800" dirty="0" err="1" smtClean="0"/>
              <a:t>của</a:t>
            </a:r>
            <a:r>
              <a:rPr lang="en-US" sz="1800" dirty="0" smtClean="0"/>
              <a:t> </a:t>
            </a:r>
            <a:r>
              <a:rPr lang="en-US" sz="1800" dirty="0" err="1" smtClean="0"/>
              <a:t>ngành</a:t>
            </a:r>
            <a:r>
              <a:rPr lang="en-US" sz="1800" dirty="0" smtClean="0"/>
              <a:t> </a:t>
            </a:r>
            <a:r>
              <a:rPr lang="en-US" sz="1800" dirty="0" err="1" smtClean="0"/>
              <a:t>khi</a:t>
            </a:r>
            <a:r>
              <a:rPr lang="en-US" sz="1800" dirty="0" smtClean="0"/>
              <a:t> </a:t>
            </a:r>
            <a:r>
              <a:rPr lang="en-US" sz="1800" dirty="0" err="1" smtClean="0"/>
              <a:t>tham</a:t>
            </a:r>
            <a:r>
              <a:rPr lang="en-US" sz="1800" dirty="0" smtClean="0"/>
              <a:t> </a:t>
            </a:r>
            <a:r>
              <a:rPr lang="en-US" sz="1800" dirty="0" err="1" smtClean="0"/>
              <a:t>gia</a:t>
            </a:r>
            <a:r>
              <a:rPr lang="en-US" sz="1800" dirty="0" smtClean="0"/>
              <a:t> TMĐT</a:t>
            </a:r>
          </a:p>
          <a:p>
            <a:pPr marL="285750" indent="-285750">
              <a:lnSpc>
                <a:spcPct val="150000"/>
              </a:lnSpc>
              <a:buFontTx/>
              <a:buChar char="-"/>
            </a:pPr>
            <a:r>
              <a:rPr lang="en-US" sz="1800" dirty="0" err="1" smtClean="0"/>
              <a:t>Các</a:t>
            </a:r>
            <a:r>
              <a:rPr lang="en-US" sz="1800" dirty="0" smtClean="0"/>
              <a:t> </a:t>
            </a:r>
            <a:r>
              <a:rPr lang="en-US" sz="1800" dirty="0" err="1" smtClean="0"/>
              <a:t>yêu</a:t>
            </a:r>
            <a:r>
              <a:rPr lang="en-US" sz="1800" dirty="0" smtClean="0"/>
              <a:t> </a:t>
            </a:r>
            <a:r>
              <a:rPr lang="en-US" sz="1800" dirty="0" err="1" smtClean="0"/>
              <a:t>tố</a:t>
            </a:r>
            <a:r>
              <a:rPr lang="en-US" sz="1800" dirty="0" smtClean="0"/>
              <a:t> </a:t>
            </a:r>
            <a:r>
              <a:rPr lang="en-US" sz="1800" dirty="0" err="1" smtClean="0"/>
              <a:t>cạnh</a:t>
            </a:r>
            <a:r>
              <a:rPr lang="en-US" sz="1800" dirty="0" smtClean="0"/>
              <a:t> </a:t>
            </a:r>
            <a:r>
              <a:rPr lang="en-US" sz="1800" dirty="0" err="1" smtClean="0"/>
              <a:t>tranh</a:t>
            </a:r>
            <a:r>
              <a:rPr lang="en-US" sz="1800" dirty="0" smtClean="0"/>
              <a:t> </a:t>
            </a:r>
            <a:r>
              <a:rPr lang="en-US" sz="1800" dirty="0" err="1" smtClean="0"/>
              <a:t>và</a:t>
            </a:r>
            <a:r>
              <a:rPr lang="en-US" sz="1800" dirty="0" smtClean="0"/>
              <a:t> </a:t>
            </a:r>
            <a:r>
              <a:rPr lang="en-US" sz="1800" dirty="0" err="1" smtClean="0"/>
              <a:t>sức</a:t>
            </a:r>
            <a:r>
              <a:rPr lang="en-US" sz="1800" dirty="0" smtClean="0"/>
              <a:t> </a:t>
            </a:r>
            <a:r>
              <a:rPr lang="en-US" sz="1800" dirty="0" err="1" smtClean="0"/>
              <a:t>mạnh</a:t>
            </a:r>
            <a:r>
              <a:rPr lang="en-US" sz="1800" dirty="0" smtClean="0"/>
              <a:t> </a:t>
            </a:r>
            <a:r>
              <a:rPr lang="en-US" sz="1800" dirty="0" err="1" smtClean="0"/>
              <a:t>của</a:t>
            </a:r>
            <a:r>
              <a:rPr lang="en-US" sz="1800" dirty="0" smtClean="0"/>
              <a:t> </a:t>
            </a:r>
            <a:r>
              <a:rPr lang="en-US" sz="1800" dirty="0" err="1" smtClean="0"/>
              <a:t>mỗi</a:t>
            </a:r>
            <a:r>
              <a:rPr lang="en-US" sz="1800" dirty="0" smtClean="0"/>
              <a:t> </a:t>
            </a:r>
            <a:r>
              <a:rPr lang="en-US" sz="1800" dirty="0" err="1" smtClean="0"/>
              <a:t>yếu</a:t>
            </a:r>
            <a:r>
              <a:rPr lang="en-US" sz="1800" dirty="0" smtClean="0"/>
              <a:t> </a:t>
            </a:r>
            <a:r>
              <a:rPr lang="en-US" sz="1800" dirty="0" err="1" smtClean="0"/>
              <a:t>tố</a:t>
            </a:r>
            <a:endParaRPr lang="en-US" sz="1800" dirty="0" smtClean="0"/>
          </a:p>
          <a:p>
            <a:pPr marL="285750" indent="-285750">
              <a:lnSpc>
                <a:spcPct val="150000"/>
              </a:lnSpc>
              <a:buFontTx/>
              <a:buChar char="-"/>
            </a:pPr>
            <a:r>
              <a:rPr lang="en-US" sz="1800" dirty="0" err="1" smtClean="0"/>
              <a:t>Các</a:t>
            </a:r>
            <a:r>
              <a:rPr lang="en-US" sz="1800" dirty="0" smtClean="0"/>
              <a:t> </a:t>
            </a:r>
            <a:r>
              <a:rPr lang="en-US" sz="1800" dirty="0" err="1" smtClean="0"/>
              <a:t>tác</a:t>
            </a:r>
            <a:r>
              <a:rPr lang="en-US" sz="1800" dirty="0" smtClean="0"/>
              <a:t> </a:t>
            </a:r>
            <a:r>
              <a:rPr lang="en-US" sz="1800" dirty="0" err="1" smtClean="0"/>
              <a:t>nhân</a:t>
            </a:r>
            <a:r>
              <a:rPr lang="en-US" sz="1800" dirty="0" smtClean="0"/>
              <a:t> </a:t>
            </a:r>
            <a:r>
              <a:rPr lang="en-US" sz="1800" dirty="0" err="1" smtClean="0"/>
              <a:t>dẫn</a:t>
            </a:r>
            <a:r>
              <a:rPr lang="en-US" sz="1800" dirty="0" smtClean="0"/>
              <a:t> </a:t>
            </a:r>
            <a:r>
              <a:rPr lang="en-US" sz="1800" dirty="0" err="1" smtClean="0"/>
              <a:t>đến</a:t>
            </a:r>
            <a:r>
              <a:rPr lang="en-US" sz="1800" dirty="0" smtClean="0"/>
              <a:t> </a:t>
            </a:r>
            <a:r>
              <a:rPr lang="en-US" sz="1800" dirty="0" err="1" smtClean="0"/>
              <a:t>sự</a:t>
            </a:r>
            <a:r>
              <a:rPr lang="en-US" sz="1800" dirty="0" smtClean="0"/>
              <a:t> </a:t>
            </a:r>
            <a:r>
              <a:rPr lang="en-US" sz="1800" dirty="0" err="1" smtClean="0"/>
              <a:t>thay</a:t>
            </a:r>
            <a:r>
              <a:rPr lang="en-US" sz="1800" dirty="0" smtClean="0"/>
              <a:t> </a:t>
            </a:r>
            <a:r>
              <a:rPr lang="en-US" sz="1800" dirty="0" err="1" smtClean="0"/>
              <a:t>đổi</a:t>
            </a:r>
            <a:r>
              <a:rPr lang="en-US" sz="1800" dirty="0" smtClean="0"/>
              <a:t> </a:t>
            </a:r>
            <a:r>
              <a:rPr lang="en-US" sz="1800" dirty="0" err="1" smtClean="0"/>
              <a:t>kinh</a:t>
            </a:r>
            <a:r>
              <a:rPr lang="en-US" sz="1800" dirty="0" smtClean="0"/>
              <a:t> </a:t>
            </a:r>
            <a:r>
              <a:rPr lang="en-US" sz="1800" dirty="0" err="1" smtClean="0"/>
              <a:t>doanh</a:t>
            </a:r>
            <a:r>
              <a:rPr lang="en-US" sz="1800" dirty="0" smtClean="0"/>
              <a:t> TMĐT</a:t>
            </a:r>
          </a:p>
          <a:p>
            <a:pPr marL="285750" indent="-285750">
              <a:lnSpc>
                <a:spcPct val="150000"/>
              </a:lnSpc>
              <a:buFontTx/>
              <a:buChar char="-"/>
            </a:pPr>
            <a:r>
              <a:rPr lang="en-US" sz="1800" dirty="0" err="1" smtClean="0"/>
              <a:t>Các</a:t>
            </a:r>
            <a:r>
              <a:rPr lang="en-US" sz="1800" dirty="0" smtClean="0"/>
              <a:t> DN </a:t>
            </a:r>
            <a:r>
              <a:rPr lang="en-US" sz="1800" dirty="0" err="1" smtClean="0"/>
              <a:t>có</a:t>
            </a:r>
            <a:r>
              <a:rPr lang="en-US" sz="1800" dirty="0" smtClean="0"/>
              <a:t> </a:t>
            </a:r>
            <a:r>
              <a:rPr lang="en-US" sz="1800" dirty="0" err="1" smtClean="0"/>
              <a:t>vị</a:t>
            </a:r>
            <a:r>
              <a:rPr lang="en-US" sz="1800" dirty="0" smtClean="0"/>
              <a:t> </a:t>
            </a:r>
            <a:r>
              <a:rPr lang="en-US" sz="1800" dirty="0" err="1" smtClean="0"/>
              <a:t>thế</a:t>
            </a:r>
            <a:r>
              <a:rPr lang="en-US" sz="1800" dirty="0" smtClean="0"/>
              <a:t> </a:t>
            </a:r>
            <a:r>
              <a:rPr lang="en-US" sz="1800" dirty="0" err="1" smtClean="0"/>
              <a:t>mạnh</a:t>
            </a:r>
            <a:r>
              <a:rPr lang="en-US" sz="1800" dirty="0" smtClean="0"/>
              <a:t> </a:t>
            </a:r>
            <a:r>
              <a:rPr lang="en-US" sz="1800" dirty="0" err="1" smtClean="0"/>
              <a:t>và</a:t>
            </a:r>
            <a:r>
              <a:rPr lang="en-US" sz="1800" dirty="0" smtClean="0"/>
              <a:t> </a:t>
            </a:r>
            <a:r>
              <a:rPr lang="en-US" sz="1800" dirty="0" err="1" smtClean="0"/>
              <a:t>yếu</a:t>
            </a:r>
            <a:r>
              <a:rPr lang="en-US" sz="1800" dirty="0" smtClean="0"/>
              <a:t> </a:t>
            </a:r>
            <a:r>
              <a:rPr lang="en-US" sz="1800" dirty="0" err="1" smtClean="0"/>
              <a:t>nhất</a:t>
            </a:r>
            <a:r>
              <a:rPr lang="en-US" sz="1800" dirty="0" smtClean="0"/>
              <a:t> </a:t>
            </a:r>
            <a:r>
              <a:rPr lang="en-US" sz="1800" dirty="0" err="1" smtClean="0"/>
              <a:t>về</a:t>
            </a:r>
            <a:r>
              <a:rPr lang="en-US" sz="1800" dirty="0" smtClean="0"/>
              <a:t> </a:t>
            </a:r>
            <a:r>
              <a:rPr lang="en-US" sz="1800" dirty="0" err="1" smtClean="0"/>
              <a:t>kinh</a:t>
            </a:r>
            <a:r>
              <a:rPr lang="en-US" sz="1800" dirty="0" smtClean="0"/>
              <a:t> </a:t>
            </a:r>
            <a:r>
              <a:rPr lang="en-US" sz="1800" dirty="0" err="1" smtClean="0"/>
              <a:t>doanh</a:t>
            </a:r>
            <a:r>
              <a:rPr lang="en-US" sz="1800" dirty="0" smtClean="0"/>
              <a:t> TMĐT</a:t>
            </a:r>
          </a:p>
          <a:p>
            <a:pPr marL="285750" indent="-285750">
              <a:lnSpc>
                <a:spcPct val="150000"/>
              </a:lnSpc>
              <a:buFontTx/>
              <a:buChar char="-"/>
            </a:pPr>
            <a:r>
              <a:rPr lang="en-US" sz="1800" dirty="0" err="1" smtClean="0"/>
              <a:t>Khả</a:t>
            </a:r>
            <a:r>
              <a:rPr lang="en-US" sz="1800" dirty="0" smtClean="0"/>
              <a:t> </a:t>
            </a:r>
            <a:r>
              <a:rPr lang="en-US" sz="1800" dirty="0" err="1" smtClean="0"/>
              <a:t>năng</a:t>
            </a:r>
            <a:r>
              <a:rPr lang="en-US" sz="1800" dirty="0" smtClean="0"/>
              <a:t> </a:t>
            </a:r>
            <a:r>
              <a:rPr lang="en-US" sz="1800" dirty="0" err="1" smtClean="0"/>
              <a:t>thu</a:t>
            </a:r>
            <a:r>
              <a:rPr lang="en-US" sz="1800" dirty="0" smtClean="0"/>
              <a:t> </a:t>
            </a:r>
            <a:r>
              <a:rPr lang="en-US" sz="1800" dirty="0" err="1" smtClean="0"/>
              <a:t>lợi</a:t>
            </a:r>
            <a:r>
              <a:rPr lang="en-US" sz="1800" dirty="0" smtClean="0"/>
              <a:t> </a:t>
            </a:r>
            <a:r>
              <a:rPr lang="en-US" sz="1800" dirty="0" err="1" smtClean="0"/>
              <a:t>nhuận</a:t>
            </a:r>
            <a:r>
              <a:rPr lang="en-US" sz="1800" dirty="0" smtClean="0"/>
              <a:t> </a:t>
            </a:r>
            <a:r>
              <a:rPr lang="en-US" sz="1800" dirty="0" err="1" smtClean="0"/>
              <a:t>và</a:t>
            </a:r>
            <a:r>
              <a:rPr lang="en-US" sz="1800" dirty="0" smtClean="0"/>
              <a:t> </a:t>
            </a:r>
            <a:r>
              <a:rPr lang="en-US" sz="1800" dirty="0" err="1" smtClean="0"/>
              <a:t>đóng</a:t>
            </a:r>
            <a:r>
              <a:rPr lang="en-US" sz="1800" dirty="0" smtClean="0"/>
              <a:t> </a:t>
            </a:r>
            <a:r>
              <a:rPr lang="en-US" sz="1800" dirty="0" err="1" smtClean="0"/>
              <a:t>góp</a:t>
            </a:r>
            <a:r>
              <a:rPr lang="en-US" sz="1800" dirty="0" smtClean="0"/>
              <a:t> </a:t>
            </a:r>
            <a:r>
              <a:rPr lang="en-US" sz="1800" dirty="0" err="1" smtClean="0"/>
              <a:t>của</a:t>
            </a:r>
            <a:r>
              <a:rPr lang="en-US" sz="1800" dirty="0" smtClean="0"/>
              <a:t> TMĐT </a:t>
            </a:r>
            <a:r>
              <a:rPr lang="en-US" sz="1800" dirty="0" err="1" smtClean="0"/>
              <a:t>trong</a:t>
            </a:r>
            <a:r>
              <a:rPr lang="en-US" sz="1800" dirty="0" smtClean="0"/>
              <a:t> </a:t>
            </a:r>
            <a:r>
              <a:rPr lang="en-US" sz="1800" dirty="0" err="1" smtClean="0"/>
              <a:t>kinh</a:t>
            </a:r>
            <a:r>
              <a:rPr lang="en-US" sz="1800" dirty="0" smtClean="0"/>
              <a:t> </a:t>
            </a:r>
            <a:r>
              <a:rPr lang="en-US" sz="1800" dirty="0" err="1" smtClean="0"/>
              <a:t>doanh</a:t>
            </a:r>
            <a:r>
              <a:rPr lang="en-US" sz="1800" dirty="0" smtClean="0"/>
              <a:t> </a:t>
            </a:r>
          </a:p>
          <a:p>
            <a:pPr>
              <a:lnSpc>
                <a:spcPct val="150000"/>
              </a:lnSpc>
            </a:pPr>
            <a:r>
              <a:rPr lang="en-US" sz="1800" dirty="0" smtClean="0">
                <a:sym typeface="Wingdings" panose="05000000000000000000" pitchFamily="2" charset="2"/>
              </a:rPr>
              <a:t> </a:t>
            </a:r>
            <a:r>
              <a:rPr lang="en-US" sz="1800" dirty="0" err="1" smtClean="0">
                <a:sym typeface="Wingdings" panose="05000000000000000000" pitchFamily="2" charset="2"/>
              </a:rPr>
              <a:t>Xác</a:t>
            </a:r>
            <a:r>
              <a:rPr lang="en-US" sz="1800" dirty="0" smtClean="0">
                <a:sym typeface="Wingdings" panose="05000000000000000000" pitchFamily="2" charset="2"/>
              </a:rPr>
              <a:t> </a:t>
            </a:r>
            <a:r>
              <a:rPr lang="en-US" sz="1800" dirty="0" err="1" smtClean="0">
                <a:sym typeface="Wingdings" panose="05000000000000000000" pitchFamily="2" charset="2"/>
              </a:rPr>
              <a:t>định</a:t>
            </a:r>
            <a:r>
              <a:rPr lang="en-US" sz="1800" dirty="0" smtClean="0">
                <a:sym typeface="Wingdings" panose="05000000000000000000" pitchFamily="2" charset="2"/>
              </a:rPr>
              <a:t> </a:t>
            </a:r>
            <a:r>
              <a:rPr lang="en-US" sz="1800" dirty="0" err="1" smtClean="0">
                <a:sym typeface="Wingdings" panose="05000000000000000000" pitchFamily="2" charset="2"/>
              </a:rPr>
              <a:t>tầm</a:t>
            </a:r>
            <a:r>
              <a:rPr lang="en-US" sz="1800" dirty="0" smtClean="0">
                <a:sym typeface="Wingdings" panose="05000000000000000000" pitchFamily="2" charset="2"/>
              </a:rPr>
              <a:t> </a:t>
            </a:r>
            <a:r>
              <a:rPr lang="en-US" sz="1800" dirty="0" err="1" smtClean="0">
                <a:sym typeface="Wingdings" panose="05000000000000000000" pitchFamily="2" charset="2"/>
              </a:rPr>
              <a:t>nhìn</a:t>
            </a:r>
            <a:r>
              <a:rPr lang="en-US" sz="1800" dirty="0" smtClean="0">
                <a:sym typeface="Wingdings" panose="05000000000000000000" pitchFamily="2" charset="2"/>
              </a:rPr>
              <a:t> </a:t>
            </a:r>
            <a:r>
              <a:rPr lang="en-US" sz="1800" dirty="0" err="1" smtClean="0">
                <a:sym typeface="Wingdings" panose="05000000000000000000" pitchFamily="2" charset="2"/>
              </a:rPr>
              <a:t>và</a:t>
            </a:r>
            <a:r>
              <a:rPr lang="en-US" sz="1800" dirty="0" smtClean="0">
                <a:sym typeface="Wingdings" panose="05000000000000000000" pitchFamily="2" charset="2"/>
              </a:rPr>
              <a:t> </a:t>
            </a:r>
            <a:r>
              <a:rPr lang="en-US" sz="1800" dirty="0" err="1" smtClean="0">
                <a:sym typeface="Wingdings" panose="05000000000000000000" pitchFamily="2" charset="2"/>
              </a:rPr>
              <a:t>mục</a:t>
            </a:r>
            <a:r>
              <a:rPr lang="en-US" sz="1800" dirty="0" smtClean="0">
                <a:sym typeface="Wingdings" panose="05000000000000000000" pitchFamily="2" charset="2"/>
              </a:rPr>
              <a:t> </a:t>
            </a:r>
            <a:r>
              <a:rPr lang="en-US" sz="1800" dirty="0" err="1" smtClean="0">
                <a:sym typeface="Wingdings" panose="05000000000000000000" pitchFamily="2" charset="2"/>
              </a:rPr>
              <a:t>tiêu</a:t>
            </a:r>
            <a:r>
              <a:rPr lang="en-US" sz="1800" dirty="0" smtClean="0">
                <a:sym typeface="Wingdings" panose="05000000000000000000" pitchFamily="2" charset="2"/>
              </a:rPr>
              <a:t> </a:t>
            </a:r>
            <a:r>
              <a:rPr lang="en-US" sz="1800" dirty="0" err="1" smtClean="0">
                <a:sym typeface="Wingdings" panose="05000000000000000000" pitchFamily="2" charset="2"/>
              </a:rPr>
              <a:t>chiến</a:t>
            </a:r>
            <a:r>
              <a:rPr lang="en-US" sz="1800" dirty="0" smtClean="0">
                <a:sym typeface="Wingdings" panose="05000000000000000000" pitchFamily="2" charset="2"/>
              </a:rPr>
              <a:t> </a:t>
            </a:r>
            <a:r>
              <a:rPr lang="en-US" sz="1800" dirty="0" err="1" smtClean="0">
                <a:sym typeface="Wingdings" panose="05000000000000000000" pitchFamily="2" charset="2"/>
              </a:rPr>
              <a:t>lược</a:t>
            </a:r>
            <a:endParaRPr lang="en-US" sz="1800" dirty="0" smtClean="0"/>
          </a:p>
          <a:p>
            <a:endParaRPr lang="en-US" dirty="0" smtClean="0"/>
          </a:p>
        </p:txBody>
      </p:sp>
    </p:spTree>
    <p:extLst>
      <p:ext uri="{BB962C8B-B14F-4D97-AF65-F5344CB8AC3E}">
        <p14:creationId xmlns:p14="http://schemas.microsoft.com/office/powerpoint/2010/main" val="3064097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Quy </a:t>
            </a:r>
            <a:r>
              <a:rPr lang="en-US" dirty="0" err="1"/>
              <a:t>trình</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146264" y="1149651"/>
            <a:ext cx="8692936" cy="4355038"/>
          </a:xfrm>
          <a:prstGeom prst="rect">
            <a:avLst/>
          </a:prstGeom>
          <a:noFill/>
        </p:spPr>
        <p:txBody>
          <a:bodyPr wrap="square" rtlCol="0">
            <a:spAutoFit/>
          </a:bodyPr>
          <a:lstStyle/>
          <a:p>
            <a:pPr>
              <a:lnSpc>
                <a:spcPct val="150000"/>
              </a:lnSpc>
            </a:pPr>
            <a:r>
              <a:rPr lang="en-US" sz="2000" b="1" dirty="0" smtClean="0"/>
              <a:t>1.3 </a:t>
            </a:r>
            <a:r>
              <a:rPr lang="en-US" sz="2000" b="1" dirty="0" err="1" smtClean="0"/>
              <a:t>Phân</a:t>
            </a:r>
            <a:r>
              <a:rPr lang="en-US" sz="2000" b="1" dirty="0" smtClean="0"/>
              <a:t> </a:t>
            </a:r>
            <a:r>
              <a:rPr lang="en-US" sz="2000" b="1" dirty="0" err="1" smtClean="0"/>
              <a:t>tích</a:t>
            </a:r>
            <a:r>
              <a:rPr lang="en-US" sz="2000" b="1" dirty="0" smtClean="0"/>
              <a:t> </a:t>
            </a:r>
            <a:r>
              <a:rPr lang="en-US" sz="2000" b="1" dirty="0" err="1" smtClean="0"/>
              <a:t>nội</a:t>
            </a:r>
            <a:r>
              <a:rPr lang="en-US" sz="2000" b="1" dirty="0" smtClean="0"/>
              <a:t> </a:t>
            </a:r>
            <a:r>
              <a:rPr lang="en-US" sz="2000" b="1" dirty="0" err="1" smtClean="0"/>
              <a:t>bộ</a:t>
            </a:r>
            <a:r>
              <a:rPr lang="en-US" sz="2000" b="1" dirty="0" smtClean="0"/>
              <a:t> </a:t>
            </a:r>
            <a:r>
              <a:rPr lang="en-US" sz="2000" b="1" dirty="0" err="1" smtClean="0"/>
              <a:t>doanh</a:t>
            </a:r>
            <a:r>
              <a:rPr lang="en-US" sz="2000" b="1" dirty="0" smtClean="0"/>
              <a:t> </a:t>
            </a:r>
            <a:r>
              <a:rPr lang="en-US" sz="2000" b="1" dirty="0" err="1" smtClean="0"/>
              <a:t>nghiệp</a:t>
            </a:r>
            <a:endParaRPr lang="en-US" sz="2000" b="1" dirty="0" smtClean="0"/>
          </a:p>
          <a:p>
            <a:pPr marL="285750" indent="-285750">
              <a:lnSpc>
                <a:spcPct val="150000"/>
              </a:lnSpc>
              <a:buFontTx/>
              <a:buChar char="-"/>
            </a:pPr>
            <a:r>
              <a:rPr lang="en-US" sz="1800" dirty="0" err="1" smtClean="0"/>
              <a:t>Phân</a:t>
            </a:r>
            <a:r>
              <a:rPr lang="en-US" sz="1800" dirty="0" smtClean="0"/>
              <a:t> </a:t>
            </a:r>
            <a:r>
              <a:rPr lang="en-US" sz="1800" dirty="0" err="1" smtClean="0"/>
              <a:t>tích</a:t>
            </a:r>
            <a:r>
              <a:rPr lang="en-US" sz="1800" dirty="0" smtClean="0"/>
              <a:t> </a:t>
            </a:r>
            <a:r>
              <a:rPr lang="en-US" sz="1800" dirty="0" err="1" smtClean="0"/>
              <a:t>nguồn</a:t>
            </a:r>
            <a:r>
              <a:rPr lang="en-US" sz="1800" dirty="0" smtClean="0"/>
              <a:t> </a:t>
            </a:r>
            <a:r>
              <a:rPr lang="en-US" sz="1800" dirty="0" err="1" smtClean="0"/>
              <a:t>lực</a:t>
            </a:r>
            <a:endParaRPr lang="en-US" sz="1800" dirty="0" smtClean="0"/>
          </a:p>
          <a:p>
            <a:pPr>
              <a:lnSpc>
                <a:spcPct val="150000"/>
              </a:lnSpc>
            </a:pPr>
            <a:r>
              <a:rPr lang="en-US" sz="1600" b="1" dirty="0" err="1" smtClean="0"/>
              <a:t>Nguồn</a:t>
            </a:r>
            <a:r>
              <a:rPr lang="en-US" sz="1600" b="1" dirty="0" smtClean="0"/>
              <a:t> </a:t>
            </a:r>
            <a:r>
              <a:rPr lang="en-US" sz="1600" b="1" dirty="0" err="1" smtClean="0"/>
              <a:t>lực</a:t>
            </a:r>
            <a:r>
              <a:rPr lang="en-US" sz="1600" b="1" dirty="0" smtClean="0"/>
              <a:t>: </a:t>
            </a:r>
            <a:r>
              <a:rPr lang="en-US" sz="1600" dirty="0" err="1" smtClean="0"/>
              <a:t>Những</a:t>
            </a:r>
            <a:r>
              <a:rPr lang="en-US" sz="1600" dirty="0" smtClean="0"/>
              <a:t> </a:t>
            </a:r>
            <a:r>
              <a:rPr lang="en-US" sz="1600" dirty="0" err="1" smtClean="0"/>
              <a:t>lợi</a:t>
            </a:r>
            <a:r>
              <a:rPr lang="en-US" sz="1600" dirty="0" smtClean="0"/>
              <a:t> </a:t>
            </a:r>
            <a:r>
              <a:rPr lang="en-US" sz="1600" dirty="0" err="1" smtClean="0"/>
              <a:t>thế</a:t>
            </a:r>
            <a:r>
              <a:rPr lang="en-US" sz="1600" dirty="0" smtClean="0"/>
              <a:t>, </a:t>
            </a:r>
            <a:r>
              <a:rPr lang="en-US" sz="1600" dirty="0" err="1" smtClean="0"/>
              <a:t>tiềm</a:t>
            </a:r>
            <a:r>
              <a:rPr lang="en-US" sz="1600" dirty="0" smtClean="0"/>
              <a:t> </a:t>
            </a:r>
            <a:r>
              <a:rPr lang="en-US" sz="1600" dirty="0" err="1" smtClean="0"/>
              <a:t>năng</a:t>
            </a:r>
            <a:r>
              <a:rPr lang="en-US" sz="1600" dirty="0" smtClean="0"/>
              <a:t> </a:t>
            </a:r>
            <a:r>
              <a:rPr lang="en-US" sz="1600" dirty="0" err="1" smtClean="0"/>
              <a:t>vật</a:t>
            </a:r>
            <a:r>
              <a:rPr lang="en-US" sz="1600" dirty="0" smtClean="0"/>
              <a:t> </a:t>
            </a:r>
            <a:r>
              <a:rPr lang="en-US" sz="1600" dirty="0" err="1" smtClean="0"/>
              <a:t>chất</a:t>
            </a:r>
            <a:r>
              <a:rPr lang="en-US" sz="1600" dirty="0" smtClean="0"/>
              <a:t> </a:t>
            </a:r>
            <a:r>
              <a:rPr lang="en-US" sz="1600" dirty="0" err="1" smtClean="0"/>
              <a:t>và</a:t>
            </a:r>
            <a:r>
              <a:rPr lang="en-US" sz="1600" dirty="0" smtClean="0"/>
              <a:t> phi </a:t>
            </a:r>
            <a:r>
              <a:rPr lang="en-US" sz="1600" dirty="0" err="1" smtClean="0"/>
              <a:t>vật</a:t>
            </a:r>
            <a:r>
              <a:rPr lang="en-US" sz="1600" dirty="0" smtClean="0"/>
              <a:t> </a:t>
            </a:r>
            <a:r>
              <a:rPr lang="en-US" sz="1600" dirty="0" err="1" smtClean="0"/>
              <a:t>chất</a:t>
            </a:r>
            <a:r>
              <a:rPr lang="en-US" sz="1600" dirty="0" smtClean="0"/>
              <a:t> </a:t>
            </a:r>
            <a:r>
              <a:rPr lang="en-US" sz="1600" dirty="0" err="1" smtClean="0"/>
              <a:t>để</a:t>
            </a:r>
            <a:r>
              <a:rPr lang="en-US" sz="1600" dirty="0" smtClean="0"/>
              <a:t> </a:t>
            </a:r>
            <a:r>
              <a:rPr lang="en-US" sz="1600" dirty="0" err="1" smtClean="0"/>
              <a:t>phục</a:t>
            </a:r>
            <a:r>
              <a:rPr lang="en-US" sz="1600" dirty="0" smtClean="0"/>
              <a:t> </a:t>
            </a:r>
            <a:r>
              <a:rPr lang="en-US" sz="1600" dirty="0" err="1" smtClean="0"/>
              <a:t>vụ</a:t>
            </a:r>
            <a:r>
              <a:rPr lang="en-US" sz="1600" dirty="0" smtClean="0"/>
              <a:t> </a:t>
            </a:r>
            <a:r>
              <a:rPr lang="en-US" sz="1600" dirty="0" err="1" smtClean="0"/>
              <a:t>cho</a:t>
            </a:r>
            <a:r>
              <a:rPr lang="en-US" sz="1600" dirty="0" smtClean="0"/>
              <a:t> </a:t>
            </a:r>
            <a:r>
              <a:rPr lang="en-US" sz="1600" dirty="0" err="1" smtClean="0"/>
              <a:t>một</a:t>
            </a:r>
            <a:r>
              <a:rPr lang="en-US" sz="1600" dirty="0" smtClean="0"/>
              <a:t> </a:t>
            </a:r>
            <a:r>
              <a:rPr lang="en-US" sz="1600" dirty="0" err="1" smtClean="0"/>
              <a:t>mục</a:t>
            </a:r>
            <a:r>
              <a:rPr lang="en-US" sz="1600" dirty="0" smtClean="0"/>
              <a:t> </a:t>
            </a:r>
            <a:r>
              <a:rPr lang="en-US" sz="1600" dirty="0" err="1" smtClean="0"/>
              <a:t>tiêu</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nhất</a:t>
            </a:r>
            <a:r>
              <a:rPr lang="en-US" sz="1600" dirty="0" smtClean="0"/>
              <a:t> </a:t>
            </a:r>
            <a:r>
              <a:rPr lang="en-US" sz="1600" dirty="0" err="1" smtClean="0"/>
              <a:t>định</a:t>
            </a:r>
            <a:endParaRPr lang="en-US" sz="1600" dirty="0" smtClean="0"/>
          </a:p>
          <a:p>
            <a:pPr>
              <a:lnSpc>
                <a:spcPct val="150000"/>
              </a:lnSpc>
            </a:pPr>
            <a:r>
              <a:rPr lang="en-US" sz="1600" b="1" dirty="0" err="1" smtClean="0"/>
              <a:t>Nguồn</a:t>
            </a:r>
            <a:r>
              <a:rPr lang="en-US" sz="1600" b="1" dirty="0" smtClean="0"/>
              <a:t> </a:t>
            </a:r>
            <a:r>
              <a:rPr lang="en-US" sz="1600" b="1" dirty="0" err="1" smtClean="0"/>
              <a:t>lực</a:t>
            </a:r>
            <a:r>
              <a:rPr lang="en-US" sz="1600" b="1" dirty="0" smtClean="0"/>
              <a:t> </a:t>
            </a:r>
            <a:r>
              <a:rPr lang="en-US" sz="1600" b="1" dirty="0" err="1" smtClean="0"/>
              <a:t>hữu</a:t>
            </a:r>
            <a:r>
              <a:rPr lang="en-US" sz="1600" b="1" dirty="0" smtClean="0"/>
              <a:t> </a:t>
            </a:r>
            <a:r>
              <a:rPr lang="en-US" sz="1600" b="1" dirty="0" err="1" smtClean="0"/>
              <a:t>hình</a:t>
            </a:r>
            <a:r>
              <a:rPr lang="en-US" sz="1600" b="1" dirty="0" smtClean="0"/>
              <a:t>: </a:t>
            </a:r>
            <a:r>
              <a:rPr lang="en-US" sz="1600" dirty="0" err="1" smtClean="0"/>
              <a:t>Các</a:t>
            </a:r>
            <a:r>
              <a:rPr lang="en-US" sz="1600" dirty="0" smtClean="0"/>
              <a:t> </a:t>
            </a:r>
            <a:r>
              <a:rPr lang="en-US" sz="1600" dirty="0" err="1" smtClean="0"/>
              <a:t>tài</a:t>
            </a:r>
            <a:r>
              <a:rPr lang="en-US" sz="1600" dirty="0" smtClean="0"/>
              <a:t> </a:t>
            </a:r>
            <a:r>
              <a:rPr lang="en-US" sz="1600" dirty="0" err="1" smtClean="0"/>
              <a:t>sản</a:t>
            </a:r>
            <a:r>
              <a:rPr lang="en-US" sz="1600" dirty="0" smtClean="0"/>
              <a:t> </a:t>
            </a:r>
            <a:r>
              <a:rPr lang="en-US" sz="1600" dirty="0" err="1" smtClean="0"/>
              <a:t>của</a:t>
            </a:r>
            <a:r>
              <a:rPr lang="en-US" sz="1600" dirty="0" smtClean="0"/>
              <a:t> DN </a:t>
            </a:r>
            <a:r>
              <a:rPr lang="en-US" sz="1600" dirty="0" err="1" smtClean="0"/>
              <a:t>có</a:t>
            </a:r>
            <a:r>
              <a:rPr lang="en-US" sz="1600" dirty="0" smtClean="0"/>
              <a:t> </a:t>
            </a:r>
            <a:r>
              <a:rPr lang="en-US" sz="1600" dirty="0" err="1" smtClean="0"/>
              <a:t>thể</a:t>
            </a:r>
            <a:r>
              <a:rPr lang="en-US" sz="1600" dirty="0" smtClean="0"/>
              <a:t> </a:t>
            </a:r>
            <a:r>
              <a:rPr lang="en-US" sz="1600" dirty="0" err="1" smtClean="0"/>
              <a:t>nhìn</a:t>
            </a:r>
            <a:r>
              <a:rPr lang="en-US" sz="1600" dirty="0" smtClean="0"/>
              <a:t> </a:t>
            </a:r>
            <a:r>
              <a:rPr lang="en-US" sz="1600" dirty="0" err="1" smtClean="0"/>
              <a:t>thấy</a:t>
            </a:r>
            <a:r>
              <a:rPr lang="en-US" sz="1600" dirty="0" smtClean="0"/>
              <a:t> </a:t>
            </a:r>
            <a:r>
              <a:rPr lang="en-US" sz="1600" dirty="0" err="1" smtClean="0"/>
              <a:t>và</a:t>
            </a:r>
            <a:r>
              <a:rPr lang="en-US" sz="1600" dirty="0" smtClean="0"/>
              <a:t> </a:t>
            </a:r>
            <a:r>
              <a:rPr lang="en-US" sz="1600" dirty="0" err="1" smtClean="0"/>
              <a:t>định</a:t>
            </a:r>
            <a:r>
              <a:rPr lang="en-US" sz="1600" dirty="0" smtClean="0"/>
              <a:t> </a:t>
            </a:r>
            <a:r>
              <a:rPr lang="en-US" sz="1600" dirty="0" err="1" smtClean="0"/>
              <a:t>lượng</a:t>
            </a:r>
            <a:r>
              <a:rPr lang="en-US" sz="1600" dirty="0" smtClean="0"/>
              <a:t> (</a:t>
            </a:r>
            <a:r>
              <a:rPr lang="en-US" sz="1600" dirty="0" err="1" smtClean="0"/>
              <a:t>tiền</a:t>
            </a:r>
            <a:r>
              <a:rPr lang="en-US" sz="1600" dirty="0" smtClean="0"/>
              <a:t> </a:t>
            </a:r>
            <a:r>
              <a:rPr lang="en-US" sz="1600" dirty="0" err="1" smtClean="0"/>
              <a:t>mặt</a:t>
            </a:r>
            <a:r>
              <a:rPr lang="en-US" sz="1600" dirty="0" smtClean="0"/>
              <a:t>, </a:t>
            </a:r>
            <a:r>
              <a:rPr lang="en-US" sz="1600" dirty="0" err="1" smtClean="0"/>
              <a:t>nhà</a:t>
            </a:r>
            <a:r>
              <a:rPr lang="en-US" sz="1600" dirty="0" smtClean="0"/>
              <a:t> </a:t>
            </a:r>
            <a:r>
              <a:rPr lang="en-US" sz="1600" dirty="0" err="1" smtClean="0"/>
              <a:t>xưởng</a:t>
            </a:r>
            <a:r>
              <a:rPr lang="en-US" sz="1600" dirty="0" smtClean="0"/>
              <a:t>, </a:t>
            </a:r>
            <a:r>
              <a:rPr lang="en-US" sz="1600" dirty="0" err="1" smtClean="0"/>
              <a:t>thiết</a:t>
            </a:r>
            <a:r>
              <a:rPr lang="en-US" sz="1600" dirty="0" smtClean="0"/>
              <a:t> </a:t>
            </a:r>
            <a:r>
              <a:rPr lang="en-US" sz="1600" dirty="0" err="1" smtClean="0"/>
              <a:t>bị</a:t>
            </a:r>
            <a:r>
              <a:rPr lang="en-US" sz="1600" dirty="0" smtClean="0"/>
              <a:t>, </a:t>
            </a:r>
            <a:r>
              <a:rPr lang="en-US" sz="1600" dirty="0" err="1" smtClean="0"/>
              <a:t>văn</a:t>
            </a:r>
            <a:r>
              <a:rPr lang="en-US" sz="1600" dirty="0" smtClean="0"/>
              <a:t> </a:t>
            </a:r>
            <a:r>
              <a:rPr lang="en-US" sz="1600" dirty="0" err="1" smtClean="0"/>
              <a:t>phòng</a:t>
            </a:r>
            <a:r>
              <a:rPr lang="en-US" sz="1600" dirty="0" smtClean="0"/>
              <a:t>, </a:t>
            </a:r>
            <a:r>
              <a:rPr lang="en-US" sz="1600" dirty="0" err="1" smtClean="0"/>
              <a:t>nhân</a:t>
            </a:r>
            <a:r>
              <a:rPr lang="en-US" sz="1600" dirty="0" smtClean="0"/>
              <a:t> </a:t>
            </a:r>
            <a:r>
              <a:rPr lang="en-US" sz="1600" dirty="0" err="1" smtClean="0"/>
              <a:t>sự</a:t>
            </a:r>
            <a:r>
              <a:rPr lang="en-US" sz="1600" dirty="0" smtClean="0"/>
              <a:t>…)</a:t>
            </a:r>
          </a:p>
          <a:p>
            <a:pPr>
              <a:lnSpc>
                <a:spcPct val="150000"/>
              </a:lnSpc>
            </a:pPr>
            <a:r>
              <a:rPr lang="en-US" sz="1600" b="1" dirty="0" err="1" smtClean="0"/>
              <a:t>Nguồn</a:t>
            </a:r>
            <a:r>
              <a:rPr lang="en-US" sz="1600" b="1" dirty="0" smtClean="0"/>
              <a:t> </a:t>
            </a:r>
            <a:r>
              <a:rPr lang="en-US" sz="1600" b="1" dirty="0" err="1" smtClean="0"/>
              <a:t>lực</a:t>
            </a:r>
            <a:r>
              <a:rPr lang="en-US" sz="1600" b="1" dirty="0" smtClean="0"/>
              <a:t> </a:t>
            </a:r>
            <a:r>
              <a:rPr lang="en-US" sz="1600" b="1" dirty="0" err="1" smtClean="0"/>
              <a:t>vô</a:t>
            </a:r>
            <a:r>
              <a:rPr lang="en-US" sz="1600" b="1" dirty="0" smtClean="0"/>
              <a:t> </a:t>
            </a:r>
            <a:r>
              <a:rPr lang="en-US" sz="1600" b="1" dirty="0" err="1" smtClean="0"/>
              <a:t>hình</a:t>
            </a:r>
            <a:r>
              <a:rPr lang="en-US" sz="1600" b="1" dirty="0" smtClean="0"/>
              <a:t>:</a:t>
            </a:r>
            <a:r>
              <a:rPr lang="en-US" sz="1600" dirty="0" smtClean="0"/>
              <a:t> </a:t>
            </a:r>
            <a:r>
              <a:rPr lang="en-US" sz="1600" dirty="0" err="1" smtClean="0"/>
              <a:t>Các</a:t>
            </a:r>
            <a:r>
              <a:rPr lang="en-US" sz="1600" dirty="0" smtClean="0"/>
              <a:t> </a:t>
            </a:r>
            <a:r>
              <a:rPr lang="en-US" sz="1600" dirty="0" err="1" smtClean="0"/>
              <a:t>tài</a:t>
            </a:r>
            <a:r>
              <a:rPr lang="en-US" sz="1600" dirty="0" smtClean="0"/>
              <a:t> </a:t>
            </a:r>
            <a:r>
              <a:rPr lang="en-US" sz="1600" dirty="0" err="1" smtClean="0"/>
              <a:t>sản</a:t>
            </a:r>
            <a:r>
              <a:rPr lang="en-US" sz="1600" dirty="0" smtClean="0"/>
              <a:t> </a:t>
            </a:r>
            <a:r>
              <a:rPr lang="en-US" sz="1600" dirty="0" err="1" smtClean="0"/>
              <a:t>vô</a:t>
            </a:r>
            <a:r>
              <a:rPr lang="en-US" sz="1600" dirty="0" smtClean="0"/>
              <a:t> </a:t>
            </a:r>
            <a:r>
              <a:rPr lang="en-US" sz="1600" dirty="0" err="1" smtClean="0"/>
              <a:t>hình</a:t>
            </a:r>
            <a:r>
              <a:rPr lang="en-US" sz="1600" dirty="0" smtClean="0"/>
              <a:t> (</a:t>
            </a:r>
            <a:r>
              <a:rPr lang="en-US" sz="1600" dirty="0" err="1" smtClean="0"/>
              <a:t>kiến</a:t>
            </a:r>
            <a:r>
              <a:rPr lang="en-US" sz="1600" dirty="0" smtClean="0"/>
              <a:t> </a:t>
            </a:r>
            <a:r>
              <a:rPr lang="en-US" sz="1600" dirty="0" err="1" smtClean="0"/>
              <a:t>thức</a:t>
            </a:r>
            <a:r>
              <a:rPr lang="en-US" sz="1600" dirty="0" smtClean="0"/>
              <a:t> </a:t>
            </a:r>
            <a:r>
              <a:rPr lang="en-US" sz="1600" dirty="0" err="1" smtClean="0"/>
              <a:t>và</a:t>
            </a:r>
            <a:r>
              <a:rPr lang="en-US" sz="1600" dirty="0" smtClean="0"/>
              <a:t> </a:t>
            </a:r>
            <a:r>
              <a:rPr lang="en-US" sz="1600" dirty="0" err="1" smtClean="0"/>
              <a:t>kỹ</a:t>
            </a:r>
            <a:r>
              <a:rPr lang="en-US" sz="1600" dirty="0" smtClean="0"/>
              <a:t> </a:t>
            </a:r>
            <a:r>
              <a:rPr lang="en-US" sz="1600" dirty="0" err="1" smtClean="0"/>
              <a:t>năng</a:t>
            </a:r>
            <a:r>
              <a:rPr lang="en-US" sz="1600" dirty="0" smtClean="0"/>
              <a:t> </a:t>
            </a:r>
            <a:r>
              <a:rPr lang="en-US" sz="1600" dirty="0" err="1" smtClean="0"/>
              <a:t>của</a:t>
            </a:r>
            <a:r>
              <a:rPr lang="en-US" sz="1600" dirty="0" smtClean="0"/>
              <a:t> </a:t>
            </a:r>
            <a:r>
              <a:rPr lang="en-US" sz="1600" dirty="0" err="1" smtClean="0"/>
              <a:t>nhân</a:t>
            </a:r>
            <a:r>
              <a:rPr lang="en-US" sz="1600" dirty="0" smtClean="0"/>
              <a:t> </a:t>
            </a:r>
            <a:r>
              <a:rPr lang="en-US" sz="1600" dirty="0" err="1" smtClean="0"/>
              <a:t>sự</a:t>
            </a:r>
            <a:r>
              <a:rPr lang="en-US" sz="1600" dirty="0" smtClean="0"/>
              <a:t>, </a:t>
            </a:r>
            <a:r>
              <a:rPr lang="en-US" sz="1600" dirty="0" err="1" smtClean="0"/>
              <a:t>mối</a:t>
            </a:r>
            <a:r>
              <a:rPr lang="en-US" sz="1600" dirty="0" smtClean="0"/>
              <a:t> </a:t>
            </a:r>
            <a:r>
              <a:rPr lang="en-US" sz="1600" dirty="0" err="1" smtClean="0"/>
              <a:t>quan</a:t>
            </a:r>
            <a:r>
              <a:rPr lang="en-US" sz="1600" dirty="0" smtClean="0"/>
              <a:t> </a:t>
            </a:r>
            <a:r>
              <a:rPr lang="en-US" sz="1600" dirty="0" err="1" smtClean="0"/>
              <a:t>hệ</a:t>
            </a:r>
            <a:r>
              <a:rPr lang="en-US" sz="1600" dirty="0" smtClean="0"/>
              <a:t> </a:t>
            </a:r>
            <a:r>
              <a:rPr lang="en-US" sz="1600" dirty="0" err="1" smtClean="0"/>
              <a:t>với</a:t>
            </a:r>
            <a:r>
              <a:rPr lang="en-US" sz="1600" dirty="0" smtClean="0"/>
              <a:t> </a:t>
            </a:r>
            <a:r>
              <a:rPr lang="en-US" sz="1600" dirty="0" err="1" smtClean="0"/>
              <a:t>đối</a:t>
            </a:r>
            <a:r>
              <a:rPr lang="en-US" sz="1600" dirty="0" smtClean="0"/>
              <a:t> </a:t>
            </a:r>
            <a:r>
              <a:rPr lang="en-US" sz="1600" dirty="0" err="1" smtClean="0"/>
              <a:t>tác</a:t>
            </a:r>
            <a:r>
              <a:rPr lang="en-US" sz="1600" dirty="0" smtClean="0"/>
              <a:t>, </a:t>
            </a:r>
            <a:r>
              <a:rPr lang="en-US" sz="1600" dirty="0" err="1" smtClean="0"/>
              <a:t>nhận</a:t>
            </a:r>
            <a:r>
              <a:rPr lang="en-US" sz="1600" dirty="0" smtClean="0"/>
              <a:t> </a:t>
            </a:r>
            <a:r>
              <a:rPr lang="en-US" sz="1600" dirty="0" err="1" smtClean="0"/>
              <a:t>thức</a:t>
            </a:r>
            <a:r>
              <a:rPr lang="en-US" sz="1600" dirty="0" smtClean="0"/>
              <a:t> </a:t>
            </a:r>
            <a:r>
              <a:rPr lang="en-US" sz="1600" dirty="0" err="1" smtClean="0"/>
              <a:t>của</a:t>
            </a:r>
            <a:r>
              <a:rPr lang="en-US" sz="1600" dirty="0" smtClean="0"/>
              <a:t> </a:t>
            </a:r>
            <a:r>
              <a:rPr lang="en-US" sz="1600" dirty="0" err="1" smtClean="0"/>
              <a:t>người</a:t>
            </a:r>
            <a:r>
              <a:rPr lang="en-US" sz="1600" dirty="0" smtClean="0"/>
              <a:t> </a:t>
            </a:r>
            <a:r>
              <a:rPr lang="en-US" sz="1600" dirty="0" err="1" smtClean="0"/>
              <a:t>khác</a:t>
            </a:r>
            <a:r>
              <a:rPr lang="en-US" sz="1600" dirty="0" smtClean="0"/>
              <a:t> </a:t>
            </a:r>
            <a:r>
              <a:rPr lang="en-US" sz="1600" dirty="0" err="1" smtClean="0"/>
              <a:t>đối</a:t>
            </a:r>
            <a:r>
              <a:rPr lang="en-US" sz="1600" dirty="0" smtClean="0"/>
              <a:t> </a:t>
            </a:r>
            <a:r>
              <a:rPr lang="en-US" sz="1600" dirty="0" err="1" smtClean="0"/>
              <a:t>với</a:t>
            </a:r>
            <a:r>
              <a:rPr lang="en-US" sz="1600" dirty="0" smtClean="0"/>
              <a:t> </a:t>
            </a:r>
            <a:r>
              <a:rPr lang="en-US" sz="1600" dirty="0" err="1" smtClean="0"/>
              <a:t>sản</a:t>
            </a:r>
            <a:r>
              <a:rPr lang="en-US" sz="1600" dirty="0" smtClean="0"/>
              <a:t> </a:t>
            </a:r>
            <a:r>
              <a:rPr lang="en-US" sz="1600" dirty="0" err="1" smtClean="0"/>
              <a:t>phẩm</a:t>
            </a:r>
            <a:r>
              <a:rPr lang="en-US" sz="1600" dirty="0" smtClean="0"/>
              <a:t>/</a:t>
            </a:r>
            <a:r>
              <a:rPr lang="en-US" sz="1600" dirty="0" err="1" smtClean="0"/>
              <a:t>dịch</a:t>
            </a:r>
            <a:r>
              <a:rPr lang="en-US" sz="1600" dirty="0" smtClean="0"/>
              <a:t> </a:t>
            </a:r>
            <a:r>
              <a:rPr lang="en-US" sz="1600" dirty="0" err="1" smtClean="0"/>
              <a:t>vụ</a:t>
            </a:r>
            <a:r>
              <a:rPr lang="en-US" sz="1600" dirty="0" smtClean="0"/>
              <a:t> </a:t>
            </a:r>
            <a:r>
              <a:rPr lang="en-US" sz="1600" dirty="0" err="1" smtClean="0"/>
              <a:t>của</a:t>
            </a:r>
            <a:r>
              <a:rPr lang="en-US" sz="1600" dirty="0" smtClean="0"/>
              <a:t> </a:t>
            </a:r>
            <a:r>
              <a:rPr lang="en-US" sz="1600" dirty="0" err="1" smtClean="0"/>
              <a:t>doanh</a:t>
            </a:r>
            <a:r>
              <a:rPr lang="en-US" sz="1600" dirty="0" smtClean="0"/>
              <a:t> </a:t>
            </a:r>
            <a:r>
              <a:rPr lang="en-US" sz="1600" dirty="0" err="1" smtClean="0"/>
              <a:t>nghiệp</a:t>
            </a:r>
            <a:r>
              <a:rPr lang="en-US" sz="1600" dirty="0" smtClean="0"/>
              <a:t>)</a:t>
            </a:r>
          </a:p>
          <a:p>
            <a:pPr marL="285750" indent="-285750">
              <a:lnSpc>
                <a:spcPct val="150000"/>
              </a:lnSpc>
              <a:buFontTx/>
              <a:buChar char="-"/>
            </a:pPr>
            <a:r>
              <a:rPr lang="en-US" sz="1600" dirty="0" err="1" smtClean="0"/>
              <a:t>Phương</a:t>
            </a:r>
            <a:r>
              <a:rPr lang="en-US" sz="1600" dirty="0" smtClean="0"/>
              <a:t> </a:t>
            </a:r>
            <a:r>
              <a:rPr lang="en-US" sz="1600" dirty="0" err="1" smtClean="0"/>
              <a:t>pháp</a:t>
            </a:r>
            <a:r>
              <a:rPr lang="en-US" sz="1600" dirty="0" smtClean="0"/>
              <a:t> </a:t>
            </a:r>
            <a:r>
              <a:rPr lang="en-US" sz="1600" dirty="0" err="1" smtClean="0"/>
              <a:t>phân</a:t>
            </a:r>
            <a:r>
              <a:rPr lang="en-US" sz="1600" dirty="0" smtClean="0"/>
              <a:t> </a:t>
            </a:r>
            <a:r>
              <a:rPr lang="en-US" sz="1600" dirty="0" err="1" smtClean="0"/>
              <a:t>tích</a:t>
            </a:r>
            <a:r>
              <a:rPr lang="en-US" sz="1600" dirty="0" smtClean="0"/>
              <a:t>: SWOT</a:t>
            </a:r>
          </a:p>
          <a:p>
            <a:pPr marL="285750" indent="-285750">
              <a:lnSpc>
                <a:spcPct val="150000"/>
              </a:lnSpc>
              <a:buFontTx/>
              <a:buChar char="-"/>
            </a:pPr>
            <a:endParaRPr lang="en-US" sz="1600" dirty="0" smtClean="0"/>
          </a:p>
          <a:p>
            <a:endParaRPr lang="en-US" dirty="0" smtClean="0"/>
          </a:p>
          <a:p>
            <a:endParaRPr lang="en-US" dirty="0" smtClean="0"/>
          </a:p>
        </p:txBody>
      </p:sp>
    </p:spTree>
    <p:extLst>
      <p:ext uri="{BB962C8B-B14F-4D97-AF65-F5344CB8AC3E}">
        <p14:creationId xmlns:p14="http://schemas.microsoft.com/office/powerpoint/2010/main" val="324865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81000" y="1149651"/>
            <a:ext cx="8229600" cy="1015663"/>
          </a:xfrm>
          <a:prstGeom prst="rect">
            <a:avLst/>
          </a:prstGeom>
          <a:noFill/>
        </p:spPr>
        <p:txBody>
          <a:bodyPr wrap="square" rtlCol="0">
            <a:spAutoFit/>
          </a:bodyPr>
          <a:lstStyle/>
          <a:p>
            <a:r>
              <a:rPr lang="en-US" sz="1600" b="1" dirty="0" smtClean="0"/>
              <a:t>2.1 </a:t>
            </a:r>
            <a:r>
              <a:rPr lang="en-US" sz="1600" b="1" dirty="0" err="1" smtClean="0"/>
              <a:t>Các</a:t>
            </a:r>
            <a:r>
              <a:rPr lang="en-US" sz="1600" b="1" dirty="0" smtClean="0"/>
              <a:t> </a:t>
            </a:r>
            <a:r>
              <a:rPr lang="en-US" sz="1600" b="1" dirty="0" err="1" smtClean="0"/>
              <a:t>phương</a:t>
            </a:r>
            <a:r>
              <a:rPr lang="en-US" sz="1600" b="1" dirty="0" smtClean="0"/>
              <a:t> </a:t>
            </a:r>
            <a:r>
              <a:rPr lang="en-US" sz="1600" b="1" dirty="0" err="1" smtClean="0"/>
              <a:t>pháp</a:t>
            </a:r>
            <a:r>
              <a:rPr lang="en-US" sz="1600" b="1" dirty="0" smtClean="0"/>
              <a:t> </a:t>
            </a:r>
            <a:r>
              <a:rPr lang="en-US" sz="1600" b="1" dirty="0" err="1" smtClean="0"/>
              <a:t>phân</a:t>
            </a:r>
            <a:r>
              <a:rPr lang="en-US" sz="1600" b="1" dirty="0" smtClean="0"/>
              <a:t> </a:t>
            </a:r>
            <a:r>
              <a:rPr lang="en-US" sz="1600" b="1" dirty="0" err="1" smtClean="0"/>
              <a:t>tích</a:t>
            </a:r>
            <a:r>
              <a:rPr lang="en-US" sz="1600" b="1" dirty="0" smtClean="0"/>
              <a:t>:</a:t>
            </a:r>
          </a:p>
          <a:p>
            <a:r>
              <a:rPr lang="en-US" sz="1600" dirty="0" smtClean="0"/>
              <a:t>2.1.1 </a:t>
            </a:r>
            <a:r>
              <a:rPr lang="en-US" sz="1600" dirty="0" err="1" smtClean="0"/>
              <a:t>Mô</a:t>
            </a:r>
            <a:r>
              <a:rPr lang="en-US" sz="1600" dirty="0" smtClean="0"/>
              <a:t> </a:t>
            </a:r>
            <a:r>
              <a:rPr lang="en-US" sz="1600" dirty="0" err="1" smtClean="0"/>
              <a:t>hình</a:t>
            </a:r>
            <a:r>
              <a:rPr lang="en-US" sz="1600" dirty="0" smtClean="0"/>
              <a:t> 5 </a:t>
            </a:r>
            <a:r>
              <a:rPr lang="en-US" sz="1600" dirty="0" err="1" smtClean="0"/>
              <a:t>lực</a:t>
            </a:r>
            <a:r>
              <a:rPr lang="en-US" sz="1600" dirty="0" smtClean="0"/>
              <a:t> </a:t>
            </a:r>
            <a:r>
              <a:rPr lang="en-US" sz="1600" dirty="0" err="1" smtClean="0"/>
              <a:t>lượng</a:t>
            </a:r>
            <a:r>
              <a:rPr lang="en-US" sz="1600" dirty="0" smtClean="0"/>
              <a:t> </a:t>
            </a:r>
            <a:r>
              <a:rPr lang="en-US" sz="1600" dirty="0" err="1" smtClean="0"/>
              <a:t>cạnh</a:t>
            </a:r>
            <a:r>
              <a:rPr lang="en-US" sz="1600" dirty="0" smtClean="0"/>
              <a:t> </a:t>
            </a:r>
            <a:r>
              <a:rPr lang="en-US" sz="1600" dirty="0" err="1" smtClean="0"/>
              <a:t>tranh</a:t>
            </a:r>
            <a:r>
              <a:rPr lang="en-US" sz="1600" dirty="0" smtClean="0"/>
              <a:t> </a:t>
            </a:r>
            <a:r>
              <a:rPr lang="en-US" sz="1600" dirty="0" err="1" smtClean="0"/>
              <a:t>của</a:t>
            </a:r>
            <a:r>
              <a:rPr lang="en-US" sz="1600" dirty="0" smtClean="0"/>
              <a:t> Michael E Porter</a:t>
            </a:r>
          </a:p>
          <a:p>
            <a:endParaRPr lang="en-US" dirty="0" smtClean="0"/>
          </a:p>
          <a:p>
            <a:endParaRPr lang="en-US" dirty="0"/>
          </a:p>
        </p:txBody>
      </p:sp>
      <p:sp>
        <p:nvSpPr>
          <p:cNvPr id="4" name="Rounded Rectangle 3"/>
          <p:cNvSpPr/>
          <p:nvPr/>
        </p:nvSpPr>
        <p:spPr>
          <a:xfrm>
            <a:off x="3001468" y="2412458"/>
            <a:ext cx="2667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đối</a:t>
            </a:r>
            <a:r>
              <a:rPr lang="en-US" dirty="0" smtClean="0"/>
              <a:t> </a:t>
            </a:r>
            <a:r>
              <a:rPr lang="en-US" dirty="0" err="1" smtClean="0"/>
              <a:t>thủ</a:t>
            </a:r>
            <a:r>
              <a:rPr lang="en-US" dirty="0" smtClean="0"/>
              <a:t> </a:t>
            </a:r>
            <a:r>
              <a:rPr lang="en-US" dirty="0" err="1" smtClean="0"/>
              <a:t>tiềm</a:t>
            </a:r>
            <a:r>
              <a:rPr lang="en-US" dirty="0" smtClean="0"/>
              <a:t> </a:t>
            </a:r>
            <a:r>
              <a:rPr lang="en-US" dirty="0" err="1" smtClean="0"/>
              <a:t>năng</a:t>
            </a:r>
            <a:endParaRPr lang="en-US" dirty="0"/>
          </a:p>
        </p:txBody>
      </p:sp>
      <p:sp>
        <p:nvSpPr>
          <p:cNvPr id="5" name="Rounded Rectangle 4"/>
          <p:cNvSpPr/>
          <p:nvPr/>
        </p:nvSpPr>
        <p:spPr>
          <a:xfrm>
            <a:off x="3060289" y="3584844"/>
            <a:ext cx="2667000" cy="1056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Các</a:t>
            </a:r>
            <a:r>
              <a:rPr lang="en-US" dirty="0" smtClean="0"/>
              <a:t> </a:t>
            </a:r>
            <a:r>
              <a:rPr lang="en-US" dirty="0" err="1" smtClean="0"/>
              <a:t>đối</a:t>
            </a:r>
            <a:r>
              <a:rPr lang="en-US" dirty="0" smtClean="0"/>
              <a:t> </a:t>
            </a:r>
            <a:r>
              <a:rPr lang="en-US" dirty="0" err="1" smtClean="0"/>
              <a:t>thủ</a:t>
            </a:r>
            <a:r>
              <a:rPr lang="en-US" dirty="0" smtClean="0"/>
              <a:t> </a:t>
            </a:r>
            <a:r>
              <a:rPr lang="en-US" dirty="0" err="1" smtClean="0"/>
              <a:t>cạnh</a:t>
            </a:r>
            <a:r>
              <a:rPr lang="en-US" dirty="0" smtClean="0"/>
              <a:t> </a:t>
            </a:r>
            <a:r>
              <a:rPr lang="en-US" dirty="0" err="1" smtClean="0"/>
              <a:t>tranh</a:t>
            </a:r>
            <a:r>
              <a:rPr lang="en-US" dirty="0" smtClean="0"/>
              <a:t> </a:t>
            </a:r>
            <a:r>
              <a:rPr lang="en-US" dirty="0" err="1" smtClean="0"/>
              <a:t>trong</a:t>
            </a:r>
            <a:r>
              <a:rPr lang="en-US" dirty="0" smtClean="0"/>
              <a:t> </a:t>
            </a:r>
            <a:r>
              <a:rPr lang="en-US" dirty="0" err="1" smtClean="0"/>
              <a:t>ngành</a:t>
            </a:r>
            <a:endParaRPr lang="en-US" dirty="0" smtClean="0"/>
          </a:p>
          <a:p>
            <a:pPr algn="ctr"/>
            <a:r>
              <a:rPr lang="en-US" dirty="0" smtClean="0"/>
              <a:t>Sự </a:t>
            </a:r>
            <a:r>
              <a:rPr lang="en-US" dirty="0" err="1" smtClean="0"/>
              <a:t>cạnh</a:t>
            </a:r>
            <a:r>
              <a:rPr lang="en-US" dirty="0" smtClean="0"/>
              <a:t> </a:t>
            </a:r>
            <a:r>
              <a:rPr lang="en-US" dirty="0" err="1" smtClean="0"/>
              <a:t>tranh</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thủ</a:t>
            </a:r>
            <a:r>
              <a:rPr lang="en-US" dirty="0" smtClean="0"/>
              <a:t> </a:t>
            </a:r>
            <a:r>
              <a:rPr lang="en-US" dirty="0" err="1" smtClean="0"/>
              <a:t>hiện</a:t>
            </a:r>
            <a:r>
              <a:rPr lang="en-US" dirty="0" smtClean="0"/>
              <a:t> </a:t>
            </a:r>
            <a:r>
              <a:rPr lang="en-US" dirty="0" err="1" smtClean="0"/>
              <a:t>tại</a:t>
            </a:r>
            <a:endParaRPr lang="en-US" dirty="0"/>
          </a:p>
        </p:txBody>
      </p:sp>
      <p:sp>
        <p:nvSpPr>
          <p:cNvPr id="6" name="Rounded Rectangle 5"/>
          <p:cNvSpPr/>
          <p:nvPr/>
        </p:nvSpPr>
        <p:spPr>
          <a:xfrm>
            <a:off x="3050498" y="5410200"/>
            <a:ext cx="26670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Sản</a:t>
            </a:r>
            <a:r>
              <a:rPr lang="en-US" dirty="0" smtClean="0"/>
              <a:t> </a:t>
            </a:r>
            <a:r>
              <a:rPr lang="en-US" dirty="0" err="1" smtClean="0"/>
              <a:t>phẩm</a:t>
            </a:r>
            <a:r>
              <a:rPr lang="en-US" dirty="0" smtClean="0"/>
              <a:t> </a:t>
            </a:r>
            <a:r>
              <a:rPr lang="en-US" dirty="0" err="1" smtClean="0"/>
              <a:t>thay</a:t>
            </a:r>
            <a:r>
              <a:rPr lang="en-US" dirty="0" smtClean="0"/>
              <a:t> </a:t>
            </a:r>
            <a:r>
              <a:rPr lang="en-US" dirty="0" err="1" smtClean="0"/>
              <a:t>thế</a:t>
            </a:r>
            <a:endParaRPr lang="en-US" dirty="0"/>
          </a:p>
        </p:txBody>
      </p:sp>
      <p:sp>
        <p:nvSpPr>
          <p:cNvPr id="7" name="Rounded Rectangle 6"/>
          <p:cNvSpPr/>
          <p:nvPr/>
        </p:nvSpPr>
        <p:spPr>
          <a:xfrm>
            <a:off x="361013" y="3922811"/>
            <a:ext cx="1811624"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Nhà</a:t>
            </a:r>
            <a:r>
              <a:rPr lang="en-US" dirty="0" smtClean="0"/>
              <a:t> </a:t>
            </a:r>
            <a:r>
              <a:rPr lang="en-US" dirty="0" err="1" smtClean="0"/>
              <a:t>cung</a:t>
            </a:r>
            <a:r>
              <a:rPr lang="en-US" dirty="0" smtClean="0"/>
              <a:t> </a:t>
            </a:r>
            <a:r>
              <a:rPr lang="en-US" dirty="0" err="1" smtClean="0"/>
              <a:t>ứng</a:t>
            </a:r>
            <a:endParaRPr lang="en-US" dirty="0"/>
          </a:p>
        </p:txBody>
      </p:sp>
      <p:sp>
        <p:nvSpPr>
          <p:cNvPr id="8" name="Rounded Rectangle 7"/>
          <p:cNvSpPr/>
          <p:nvPr/>
        </p:nvSpPr>
        <p:spPr>
          <a:xfrm>
            <a:off x="6435152" y="3922811"/>
            <a:ext cx="1642048"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Khách</a:t>
            </a:r>
            <a:r>
              <a:rPr lang="en-US" dirty="0" smtClean="0"/>
              <a:t> </a:t>
            </a:r>
            <a:r>
              <a:rPr lang="en-US" dirty="0" err="1" smtClean="0"/>
              <a:t>hàng</a:t>
            </a:r>
            <a:endParaRPr lang="en-US" dirty="0"/>
          </a:p>
        </p:txBody>
      </p:sp>
      <p:sp>
        <p:nvSpPr>
          <p:cNvPr id="9" name="Down Arrow 8"/>
          <p:cNvSpPr/>
          <p:nvPr/>
        </p:nvSpPr>
        <p:spPr>
          <a:xfrm>
            <a:off x="4220668" y="3099289"/>
            <a:ext cx="228600" cy="296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4220668" y="4876800"/>
            <a:ext cx="234534" cy="3911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443139" y="3995421"/>
            <a:ext cx="346648" cy="193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5890720" y="3995420"/>
            <a:ext cx="381000" cy="1931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88651" y="2782452"/>
            <a:ext cx="1524000" cy="523220"/>
          </a:xfrm>
          <a:prstGeom prst="rect">
            <a:avLst/>
          </a:prstGeom>
          <a:noFill/>
        </p:spPr>
        <p:txBody>
          <a:bodyPr wrap="square" rtlCol="0">
            <a:spAutoFit/>
          </a:bodyPr>
          <a:lstStyle/>
          <a:p>
            <a:r>
              <a:rPr lang="en-US" dirty="0" err="1" smtClean="0"/>
              <a:t>Quyền</a:t>
            </a:r>
            <a:r>
              <a:rPr lang="en-US" dirty="0" smtClean="0"/>
              <a:t> </a:t>
            </a:r>
            <a:r>
              <a:rPr lang="en-US" dirty="0" err="1" smtClean="0"/>
              <a:t>thương</a:t>
            </a:r>
            <a:r>
              <a:rPr lang="en-US" dirty="0" smtClean="0"/>
              <a:t> </a:t>
            </a:r>
            <a:r>
              <a:rPr lang="en-US" dirty="0" err="1" smtClean="0"/>
              <a:t>lượng</a:t>
            </a:r>
            <a:r>
              <a:rPr lang="en-US" dirty="0" smtClean="0"/>
              <a:t> </a:t>
            </a:r>
            <a:r>
              <a:rPr lang="en-US" dirty="0" err="1" smtClean="0"/>
              <a:t>của</a:t>
            </a:r>
            <a:r>
              <a:rPr lang="en-US" dirty="0" smtClean="0"/>
              <a:t> NCU</a:t>
            </a:r>
            <a:endParaRPr lang="en-US" dirty="0"/>
          </a:p>
        </p:txBody>
      </p:sp>
      <p:sp>
        <p:nvSpPr>
          <p:cNvPr id="14" name="TextBox 13"/>
          <p:cNvSpPr txBox="1"/>
          <p:nvPr/>
        </p:nvSpPr>
        <p:spPr>
          <a:xfrm>
            <a:off x="550576" y="5231368"/>
            <a:ext cx="1524000" cy="738664"/>
          </a:xfrm>
          <a:prstGeom prst="rect">
            <a:avLst/>
          </a:prstGeom>
          <a:noFill/>
        </p:spPr>
        <p:txBody>
          <a:bodyPr wrap="square" rtlCol="0">
            <a:spAutoFit/>
          </a:bodyPr>
          <a:lstStyle/>
          <a:p>
            <a:r>
              <a:rPr lang="en-US" dirty="0" err="1" smtClean="0"/>
              <a:t>Nguy</a:t>
            </a:r>
            <a:r>
              <a:rPr lang="en-US" dirty="0" smtClean="0"/>
              <a:t> </a:t>
            </a:r>
            <a:r>
              <a:rPr lang="en-US" dirty="0" err="1" smtClean="0"/>
              <a:t>cơ</a:t>
            </a:r>
            <a:r>
              <a:rPr lang="en-US" dirty="0" smtClean="0"/>
              <a:t> </a:t>
            </a:r>
            <a:r>
              <a:rPr lang="en-US" dirty="0" err="1" smtClean="0"/>
              <a:t>của</a:t>
            </a:r>
            <a:r>
              <a:rPr lang="en-US" dirty="0" smtClean="0"/>
              <a:t> </a:t>
            </a:r>
            <a:r>
              <a:rPr lang="en-US" dirty="0" err="1" smtClean="0"/>
              <a:t>sản</a:t>
            </a:r>
            <a:r>
              <a:rPr lang="en-US" dirty="0" smtClean="0"/>
              <a:t> </a:t>
            </a:r>
            <a:r>
              <a:rPr lang="en-US" dirty="0" err="1" smtClean="0"/>
              <a:t>phẩm</a:t>
            </a:r>
            <a:r>
              <a:rPr lang="en-US" dirty="0" smtClean="0"/>
              <a:t> &amp; </a:t>
            </a:r>
            <a:r>
              <a:rPr lang="en-US" dirty="0" err="1" smtClean="0"/>
              <a:t>dịch</a:t>
            </a:r>
            <a:r>
              <a:rPr lang="en-US" dirty="0" smtClean="0"/>
              <a:t> </a:t>
            </a:r>
            <a:r>
              <a:rPr lang="en-US" dirty="0" err="1" smtClean="0"/>
              <a:t>vụ</a:t>
            </a:r>
            <a:r>
              <a:rPr lang="en-US" dirty="0" smtClean="0"/>
              <a:t> </a:t>
            </a:r>
            <a:r>
              <a:rPr lang="en-US" dirty="0" err="1" smtClean="0"/>
              <a:t>thay</a:t>
            </a:r>
            <a:r>
              <a:rPr lang="en-US" dirty="0" smtClean="0"/>
              <a:t> </a:t>
            </a:r>
            <a:r>
              <a:rPr lang="en-US" dirty="0" err="1" smtClean="0"/>
              <a:t>thế</a:t>
            </a:r>
            <a:endParaRPr lang="en-US" dirty="0"/>
          </a:p>
        </p:txBody>
      </p:sp>
      <p:sp>
        <p:nvSpPr>
          <p:cNvPr id="15" name="TextBox 14"/>
          <p:cNvSpPr txBox="1"/>
          <p:nvPr/>
        </p:nvSpPr>
        <p:spPr>
          <a:xfrm>
            <a:off x="6452485" y="2613010"/>
            <a:ext cx="1524000" cy="738664"/>
          </a:xfrm>
          <a:prstGeom prst="rect">
            <a:avLst/>
          </a:prstGeom>
          <a:noFill/>
        </p:spPr>
        <p:txBody>
          <a:bodyPr wrap="square" rtlCol="0">
            <a:spAutoFit/>
          </a:bodyPr>
          <a:lstStyle/>
          <a:p>
            <a:r>
              <a:rPr lang="en-US" dirty="0" err="1" smtClean="0"/>
              <a:t>Nguy</a:t>
            </a:r>
            <a:r>
              <a:rPr lang="en-US" dirty="0" smtClean="0"/>
              <a:t> </a:t>
            </a:r>
            <a:r>
              <a:rPr lang="en-US" dirty="0" err="1" smtClean="0"/>
              <a:t>cơ</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mới</a:t>
            </a:r>
            <a:r>
              <a:rPr lang="en-US" dirty="0" smtClean="0"/>
              <a:t> </a:t>
            </a:r>
            <a:r>
              <a:rPr lang="en-US" dirty="0" err="1" smtClean="0"/>
              <a:t>nhập</a:t>
            </a:r>
            <a:r>
              <a:rPr lang="en-US" dirty="0" smtClean="0"/>
              <a:t> </a:t>
            </a:r>
            <a:r>
              <a:rPr lang="en-US" dirty="0" err="1" smtClean="0"/>
              <a:t>cuộc</a:t>
            </a:r>
            <a:endParaRPr lang="en-US" dirty="0"/>
          </a:p>
        </p:txBody>
      </p:sp>
      <p:sp>
        <p:nvSpPr>
          <p:cNvPr id="16" name="TextBox 15"/>
          <p:cNvSpPr txBox="1"/>
          <p:nvPr/>
        </p:nvSpPr>
        <p:spPr>
          <a:xfrm>
            <a:off x="6545190" y="5188592"/>
            <a:ext cx="1524000" cy="738664"/>
          </a:xfrm>
          <a:prstGeom prst="rect">
            <a:avLst/>
          </a:prstGeom>
          <a:noFill/>
        </p:spPr>
        <p:txBody>
          <a:bodyPr wrap="square" rtlCol="0">
            <a:spAutoFit/>
          </a:bodyPr>
          <a:lstStyle/>
          <a:p>
            <a:r>
              <a:rPr lang="en-US" dirty="0" err="1" smtClean="0"/>
              <a:t>Quyền</a:t>
            </a:r>
            <a:r>
              <a:rPr lang="en-US" dirty="0" smtClean="0"/>
              <a:t> </a:t>
            </a:r>
            <a:r>
              <a:rPr lang="en-US" dirty="0" err="1" smtClean="0"/>
              <a:t>thương</a:t>
            </a:r>
            <a:r>
              <a:rPr lang="en-US" dirty="0" smtClean="0"/>
              <a:t> </a:t>
            </a:r>
            <a:r>
              <a:rPr lang="en-US" dirty="0" err="1" smtClean="0"/>
              <a:t>lượng</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mua</a:t>
            </a:r>
            <a:endParaRPr lang="en-US" dirty="0"/>
          </a:p>
        </p:txBody>
      </p:sp>
    </p:spTree>
    <p:extLst>
      <p:ext uri="{BB962C8B-B14F-4D97-AF65-F5344CB8AC3E}">
        <p14:creationId xmlns:p14="http://schemas.microsoft.com/office/powerpoint/2010/main" val="41922639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81000" y="1245797"/>
            <a:ext cx="8229600" cy="1015663"/>
          </a:xfrm>
          <a:prstGeom prst="rect">
            <a:avLst/>
          </a:prstGeom>
          <a:noFill/>
        </p:spPr>
        <p:txBody>
          <a:bodyPr wrap="square" rtlCol="0">
            <a:spAutoFit/>
          </a:bodyPr>
          <a:lstStyle/>
          <a:p>
            <a:r>
              <a:rPr lang="en-US" sz="1600" b="1" dirty="0" smtClean="0"/>
              <a:t>2.1 </a:t>
            </a:r>
            <a:r>
              <a:rPr lang="en-US" sz="1600" b="1" dirty="0" err="1" smtClean="0"/>
              <a:t>Các</a:t>
            </a:r>
            <a:r>
              <a:rPr lang="en-US" sz="1600" b="1" dirty="0" smtClean="0"/>
              <a:t> </a:t>
            </a:r>
            <a:r>
              <a:rPr lang="en-US" sz="1600" b="1" dirty="0" err="1" smtClean="0"/>
              <a:t>phương</a:t>
            </a:r>
            <a:r>
              <a:rPr lang="en-US" sz="1600" b="1" dirty="0" smtClean="0"/>
              <a:t> </a:t>
            </a:r>
            <a:r>
              <a:rPr lang="en-US" sz="1600" b="1" dirty="0" err="1" smtClean="0"/>
              <a:t>pháp</a:t>
            </a:r>
            <a:r>
              <a:rPr lang="en-US" sz="1600" b="1" dirty="0" smtClean="0"/>
              <a:t> </a:t>
            </a:r>
            <a:r>
              <a:rPr lang="en-US" sz="1600" b="1" dirty="0" err="1" smtClean="0"/>
              <a:t>phân</a:t>
            </a:r>
            <a:r>
              <a:rPr lang="en-US" sz="1600" b="1" dirty="0" smtClean="0"/>
              <a:t> </a:t>
            </a:r>
            <a:r>
              <a:rPr lang="en-US" sz="1600" b="1" dirty="0" err="1" smtClean="0"/>
              <a:t>tích</a:t>
            </a:r>
            <a:r>
              <a:rPr lang="en-US" sz="1600" dirty="0" smtClean="0"/>
              <a:t>:</a:t>
            </a:r>
          </a:p>
          <a:p>
            <a:r>
              <a:rPr lang="en-US" sz="1600" dirty="0" smtClean="0"/>
              <a:t>2.1.2 </a:t>
            </a:r>
            <a:r>
              <a:rPr lang="en-US" sz="1600" dirty="0" err="1" smtClean="0"/>
              <a:t>Mô</a:t>
            </a:r>
            <a:r>
              <a:rPr lang="en-US" sz="1600" dirty="0" smtClean="0"/>
              <a:t> </a:t>
            </a:r>
            <a:r>
              <a:rPr lang="en-US" sz="1600" dirty="0" err="1" smtClean="0"/>
              <a:t>hình</a:t>
            </a:r>
            <a:r>
              <a:rPr lang="en-US" sz="1600" dirty="0" smtClean="0"/>
              <a:t> SWOT</a:t>
            </a:r>
          </a:p>
          <a:p>
            <a:endParaRPr lang="en-US" dirty="0" smtClean="0"/>
          </a:p>
          <a:p>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3338582690"/>
              </p:ext>
            </p:extLst>
          </p:nvPr>
        </p:nvGraphicFramePr>
        <p:xfrm>
          <a:off x="1447800" y="2321748"/>
          <a:ext cx="6096000" cy="770129"/>
        </p:xfrm>
        <a:graphic>
          <a:graphicData uri="http://schemas.openxmlformats.org/drawingml/2006/table">
            <a:tbl>
              <a:tblPr firstRow="1" bandRow="1">
                <a:tableStyleId>{5C22544A-7EE6-4342-B048-85BDC9FD1C3A}</a:tableStyleId>
              </a:tblPr>
              <a:tblGrid>
                <a:gridCol w="3048000"/>
                <a:gridCol w="3048000"/>
              </a:tblGrid>
              <a:tr h="399289">
                <a:tc>
                  <a:txBody>
                    <a:bodyPr/>
                    <a:lstStyle/>
                    <a:p>
                      <a:pPr algn="ctr"/>
                      <a:r>
                        <a:rPr lang="en-US" dirty="0" smtClean="0"/>
                        <a:t>Strengths</a:t>
                      </a:r>
                      <a:endParaRPr lang="en-US" dirty="0"/>
                    </a:p>
                  </a:txBody>
                  <a:tcPr/>
                </a:tc>
                <a:tc>
                  <a:txBody>
                    <a:bodyPr/>
                    <a:lstStyle/>
                    <a:p>
                      <a:pPr algn="ctr"/>
                      <a:r>
                        <a:rPr lang="en-US" dirty="0" smtClean="0"/>
                        <a:t>Weaknesses</a:t>
                      </a:r>
                      <a:endParaRPr lang="en-US" dirty="0"/>
                    </a:p>
                  </a:txBody>
                  <a:tcPr/>
                </a:tc>
              </a:tr>
              <a:tr h="370840">
                <a:tc>
                  <a:txBody>
                    <a:bodyPr/>
                    <a:lstStyle/>
                    <a:p>
                      <a:pPr algn="ctr"/>
                      <a:r>
                        <a:rPr lang="en-US" dirty="0" err="1" smtClean="0"/>
                        <a:t>Oportunities</a:t>
                      </a:r>
                      <a:endParaRPr lang="en-US" dirty="0"/>
                    </a:p>
                  </a:txBody>
                  <a:tcPr/>
                </a:tc>
                <a:tc>
                  <a:txBody>
                    <a:bodyPr/>
                    <a:lstStyle/>
                    <a:p>
                      <a:pPr algn="ctr"/>
                      <a:r>
                        <a:rPr lang="en-US" dirty="0" smtClean="0"/>
                        <a:t>Threats</a:t>
                      </a:r>
                      <a:endParaRPr lang="en-US" dirty="0"/>
                    </a:p>
                  </a:txBody>
                  <a:tcPr/>
                </a:tc>
              </a:tr>
            </a:tbl>
          </a:graphicData>
        </a:graphic>
      </p:graphicFrame>
    </p:spTree>
    <p:extLst>
      <p:ext uri="{BB962C8B-B14F-4D97-AF65-F5344CB8AC3E}">
        <p14:creationId xmlns:p14="http://schemas.microsoft.com/office/powerpoint/2010/main" val="3506839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81000" y="1066800"/>
            <a:ext cx="8229600" cy="1600438"/>
          </a:xfrm>
          <a:prstGeom prst="rect">
            <a:avLst/>
          </a:prstGeom>
          <a:noFill/>
        </p:spPr>
        <p:txBody>
          <a:bodyPr wrap="square" rtlCol="0">
            <a:spAutoFit/>
          </a:bodyPr>
          <a:lstStyle/>
          <a:p>
            <a:r>
              <a:rPr lang="en-US" b="1" dirty="0" smtClean="0"/>
              <a:t>2.1 </a:t>
            </a:r>
            <a:r>
              <a:rPr lang="en-US" b="1" dirty="0" err="1" smtClean="0"/>
              <a:t>Các</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a:t>
            </a:r>
          </a:p>
          <a:p>
            <a:r>
              <a:rPr lang="en-US" dirty="0" smtClean="0"/>
              <a:t>2.1.3 </a:t>
            </a:r>
            <a:r>
              <a:rPr lang="en-US" dirty="0" err="1" smtClean="0"/>
              <a:t>Mô</a:t>
            </a:r>
            <a:r>
              <a:rPr lang="en-US" dirty="0" smtClean="0"/>
              <a:t> </a:t>
            </a:r>
            <a:r>
              <a:rPr lang="en-US" dirty="0" err="1" smtClean="0"/>
              <a:t>hình</a:t>
            </a:r>
            <a:r>
              <a:rPr lang="en-US" dirty="0" smtClean="0"/>
              <a:t> </a:t>
            </a:r>
            <a:r>
              <a:rPr lang="en-US" dirty="0" err="1" smtClean="0"/>
              <a:t>trưởng</a:t>
            </a:r>
            <a:r>
              <a:rPr lang="en-US" dirty="0" smtClean="0"/>
              <a:t> </a:t>
            </a:r>
            <a:r>
              <a:rPr lang="en-US" dirty="0" err="1" smtClean="0"/>
              <a:t>thành</a:t>
            </a:r>
            <a:r>
              <a:rPr lang="en-US" dirty="0" smtClean="0"/>
              <a:t> 4 </a:t>
            </a:r>
            <a:r>
              <a:rPr lang="en-US" dirty="0" err="1" smtClean="0"/>
              <a:t>giai</a:t>
            </a:r>
            <a:r>
              <a:rPr lang="en-US" dirty="0" smtClean="0"/>
              <a:t> </a:t>
            </a:r>
            <a:r>
              <a:rPr lang="en-US" dirty="0" err="1" smtClean="0"/>
              <a:t>đoạn</a:t>
            </a:r>
            <a:r>
              <a:rPr lang="en-US" dirty="0" smtClean="0"/>
              <a:t> </a:t>
            </a:r>
            <a:r>
              <a:rPr lang="en-US" dirty="0" err="1" smtClean="0"/>
              <a:t>cho</a:t>
            </a:r>
            <a:r>
              <a:rPr lang="en-US" dirty="0" smtClean="0"/>
              <a:t> </a:t>
            </a:r>
            <a:r>
              <a:rPr lang="en-US" dirty="0" err="1" smtClean="0"/>
              <a:t>các</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ứng</a:t>
            </a:r>
            <a:r>
              <a:rPr lang="en-US" dirty="0" smtClean="0"/>
              <a:t> </a:t>
            </a:r>
            <a:r>
              <a:rPr lang="en-US" dirty="0" err="1" smtClean="0"/>
              <a:t>dụng</a:t>
            </a:r>
            <a:r>
              <a:rPr lang="en-US" dirty="0" smtClean="0"/>
              <a:t> TMĐT </a:t>
            </a:r>
            <a:r>
              <a:rPr lang="en-US" dirty="0" err="1" smtClean="0"/>
              <a:t>của</a:t>
            </a:r>
            <a:r>
              <a:rPr lang="en-US" dirty="0" smtClean="0"/>
              <a:t> Gartner</a:t>
            </a:r>
          </a:p>
          <a:p>
            <a:endParaRPr lang="en-US" dirty="0"/>
          </a:p>
          <a:p>
            <a:r>
              <a:rPr lang="en-US" dirty="0" err="1" smtClean="0"/>
              <a:t>Cần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chúng</a:t>
            </a:r>
            <a:r>
              <a:rPr lang="en-US" dirty="0" smtClean="0"/>
              <a:t> ta </a:t>
            </a:r>
            <a:r>
              <a:rPr lang="en-US" dirty="0" err="1" smtClean="0"/>
              <a:t>đang</a:t>
            </a:r>
            <a:r>
              <a:rPr lang="en-US" dirty="0" smtClean="0"/>
              <a:t> ở </a:t>
            </a:r>
            <a:r>
              <a:rPr lang="en-US" dirty="0" err="1" smtClean="0"/>
              <a:t>đâu</a:t>
            </a:r>
            <a:r>
              <a:rPr lang="en-US" dirty="0" smtClean="0"/>
              <a:t> </a:t>
            </a:r>
            <a:r>
              <a:rPr lang="en-US" dirty="0" err="1" smtClean="0"/>
              <a:t>và</a:t>
            </a:r>
            <a:r>
              <a:rPr lang="en-US" dirty="0" smtClean="0"/>
              <a:t> </a:t>
            </a:r>
            <a:r>
              <a:rPr lang="en-US" dirty="0" err="1" smtClean="0"/>
              <a:t>đặt</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đi</a:t>
            </a:r>
            <a:r>
              <a:rPr lang="en-US" dirty="0" smtClean="0"/>
              <a:t> </a:t>
            </a:r>
            <a:r>
              <a:rPr lang="en-US" dirty="0" err="1" smtClean="0"/>
              <a:t>tới</a:t>
            </a:r>
            <a:r>
              <a:rPr lang="en-US" dirty="0" smtClean="0"/>
              <a:t> </a:t>
            </a:r>
            <a:r>
              <a:rPr lang="en-US" dirty="0" err="1" smtClean="0"/>
              <a:t>đâu</a:t>
            </a:r>
            <a:r>
              <a:rPr lang="en-US" dirty="0" smtClean="0"/>
              <a:t> (TO BE) </a:t>
            </a:r>
            <a:r>
              <a:rPr lang="en-US" dirty="0" err="1" smtClean="0"/>
              <a:t>trong</a:t>
            </a:r>
            <a:r>
              <a:rPr lang="en-US" dirty="0" smtClean="0"/>
              <a:t> </a:t>
            </a:r>
            <a:r>
              <a:rPr lang="en-US" dirty="0" err="1" smtClean="0"/>
              <a:t>phát</a:t>
            </a:r>
            <a:r>
              <a:rPr lang="en-US" dirty="0" smtClean="0"/>
              <a:t> </a:t>
            </a:r>
            <a:r>
              <a:rPr lang="en-US" dirty="0" err="1" smtClean="0"/>
              <a:t>triển</a:t>
            </a:r>
            <a:r>
              <a:rPr lang="en-US" dirty="0" smtClean="0"/>
              <a:t> TMĐT </a:t>
            </a:r>
            <a:r>
              <a:rPr lang="en-US" dirty="0" err="1" smtClean="0"/>
              <a:t>và</a:t>
            </a:r>
            <a:r>
              <a:rPr lang="en-US" dirty="0" smtClean="0"/>
              <a:t> </a:t>
            </a:r>
            <a:r>
              <a:rPr lang="en-US" dirty="0" err="1" smtClean="0"/>
              <a:t>lộ</a:t>
            </a:r>
            <a:r>
              <a:rPr lang="en-US" dirty="0" smtClean="0"/>
              <a:t> </a:t>
            </a:r>
            <a:r>
              <a:rPr lang="en-US" dirty="0" err="1" smtClean="0"/>
              <a:t>trình</a:t>
            </a:r>
            <a:r>
              <a:rPr lang="en-US" dirty="0" smtClean="0"/>
              <a:t> </a:t>
            </a:r>
            <a:r>
              <a:rPr lang="en-US" dirty="0" err="1" smtClean="0"/>
              <a:t>đạt</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đó</a:t>
            </a:r>
            <a:endParaRPr lang="en-US" dirty="0" smtClean="0"/>
          </a:p>
          <a:p>
            <a:endParaRPr lang="en-US" dirty="0" smtClean="0"/>
          </a:p>
          <a:p>
            <a:endParaRPr lang="en-US" dirty="0"/>
          </a:p>
        </p:txBody>
      </p:sp>
      <p:pic>
        <p:nvPicPr>
          <p:cNvPr id="10" name="Picture 9"/>
          <p:cNvPicPr>
            <a:picLocks noChangeAspect="1"/>
          </p:cNvPicPr>
          <p:nvPr/>
        </p:nvPicPr>
        <p:blipFill>
          <a:blip r:embed="rId3">
            <a:lum contrast="16000"/>
          </a:blip>
          <a:stretch>
            <a:fillRect/>
          </a:stretch>
        </p:blipFill>
        <p:spPr>
          <a:xfrm>
            <a:off x="1143000" y="2271164"/>
            <a:ext cx="7315200" cy="4600283"/>
          </a:xfrm>
          <a:prstGeom prst="rect">
            <a:avLst/>
          </a:prstGeom>
        </p:spPr>
      </p:pic>
    </p:spTree>
    <p:extLst>
      <p:ext uri="{BB962C8B-B14F-4D97-AF65-F5344CB8AC3E}">
        <p14:creationId xmlns:p14="http://schemas.microsoft.com/office/powerpoint/2010/main" val="8806467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81000" y="1066800"/>
            <a:ext cx="8229600" cy="1477328"/>
          </a:xfrm>
          <a:prstGeom prst="rect">
            <a:avLst/>
          </a:prstGeom>
          <a:noFill/>
        </p:spPr>
        <p:txBody>
          <a:bodyPr wrap="square" rtlCol="0">
            <a:spAutoFit/>
          </a:bodyPr>
          <a:lstStyle/>
          <a:p>
            <a:r>
              <a:rPr lang="en-US" b="1" dirty="0" smtClean="0"/>
              <a:t>2.1 </a:t>
            </a:r>
            <a:r>
              <a:rPr lang="en-US" b="1" dirty="0" err="1" smtClean="0"/>
              <a:t>Các</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a:t>
            </a:r>
          </a:p>
          <a:p>
            <a:r>
              <a:rPr lang="en-US" sz="1600" dirty="0" smtClean="0"/>
              <a:t>2.1.3 </a:t>
            </a:r>
            <a:r>
              <a:rPr lang="en-US" sz="1600" dirty="0" err="1" smtClean="0"/>
              <a:t>Mô</a:t>
            </a:r>
            <a:r>
              <a:rPr lang="en-US" sz="1600" dirty="0" smtClean="0"/>
              <a:t> </a:t>
            </a:r>
            <a:r>
              <a:rPr lang="en-US" sz="1600" dirty="0" err="1" smtClean="0"/>
              <a:t>hình</a:t>
            </a:r>
            <a:r>
              <a:rPr lang="en-US" sz="1600" dirty="0" smtClean="0"/>
              <a:t> </a:t>
            </a:r>
            <a:r>
              <a:rPr lang="en-US" sz="1600" dirty="0" err="1" smtClean="0"/>
              <a:t>trưởng</a:t>
            </a:r>
            <a:r>
              <a:rPr lang="en-US" sz="1600" dirty="0" smtClean="0"/>
              <a:t> </a:t>
            </a:r>
            <a:r>
              <a:rPr lang="en-US" sz="1600" dirty="0" err="1" smtClean="0"/>
              <a:t>thành</a:t>
            </a:r>
            <a:r>
              <a:rPr lang="en-US" sz="1600" dirty="0" smtClean="0"/>
              <a:t> 4 </a:t>
            </a:r>
            <a:r>
              <a:rPr lang="en-US" sz="1600" dirty="0" err="1" smtClean="0"/>
              <a:t>giai</a:t>
            </a:r>
            <a:r>
              <a:rPr lang="en-US" sz="1600" dirty="0" smtClean="0"/>
              <a:t> </a:t>
            </a:r>
            <a:r>
              <a:rPr lang="en-US" sz="1600" dirty="0" err="1" smtClean="0"/>
              <a:t>đoạn</a:t>
            </a:r>
            <a:r>
              <a:rPr lang="en-US" sz="1600" dirty="0" smtClean="0"/>
              <a:t> </a:t>
            </a:r>
            <a:r>
              <a:rPr lang="en-US" sz="1600" dirty="0" err="1" smtClean="0"/>
              <a:t>cho</a:t>
            </a:r>
            <a:r>
              <a:rPr lang="en-US" sz="1600" dirty="0" smtClean="0"/>
              <a:t> </a:t>
            </a:r>
            <a:r>
              <a:rPr lang="en-US" sz="1600" dirty="0" err="1" smtClean="0"/>
              <a:t>các</a:t>
            </a:r>
            <a:r>
              <a:rPr lang="en-US" sz="1600" dirty="0" smtClean="0"/>
              <a:t> </a:t>
            </a:r>
            <a:r>
              <a:rPr lang="en-US" sz="1600" dirty="0" err="1" smtClean="0"/>
              <a:t>tổ</a:t>
            </a:r>
            <a:r>
              <a:rPr lang="en-US" sz="1600" dirty="0" smtClean="0"/>
              <a:t> </a:t>
            </a:r>
            <a:r>
              <a:rPr lang="en-US" sz="1600" dirty="0" err="1" smtClean="0"/>
              <a:t>chức</a:t>
            </a:r>
            <a:r>
              <a:rPr lang="en-US" sz="1600" dirty="0" smtClean="0"/>
              <a:t> </a:t>
            </a:r>
            <a:r>
              <a:rPr lang="en-US" sz="1600" dirty="0" err="1" smtClean="0"/>
              <a:t>ứng</a:t>
            </a:r>
            <a:r>
              <a:rPr lang="en-US" sz="1600" dirty="0" smtClean="0"/>
              <a:t> </a:t>
            </a:r>
            <a:r>
              <a:rPr lang="en-US" sz="1600" dirty="0" err="1" smtClean="0"/>
              <a:t>dụng</a:t>
            </a:r>
            <a:r>
              <a:rPr lang="en-US" sz="1600" dirty="0" smtClean="0"/>
              <a:t> TMĐT </a:t>
            </a:r>
            <a:r>
              <a:rPr lang="en-US" sz="1600" dirty="0" err="1" smtClean="0"/>
              <a:t>của</a:t>
            </a:r>
            <a:r>
              <a:rPr lang="en-US" sz="1600" dirty="0" smtClean="0"/>
              <a:t> Gartner</a:t>
            </a:r>
          </a:p>
          <a:p>
            <a:endParaRPr lang="en-US" sz="1600" dirty="0"/>
          </a:p>
          <a:p>
            <a:r>
              <a:rPr lang="en-US" sz="1600" dirty="0" err="1" smtClean="0"/>
              <a:t>Ví</a:t>
            </a:r>
            <a:r>
              <a:rPr lang="en-US" sz="1600" dirty="0" smtClean="0"/>
              <a:t> </a:t>
            </a:r>
            <a:r>
              <a:rPr lang="en-US" sz="1600" dirty="0" err="1" smtClean="0"/>
              <a:t>dụ</a:t>
            </a:r>
            <a:r>
              <a:rPr lang="en-US" sz="1600" dirty="0" smtClean="0"/>
              <a:t>: </a:t>
            </a:r>
            <a:r>
              <a:rPr lang="en-US" sz="1600" dirty="0" err="1" smtClean="0"/>
              <a:t>Lộ</a:t>
            </a:r>
            <a:r>
              <a:rPr lang="en-US" sz="1600" dirty="0" smtClean="0"/>
              <a:t> </a:t>
            </a:r>
            <a:r>
              <a:rPr lang="en-US" sz="1600" dirty="0" err="1" smtClean="0"/>
              <a:t>trình</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Ứng</a:t>
            </a:r>
            <a:r>
              <a:rPr lang="en-US" sz="1600" dirty="0" smtClean="0"/>
              <a:t> </a:t>
            </a:r>
            <a:r>
              <a:rPr lang="en-US" sz="1600" dirty="0" err="1" smtClean="0"/>
              <a:t>dụng</a:t>
            </a:r>
            <a:r>
              <a:rPr lang="en-US" sz="1600" dirty="0" smtClean="0"/>
              <a:t> </a:t>
            </a:r>
            <a:r>
              <a:rPr lang="en-US" sz="1600" dirty="0" err="1" smtClean="0"/>
              <a:t>trên</a:t>
            </a:r>
            <a:r>
              <a:rPr lang="en-US" sz="1600" dirty="0" smtClean="0"/>
              <a:t> di </a:t>
            </a:r>
            <a:r>
              <a:rPr lang="en-US" sz="1600" dirty="0" err="1" smtClean="0"/>
              <a:t>động</a:t>
            </a:r>
            <a:r>
              <a:rPr lang="en-US" sz="1600" dirty="0" smtClean="0"/>
              <a:t> </a:t>
            </a:r>
            <a:r>
              <a:rPr lang="en-US" sz="1600" dirty="0" err="1" smtClean="0"/>
              <a:t>của</a:t>
            </a:r>
            <a:r>
              <a:rPr lang="en-US" sz="1600" dirty="0" smtClean="0"/>
              <a:t> Sendo.vn</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685800" y="1905000"/>
            <a:ext cx="8254699" cy="4700423"/>
          </a:xfrm>
          <a:prstGeom prst="rect">
            <a:avLst/>
          </a:prstGeom>
        </p:spPr>
      </p:pic>
    </p:spTree>
    <p:extLst>
      <p:ext uri="{BB962C8B-B14F-4D97-AF65-F5344CB8AC3E}">
        <p14:creationId xmlns:p14="http://schemas.microsoft.com/office/powerpoint/2010/main" val="2920357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
        <p:nvSpPr>
          <p:cNvPr id="3" name="TextBox 2"/>
          <p:cNvSpPr txBox="1"/>
          <p:nvPr/>
        </p:nvSpPr>
        <p:spPr>
          <a:xfrm>
            <a:off x="304800" y="1905000"/>
            <a:ext cx="8458200" cy="2862322"/>
          </a:xfrm>
          <a:prstGeom prst="rect">
            <a:avLst/>
          </a:prstGeom>
          <a:noFill/>
        </p:spPr>
        <p:txBody>
          <a:bodyPr wrap="square" rtlCol="0">
            <a:spAutoFit/>
          </a:bodyPr>
          <a:lstStyle/>
          <a:p>
            <a:r>
              <a:rPr lang="en-US" sz="1800" dirty="0" err="1" smtClean="0"/>
              <a:t>Chương</a:t>
            </a:r>
            <a:r>
              <a:rPr lang="en-US" sz="1800" dirty="0" smtClean="0"/>
              <a:t> 0: </a:t>
            </a:r>
            <a:r>
              <a:rPr lang="en-US" sz="1800" dirty="0" err="1" smtClean="0"/>
              <a:t>Tổng</a:t>
            </a:r>
            <a:r>
              <a:rPr lang="en-US" sz="1800" dirty="0" smtClean="0"/>
              <a:t> </a:t>
            </a:r>
            <a:r>
              <a:rPr lang="en-US" sz="1800" dirty="0" err="1" smtClean="0"/>
              <a:t>quan</a:t>
            </a:r>
            <a:r>
              <a:rPr lang="en-US" sz="1800" dirty="0" smtClean="0"/>
              <a:t> </a:t>
            </a:r>
            <a:r>
              <a:rPr lang="en-US" sz="1800" dirty="0" err="1" smtClean="0"/>
              <a:t>về</a:t>
            </a:r>
            <a:r>
              <a:rPr lang="en-US" sz="1800" dirty="0" smtClean="0"/>
              <a:t> </a:t>
            </a:r>
            <a:r>
              <a:rPr lang="en-US" sz="1800" dirty="0" err="1" smtClean="0"/>
              <a:t>Thương</a:t>
            </a:r>
            <a:r>
              <a:rPr lang="en-US" sz="1800" dirty="0" smtClean="0"/>
              <a:t> </a:t>
            </a:r>
            <a:r>
              <a:rPr lang="en-US" sz="1800" dirty="0" err="1" smtClean="0"/>
              <a:t>mại</a:t>
            </a:r>
            <a:r>
              <a:rPr lang="en-US" sz="1800" dirty="0" smtClean="0"/>
              <a:t> </a:t>
            </a:r>
            <a:r>
              <a:rPr lang="en-US" sz="1800" dirty="0" err="1" smtClean="0"/>
              <a:t>điện</a:t>
            </a:r>
            <a:r>
              <a:rPr lang="en-US" sz="1800" dirty="0" smtClean="0"/>
              <a:t> </a:t>
            </a:r>
            <a:r>
              <a:rPr lang="en-US" sz="1800" dirty="0" err="1" smtClean="0"/>
              <a:t>tử</a:t>
            </a:r>
            <a:endParaRPr lang="en-US" sz="1800" dirty="0" smtClean="0"/>
          </a:p>
          <a:p>
            <a:endParaRPr lang="en-US" sz="1800" dirty="0" smtClean="0"/>
          </a:p>
          <a:p>
            <a:r>
              <a:rPr lang="en-US" sz="1800" dirty="0" err="1" smtClean="0"/>
              <a:t>Chương</a:t>
            </a:r>
            <a:r>
              <a:rPr lang="en-US" sz="1800" dirty="0" smtClean="0"/>
              <a:t> 1: </a:t>
            </a:r>
            <a:r>
              <a:rPr lang="en-US" sz="1800" dirty="0" err="1" smtClean="0"/>
              <a:t>Giới</a:t>
            </a:r>
            <a:r>
              <a:rPr lang="en-US" sz="1800" dirty="0" smtClean="0"/>
              <a:t> </a:t>
            </a:r>
            <a:r>
              <a:rPr lang="en-US" sz="1800" dirty="0" err="1" smtClean="0"/>
              <a:t>thiệu</a:t>
            </a:r>
            <a:r>
              <a:rPr lang="en-US" sz="1800" dirty="0" smtClean="0"/>
              <a:t> </a:t>
            </a:r>
            <a:r>
              <a:rPr lang="en-US" sz="1800" dirty="0" err="1" smtClean="0"/>
              <a:t>và</a:t>
            </a:r>
            <a:r>
              <a:rPr lang="en-US" sz="1800" dirty="0" smtClean="0"/>
              <a:t> </a:t>
            </a:r>
            <a:r>
              <a:rPr lang="en-US" sz="1800" dirty="0" err="1" smtClean="0"/>
              <a:t>động</a:t>
            </a:r>
            <a:r>
              <a:rPr lang="en-US" sz="1800" dirty="0" smtClean="0"/>
              <a:t> </a:t>
            </a:r>
            <a:r>
              <a:rPr lang="en-US" sz="1800" dirty="0" err="1" smtClean="0"/>
              <a:t>lực</a:t>
            </a:r>
            <a:r>
              <a:rPr lang="en-US" sz="1800" dirty="0" smtClean="0"/>
              <a:t> </a:t>
            </a:r>
            <a:r>
              <a:rPr lang="en-US" sz="1800" dirty="0" err="1" smtClean="0"/>
              <a:t>của</a:t>
            </a:r>
            <a:r>
              <a:rPr lang="en-US" sz="1800" dirty="0" smtClean="0"/>
              <a:t> </a:t>
            </a:r>
            <a:r>
              <a:rPr lang="en-US" sz="1800" dirty="0" err="1" smtClean="0"/>
              <a:t>quản</a:t>
            </a:r>
            <a:r>
              <a:rPr lang="en-US" sz="1800" dirty="0" smtClean="0"/>
              <a:t> </a:t>
            </a:r>
            <a:r>
              <a:rPr lang="en-US" sz="1800" dirty="0" err="1" smtClean="0"/>
              <a:t>trị</a:t>
            </a:r>
            <a:r>
              <a:rPr lang="en-US" sz="1800" dirty="0" smtClean="0"/>
              <a:t> </a:t>
            </a:r>
            <a:r>
              <a:rPr lang="en-US" sz="1800" dirty="0" err="1" smtClean="0"/>
              <a:t>chiến</a:t>
            </a:r>
            <a:r>
              <a:rPr lang="en-US" sz="1800" dirty="0" smtClean="0"/>
              <a:t> </a:t>
            </a:r>
            <a:r>
              <a:rPr lang="en-US" sz="1800" dirty="0" err="1" smtClean="0"/>
              <a:t>lược</a:t>
            </a:r>
            <a:endParaRPr lang="en-US" sz="1800" dirty="0" smtClean="0"/>
          </a:p>
          <a:p>
            <a:endParaRPr lang="en-US" sz="1800" dirty="0"/>
          </a:p>
          <a:p>
            <a:r>
              <a:rPr lang="en-US" sz="1800" dirty="0" err="1" smtClean="0"/>
              <a:t>Chương</a:t>
            </a:r>
            <a:r>
              <a:rPr lang="en-US" sz="1800" dirty="0" smtClean="0"/>
              <a:t> 2: </a:t>
            </a:r>
            <a:r>
              <a:rPr lang="en-US" sz="1800" dirty="0" err="1" smtClean="0"/>
              <a:t>Quản</a:t>
            </a:r>
            <a:r>
              <a:rPr lang="en-US" sz="1800" dirty="0" smtClean="0"/>
              <a:t> </a:t>
            </a:r>
            <a:r>
              <a:rPr lang="en-US" sz="1800" dirty="0" err="1" smtClean="0"/>
              <a:t>trị</a:t>
            </a:r>
            <a:r>
              <a:rPr lang="en-US" sz="1800" dirty="0" smtClean="0"/>
              <a:t> </a:t>
            </a:r>
            <a:r>
              <a:rPr lang="en-US" sz="1800" dirty="0" err="1" smtClean="0"/>
              <a:t>chiến</a:t>
            </a:r>
            <a:r>
              <a:rPr lang="en-US" sz="1800" dirty="0" smtClean="0"/>
              <a:t> </a:t>
            </a:r>
            <a:r>
              <a:rPr lang="en-US" sz="1800" dirty="0" err="1" smtClean="0"/>
              <a:t>lược</a:t>
            </a:r>
            <a:r>
              <a:rPr lang="en-US" sz="1800" dirty="0" smtClean="0"/>
              <a:t> </a:t>
            </a:r>
            <a:r>
              <a:rPr lang="en-US" sz="1800" dirty="0" err="1" smtClean="0"/>
              <a:t>điện</a:t>
            </a:r>
            <a:r>
              <a:rPr lang="en-US" sz="1800" dirty="0" smtClean="0"/>
              <a:t> </a:t>
            </a:r>
            <a:r>
              <a:rPr lang="en-US" sz="1800" dirty="0" err="1" smtClean="0"/>
              <a:t>tử</a:t>
            </a:r>
            <a:endParaRPr lang="en-US" sz="1800" dirty="0" smtClean="0"/>
          </a:p>
          <a:p>
            <a:endParaRPr lang="en-US" sz="1800" dirty="0"/>
          </a:p>
          <a:p>
            <a:r>
              <a:rPr lang="en-US" sz="1800" dirty="0" err="1" smtClean="0"/>
              <a:t>Chương</a:t>
            </a:r>
            <a:r>
              <a:rPr lang="en-US" sz="1800" dirty="0" smtClean="0"/>
              <a:t> 3: </a:t>
            </a:r>
            <a:r>
              <a:rPr lang="en-US" sz="1800" dirty="0" err="1" smtClean="0"/>
              <a:t>Thẻ</a:t>
            </a:r>
            <a:r>
              <a:rPr lang="en-US" sz="1800" dirty="0" smtClean="0"/>
              <a:t> </a:t>
            </a:r>
            <a:r>
              <a:rPr lang="en-US" sz="1800" dirty="0" err="1" smtClean="0"/>
              <a:t>điểm</a:t>
            </a:r>
            <a:r>
              <a:rPr lang="en-US" sz="1800" dirty="0" smtClean="0"/>
              <a:t> </a:t>
            </a:r>
            <a:r>
              <a:rPr lang="en-US" sz="1800" dirty="0" err="1" smtClean="0"/>
              <a:t>cân</a:t>
            </a:r>
            <a:r>
              <a:rPr lang="en-US" sz="1800" dirty="0" smtClean="0"/>
              <a:t> </a:t>
            </a:r>
            <a:r>
              <a:rPr lang="en-US" sz="1800" dirty="0" err="1" smtClean="0"/>
              <a:t>bằng</a:t>
            </a:r>
            <a:r>
              <a:rPr lang="en-US" sz="1800" dirty="0" smtClean="0"/>
              <a:t> &amp; </a:t>
            </a:r>
            <a:r>
              <a:rPr lang="en-US" sz="1800" dirty="0" err="1" smtClean="0"/>
              <a:t>Bản</a:t>
            </a:r>
            <a:r>
              <a:rPr lang="en-US" sz="1800" dirty="0" smtClean="0"/>
              <a:t> </a:t>
            </a:r>
            <a:r>
              <a:rPr lang="en-US" sz="1800" dirty="0" err="1" smtClean="0"/>
              <a:t>đồ</a:t>
            </a:r>
            <a:r>
              <a:rPr lang="en-US" sz="1800" dirty="0" smtClean="0"/>
              <a:t> </a:t>
            </a:r>
            <a:r>
              <a:rPr lang="en-US" sz="1800" dirty="0" err="1" smtClean="0"/>
              <a:t>chiến</a:t>
            </a:r>
            <a:r>
              <a:rPr lang="en-US" sz="1800" dirty="0" smtClean="0"/>
              <a:t> </a:t>
            </a:r>
            <a:r>
              <a:rPr lang="en-US" sz="1800" dirty="0" err="1" smtClean="0"/>
              <a:t>lược</a:t>
            </a:r>
            <a:endParaRPr lang="en-US" sz="1800" dirty="0" smtClean="0"/>
          </a:p>
          <a:p>
            <a:endParaRPr lang="en-US" sz="1800" dirty="0"/>
          </a:p>
          <a:p>
            <a:r>
              <a:rPr lang="en-US" sz="1800" dirty="0" err="1" smtClean="0"/>
              <a:t>Chương</a:t>
            </a:r>
            <a:r>
              <a:rPr lang="en-US" sz="1800" dirty="0" smtClean="0"/>
              <a:t> 4: </a:t>
            </a:r>
            <a:r>
              <a:rPr lang="en-US" sz="1800" dirty="0" err="1" smtClean="0"/>
              <a:t>Tích</a:t>
            </a:r>
            <a:r>
              <a:rPr lang="en-US" sz="1800" dirty="0" smtClean="0"/>
              <a:t> </a:t>
            </a:r>
            <a:r>
              <a:rPr lang="en-US" sz="1800" dirty="0" err="1" smtClean="0"/>
              <a:t>hợp</a:t>
            </a:r>
            <a:r>
              <a:rPr lang="en-US" sz="1800" dirty="0" smtClean="0"/>
              <a:t> </a:t>
            </a:r>
            <a:r>
              <a:rPr lang="en-US" sz="1800" dirty="0" err="1" smtClean="0"/>
              <a:t>hệ</a:t>
            </a:r>
            <a:r>
              <a:rPr lang="en-US" sz="1800" dirty="0" smtClean="0"/>
              <a:t> </a:t>
            </a:r>
            <a:r>
              <a:rPr lang="en-US" sz="1800" dirty="0" err="1" smtClean="0"/>
              <a:t>thống</a:t>
            </a:r>
            <a:r>
              <a:rPr lang="en-US" sz="1800" dirty="0" smtClean="0"/>
              <a:t> </a:t>
            </a:r>
            <a:r>
              <a:rPr lang="en-US" sz="1800" dirty="0" err="1" smtClean="0"/>
              <a:t>quản</a:t>
            </a:r>
            <a:r>
              <a:rPr lang="en-US" sz="1800" dirty="0" smtClean="0"/>
              <a:t> </a:t>
            </a:r>
            <a:r>
              <a:rPr lang="en-US" sz="1800" dirty="0" err="1" smtClean="0"/>
              <a:t>trị</a:t>
            </a:r>
            <a:r>
              <a:rPr lang="en-US" sz="1800" dirty="0" smtClean="0"/>
              <a:t> </a:t>
            </a:r>
            <a:r>
              <a:rPr lang="en-US" sz="1800" dirty="0" err="1" smtClean="0"/>
              <a:t>chiến</a:t>
            </a:r>
            <a:r>
              <a:rPr lang="en-US" sz="1800" dirty="0" smtClean="0"/>
              <a:t> </a:t>
            </a:r>
            <a:r>
              <a:rPr lang="en-US" sz="1800" dirty="0" err="1" smtClean="0"/>
              <a:t>lược</a:t>
            </a:r>
            <a:r>
              <a:rPr lang="en-US" sz="1800" dirty="0" smtClean="0"/>
              <a:t> </a:t>
            </a:r>
            <a:r>
              <a:rPr lang="en-US" sz="1800" dirty="0" err="1" smtClean="0"/>
              <a:t>với</a:t>
            </a:r>
            <a:r>
              <a:rPr lang="en-US" sz="1800" dirty="0" smtClean="0"/>
              <a:t> </a:t>
            </a:r>
            <a:r>
              <a:rPr lang="en-US" sz="1800" dirty="0" err="1" smtClean="0"/>
              <a:t>hệ</a:t>
            </a:r>
            <a:r>
              <a:rPr lang="en-US" sz="1800" dirty="0" smtClean="0"/>
              <a:t> </a:t>
            </a:r>
            <a:r>
              <a:rPr lang="en-US" sz="1800" dirty="0" err="1" smtClean="0"/>
              <a:t>thống</a:t>
            </a:r>
            <a:r>
              <a:rPr lang="en-US" sz="1800" dirty="0" smtClean="0"/>
              <a:t> </a:t>
            </a:r>
            <a:r>
              <a:rPr lang="en-US" sz="1800" dirty="0" err="1" smtClean="0"/>
              <a:t>Thương</a:t>
            </a:r>
            <a:r>
              <a:rPr lang="en-US" sz="1800" dirty="0" smtClean="0"/>
              <a:t> </a:t>
            </a:r>
            <a:r>
              <a:rPr lang="en-US" sz="1800" dirty="0" err="1" smtClean="0"/>
              <a:t>mại</a:t>
            </a:r>
            <a:r>
              <a:rPr lang="en-US" sz="1800" dirty="0" smtClean="0"/>
              <a:t> </a:t>
            </a:r>
            <a:r>
              <a:rPr lang="en-US" sz="1800" dirty="0" err="1" smtClean="0"/>
              <a:t>điện</a:t>
            </a:r>
            <a:r>
              <a:rPr lang="en-US" sz="1800" dirty="0" smtClean="0"/>
              <a:t> </a:t>
            </a:r>
            <a:r>
              <a:rPr lang="en-US" sz="1800" dirty="0" err="1" smtClean="0"/>
              <a:t>tử</a:t>
            </a:r>
            <a:endParaRPr lang="en-US" sz="1800" dirty="0"/>
          </a:p>
        </p:txBody>
      </p:sp>
    </p:spTree>
    <p:extLst>
      <p:ext uri="{BB962C8B-B14F-4D97-AF65-F5344CB8AC3E}">
        <p14:creationId xmlns:p14="http://schemas.microsoft.com/office/powerpoint/2010/main" val="17503280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81000" y="1066800"/>
            <a:ext cx="8229600" cy="954107"/>
          </a:xfrm>
          <a:prstGeom prst="rect">
            <a:avLst/>
          </a:prstGeom>
          <a:noFill/>
        </p:spPr>
        <p:txBody>
          <a:bodyPr wrap="square" rtlCol="0">
            <a:spAutoFit/>
          </a:bodyPr>
          <a:lstStyle/>
          <a:p>
            <a:r>
              <a:rPr lang="en-US" b="1" dirty="0" smtClean="0"/>
              <a:t>2.1 </a:t>
            </a:r>
            <a:r>
              <a:rPr lang="en-US" b="1" dirty="0" err="1" smtClean="0"/>
              <a:t>Các</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a:t>
            </a:r>
          </a:p>
          <a:p>
            <a:r>
              <a:rPr lang="en-US" dirty="0" smtClean="0"/>
              <a:t>2.1.4 </a:t>
            </a:r>
            <a:r>
              <a:rPr lang="en-US" dirty="0" err="1" smtClean="0"/>
              <a:t>Mô</a:t>
            </a:r>
            <a:r>
              <a:rPr lang="en-US" dirty="0" smtClean="0"/>
              <a:t> </a:t>
            </a:r>
            <a:r>
              <a:rPr lang="en-US" dirty="0" err="1" smtClean="0"/>
              <a:t>hình</a:t>
            </a:r>
            <a:r>
              <a:rPr lang="en-US" dirty="0" smtClean="0"/>
              <a:t> </a:t>
            </a:r>
            <a:r>
              <a:rPr lang="en-US" dirty="0" err="1" smtClean="0"/>
              <a:t>ứng</a:t>
            </a:r>
            <a:r>
              <a:rPr lang="en-US" dirty="0" smtClean="0"/>
              <a:t> </a:t>
            </a:r>
            <a:r>
              <a:rPr lang="en-US" dirty="0" err="1" smtClean="0"/>
              <a:t>dụng</a:t>
            </a:r>
            <a:r>
              <a:rPr lang="en-US" dirty="0" smtClean="0"/>
              <a:t> TMĐT </a:t>
            </a:r>
            <a:r>
              <a:rPr lang="en-US" dirty="0" err="1" smtClean="0"/>
              <a:t>điển</a:t>
            </a:r>
            <a:r>
              <a:rPr lang="en-US" dirty="0" smtClean="0"/>
              <a:t> </a:t>
            </a:r>
            <a:r>
              <a:rPr lang="en-US" dirty="0" err="1" smtClean="0"/>
              <a:t>hình</a:t>
            </a:r>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3810000" y="1057835"/>
            <a:ext cx="5181600" cy="5769293"/>
          </a:xfrm>
          <a:prstGeom prst="rect">
            <a:avLst/>
          </a:prstGeom>
        </p:spPr>
      </p:pic>
    </p:spTree>
    <p:extLst>
      <p:ext uri="{BB962C8B-B14F-4D97-AF65-F5344CB8AC3E}">
        <p14:creationId xmlns:p14="http://schemas.microsoft.com/office/powerpoint/2010/main" val="28229316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a:t>Các</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quản</a:t>
            </a:r>
            <a:r>
              <a:rPr lang="en-US" dirty="0"/>
              <a:t> </a:t>
            </a:r>
            <a:r>
              <a:rPr lang="en-US" dirty="0" err="1"/>
              <a:t>trị</a:t>
            </a:r>
            <a:r>
              <a:rPr lang="en-US" dirty="0"/>
              <a:t> </a:t>
            </a:r>
            <a:r>
              <a:rPr lang="en-US" dirty="0" err="1"/>
              <a:t>chiến</a:t>
            </a:r>
            <a:r>
              <a:rPr lang="en-US" dirty="0"/>
              <a:t> </a:t>
            </a:r>
            <a:r>
              <a:rPr lang="en-US" dirty="0" err="1"/>
              <a:t>lược</a:t>
            </a:r>
            <a:r>
              <a:rPr lang="en-US" dirty="0"/>
              <a:t/>
            </a:r>
            <a:br>
              <a:rPr lang="en-US" dirty="0"/>
            </a:br>
            <a:endParaRPr lang="en-US" dirty="0"/>
          </a:p>
        </p:txBody>
      </p:sp>
      <p:sp>
        <p:nvSpPr>
          <p:cNvPr id="3" name="TextBox 2"/>
          <p:cNvSpPr txBox="1"/>
          <p:nvPr/>
        </p:nvSpPr>
        <p:spPr>
          <a:xfrm>
            <a:off x="304800" y="1371600"/>
            <a:ext cx="8229600" cy="1169551"/>
          </a:xfrm>
          <a:prstGeom prst="rect">
            <a:avLst/>
          </a:prstGeom>
          <a:noFill/>
        </p:spPr>
        <p:txBody>
          <a:bodyPr wrap="square" rtlCol="0">
            <a:spAutoFit/>
          </a:bodyPr>
          <a:lstStyle/>
          <a:p>
            <a:r>
              <a:rPr lang="en-US" sz="2000" b="1" dirty="0" smtClean="0"/>
              <a:t>2.2 </a:t>
            </a:r>
            <a:r>
              <a:rPr lang="en-US" sz="2000" b="1" dirty="0" err="1" smtClean="0"/>
              <a:t>Phương</a:t>
            </a:r>
            <a:r>
              <a:rPr lang="en-US" sz="2000" b="1" dirty="0" smtClean="0"/>
              <a:t> </a:t>
            </a:r>
            <a:r>
              <a:rPr lang="en-US" sz="2000" b="1" dirty="0" err="1" smtClean="0"/>
              <a:t>pháp</a:t>
            </a:r>
            <a:r>
              <a:rPr lang="en-US" sz="2000" b="1" dirty="0" smtClean="0"/>
              <a:t> </a:t>
            </a:r>
            <a:r>
              <a:rPr lang="en-US" sz="2000" b="1" dirty="0" err="1" smtClean="0"/>
              <a:t>hỗ</a:t>
            </a:r>
            <a:r>
              <a:rPr lang="en-US" sz="2000" b="1" dirty="0" smtClean="0"/>
              <a:t> </a:t>
            </a:r>
            <a:r>
              <a:rPr lang="en-US" sz="2000" b="1" dirty="0" err="1" smtClean="0"/>
              <a:t>trợ</a:t>
            </a:r>
            <a:r>
              <a:rPr lang="en-US" sz="2000" b="1" dirty="0" smtClean="0"/>
              <a:t> </a:t>
            </a:r>
            <a:r>
              <a:rPr lang="en-US" sz="2000" b="1" dirty="0" err="1" smtClean="0"/>
              <a:t>quản</a:t>
            </a:r>
            <a:r>
              <a:rPr lang="en-US" sz="2000" b="1" dirty="0" smtClean="0"/>
              <a:t> </a:t>
            </a:r>
            <a:r>
              <a:rPr lang="en-US" sz="2000" b="1" dirty="0" err="1" smtClean="0"/>
              <a:t>trị</a:t>
            </a:r>
            <a:r>
              <a:rPr lang="en-US" sz="2000" b="1" dirty="0" smtClean="0"/>
              <a:t> </a:t>
            </a:r>
          </a:p>
          <a:p>
            <a:endParaRPr lang="en-US" sz="1800" dirty="0" smtClean="0"/>
          </a:p>
          <a:p>
            <a:r>
              <a:rPr lang="en-US" sz="1800" dirty="0" err="1" smtClean="0"/>
              <a:t>Thẻ</a:t>
            </a:r>
            <a:r>
              <a:rPr lang="en-US" sz="1800" dirty="0" smtClean="0"/>
              <a:t> </a:t>
            </a:r>
            <a:r>
              <a:rPr lang="en-US" sz="1800" dirty="0" err="1" smtClean="0"/>
              <a:t>điểm</a:t>
            </a:r>
            <a:r>
              <a:rPr lang="en-US" sz="1800" dirty="0" smtClean="0"/>
              <a:t> </a:t>
            </a:r>
            <a:r>
              <a:rPr lang="en-US" sz="1800" dirty="0" err="1" smtClean="0"/>
              <a:t>cân</a:t>
            </a:r>
            <a:r>
              <a:rPr lang="en-US" sz="1800" dirty="0" smtClean="0"/>
              <a:t> </a:t>
            </a:r>
            <a:r>
              <a:rPr lang="en-US" sz="1800" dirty="0" err="1" smtClean="0"/>
              <a:t>bằng</a:t>
            </a:r>
            <a:r>
              <a:rPr lang="en-US" sz="1800" dirty="0" smtClean="0"/>
              <a:t> (Balance Scorecard)</a:t>
            </a:r>
          </a:p>
          <a:p>
            <a:endParaRPr lang="en-US" dirty="0"/>
          </a:p>
        </p:txBody>
      </p:sp>
    </p:spTree>
    <p:extLst>
      <p:ext uri="{BB962C8B-B14F-4D97-AF65-F5344CB8AC3E}">
        <p14:creationId xmlns:p14="http://schemas.microsoft.com/office/powerpoint/2010/main" val="3458840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err="1" smtClean="0"/>
              <a:t>Hoạch</a:t>
            </a:r>
            <a:r>
              <a:rPr lang="en-US" dirty="0" smtClean="0"/>
              <a:t> </a:t>
            </a:r>
            <a:r>
              <a:rPr lang="en-US" dirty="0" err="1" smtClean="0"/>
              <a:t>định</a:t>
            </a:r>
            <a:r>
              <a:rPr lang="en-US" dirty="0" smtClean="0"/>
              <a:t> </a:t>
            </a:r>
            <a:r>
              <a:rPr lang="en-US" dirty="0" err="1" smtClean="0"/>
              <a:t>chiến</a:t>
            </a:r>
            <a:r>
              <a:rPr lang="en-US" dirty="0" smtClean="0"/>
              <a:t> </a:t>
            </a:r>
            <a:r>
              <a:rPr lang="en-US" dirty="0" err="1"/>
              <a:t>lược</a:t>
            </a:r>
            <a:r>
              <a:rPr lang="en-US" dirty="0"/>
              <a:t/>
            </a:r>
            <a:br>
              <a:rPr lang="en-US" dirty="0"/>
            </a:br>
            <a:endParaRPr lang="en-US" dirty="0"/>
          </a:p>
        </p:txBody>
      </p:sp>
      <p:sp>
        <p:nvSpPr>
          <p:cNvPr id="3" name="TextBox 2"/>
          <p:cNvSpPr txBox="1"/>
          <p:nvPr/>
        </p:nvSpPr>
        <p:spPr>
          <a:xfrm>
            <a:off x="381000" y="1185510"/>
            <a:ext cx="8229600" cy="830997"/>
          </a:xfrm>
          <a:prstGeom prst="rect">
            <a:avLst/>
          </a:prstGeom>
          <a:noFill/>
        </p:spPr>
        <p:txBody>
          <a:bodyPr wrap="square" rtlCol="0">
            <a:spAutoFit/>
          </a:bodyPr>
          <a:lstStyle/>
          <a:p>
            <a:r>
              <a:rPr lang="en-US" sz="1600" dirty="0" smtClean="0"/>
              <a:t>6 </a:t>
            </a:r>
            <a:r>
              <a:rPr lang="en-US" sz="1600" dirty="0" err="1" smtClean="0"/>
              <a:t>quyết</a:t>
            </a:r>
            <a:r>
              <a:rPr lang="en-US" sz="1600" dirty="0" smtClean="0"/>
              <a:t> </a:t>
            </a:r>
            <a:r>
              <a:rPr lang="en-US" sz="1600" dirty="0" err="1" smtClean="0"/>
              <a:t>định</a:t>
            </a:r>
            <a:r>
              <a:rPr lang="en-US" sz="1600" dirty="0" smtClean="0"/>
              <a:t> </a:t>
            </a:r>
            <a:r>
              <a:rPr lang="en-US" sz="1600" dirty="0" err="1" smtClean="0"/>
              <a:t>quan</a:t>
            </a:r>
            <a:r>
              <a:rPr lang="en-US" sz="1600" dirty="0" smtClean="0"/>
              <a:t> </a:t>
            </a:r>
            <a:r>
              <a:rPr lang="en-US" sz="1600" dirty="0" err="1" smtClean="0"/>
              <a:t>trọng</a:t>
            </a:r>
            <a:r>
              <a:rPr lang="en-US" sz="1600" dirty="0" smtClean="0"/>
              <a:t> </a:t>
            </a:r>
            <a:r>
              <a:rPr lang="en-US" sz="1600" dirty="0" err="1" smtClean="0"/>
              <a:t>khi</a:t>
            </a: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kinh</a:t>
            </a:r>
            <a:r>
              <a:rPr lang="en-US" sz="1600" dirty="0" smtClean="0"/>
              <a:t> </a:t>
            </a:r>
            <a:r>
              <a:rPr lang="en-US" sz="1600" dirty="0" err="1" smtClean="0"/>
              <a:t>doanh</a:t>
            </a:r>
            <a:r>
              <a:rPr lang="en-US" sz="1600" dirty="0" smtClean="0"/>
              <a:t> TMĐT</a:t>
            </a:r>
          </a:p>
          <a:p>
            <a:endParaRPr lang="en-US" sz="1600" dirty="0"/>
          </a:p>
          <a:p>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1167021148"/>
              </p:ext>
            </p:extLst>
          </p:nvPr>
        </p:nvGraphicFramePr>
        <p:xfrm>
          <a:off x="533400" y="1960033"/>
          <a:ext cx="8001000" cy="2225040"/>
        </p:xfrm>
        <a:graphic>
          <a:graphicData uri="http://schemas.openxmlformats.org/drawingml/2006/table">
            <a:tbl>
              <a:tblPr firstRow="1" bandRow="1">
                <a:tableStyleId>{5C22544A-7EE6-4342-B048-85BDC9FD1C3A}</a:tableStyleId>
              </a:tblPr>
              <a:tblGrid>
                <a:gridCol w="1752600"/>
                <a:gridCol w="6248400"/>
              </a:tblGrid>
              <a:tr h="370840">
                <a:tc>
                  <a:txBody>
                    <a:bodyPr/>
                    <a:lstStyle/>
                    <a:p>
                      <a:r>
                        <a:rPr lang="en-US" dirty="0" err="1" smtClean="0"/>
                        <a:t>Quyết</a:t>
                      </a:r>
                      <a:r>
                        <a:rPr lang="en-US" baseline="0" dirty="0" smtClean="0"/>
                        <a:t> </a:t>
                      </a:r>
                      <a:r>
                        <a:rPr lang="en-US" baseline="0" dirty="0" err="1" smtClean="0"/>
                        <a:t>định</a:t>
                      </a:r>
                      <a:r>
                        <a:rPr lang="en-US" baseline="0" dirty="0" smtClean="0"/>
                        <a:t> 1</a:t>
                      </a:r>
                      <a:endParaRPr lang="en-US" dirty="0"/>
                    </a:p>
                  </a:txBody>
                  <a:tcPr/>
                </a:tc>
                <a:tc>
                  <a:txBody>
                    <a:bodyPr/>
                    <a:lstStyle/>
                    <a:p>
                      <a:r>
                        <a:rPr lang="en-US" dirty="0" err="1" smtClean="0"/>
                        <a:t>Các</a:t>
                      </a:r>
                      <a:r>
                        <a:rPr lang="en-US" baseline="0" dirty="0" smtClean="0"/>
                        <a:t> </a:t>
                      </a:r>
                      <a:r>
                        <a:rPr lang="en-US" baseline="0" dirty="0" err="1" smtClean="0"/>
                        <a:t>ưu</a:t>
                      </a:r>
                      <a:r>
                        <a:rPr lang="en-US" baseline="0" dirty="0" smtClean="0"/>
                        <a:t> </a:t>
                      </a:r>
                      <a:r>
                        <a:rPr lang="en-US" baseline="0" dirty="0" err="1" smtClean="0"/>
                        <a:t>tiên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kênh</a:t>
                      </a:r>
                      <a:r>
                        <a:rPr lang="en-US" baseline="0" dirty="0" smtClean="0"/>
                        <a:t> TMĐT</a:t>
                      </a:r>
                      <a:endParaRPr lang="en-US" dirty="0"/>
                    </a:p>
                  </a:txBody>
                  <a:tcPr/>
                </a:tc>
              </a:tr>
              <a:tr h="370840">
                <a:tc>
                  <a:txBody>
                    <a:bodyPr/>
                    <a:lstStyle/>
                    <a:p>
                      <a:r>
                        <a:rPr lang="en-US" dirty="0" err="1" smtClean="0"/>
                        <a:t>Quyết</a:t>
                      </a:r>
                      <a:r>
                        <a:rPr lang="en-US" baseline="0" dirty="0" smtClean="0"/>
                        <a:t> định2</a:t>
                      </a:r>
                      <a:endParaRPr lang="en-US" dirty="0"/>
                    </a:p>
                  </a:txBody>
                  <a:tcPr/>
                </a:tc>
                <a:tc>
                  <a:txBody>
                    <a:bodyPr/>
                    <a:lstStyle/>
                    <a:p>
                      <a:r>
                        <a:rPr lang="en-US" dirty="0" err="1" smtClean="0"/>
                        <a:t>Tái</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tổ</a:t>
                      </a:r>
                      <a:r>
                        <a:rPr lang="en-US" baseline="0" dirty="0" smtClean="0"/>
                        <a:t> </a:t>
                      </a:r>
                      <a:r>
                        <a:rPr lang="en-US" baseline="0" dirty="0" err="1" smtClean="0"/>
                        <a:t>chức</a:t>
                      </a:r>
                      <a:endParaRPr lang="en-US" dirty="0"/>
                    </a:p>
                  </a:txBody>
                  <a:tcPr/>
                </a:tc>
              </a:tr>
              <a:tr h="370840">
                <a:tc>
                  <a:txBody>
                    <a:bodyPr/>
                    <a:lstStyle/>
                    <a:p>
                      <a:r>
                        <a:rPr lang="en-US" dirty="0" err="1" smtClean="0"/>
                        <a:t>Quyết</a:t>
                      </a:r>
                      <a:r>
                        <a:rPr lang="en-US" baseline="0" dirty="0" smtClean="0"/>
                        <a:t> </a:t>
                      </a:r>
                      <a:r>
                        <a:rPr lang="en-US" baseline="0" dirty="0" err="1" smtClean="0"/>
                        <a:t>định</a:t>
                      </a:r>
                      <a:r>
                        <a:rPr lang="en-US" baseline="0" dirty="0" smtClean="0"/>
                        <a:t> 3</a:t>
                      </a:r>
                      <a:endParaRPr lang="en-US" dirty="0"/>
                    </a:p>
                  </a:txBody>
                  <a:tcPr/>
                </a:tc>
                <a:tc>
                  <a:txBody>
                    <a:bodyPr/>
                    <a:lstStyle/>
                    <a:p>
                      <a:r>
                        <a:rPr lang="en-US" dirty="0" err="1" smtClean="0"/>
                        <a:t>Các</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kinh</a:t>
                      </a:r>
                      <a:r>
                        <a:rPr lang="en-US" baseline="0" dirty="0" smtClean="0"/>
                        <a:t> </a:t>
                      </a:r>
                      <a:r>
                        <a:rPr lang="en-US" baseline="0" dirty="0" err="1" smtClean="0"/>
                        <a:t>doanh</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và</a:t>
                      </a:r>
                      <a:r>
                        <a:rPr lang="en-US" baseline="0" dirty="0" smtClean="0"/>
                        <a:t> </a:t>
                      </a:r>
                      <a:r>
                        <a:rPr lang="en-US" baseline="0" dirty="0" err="1" smtClean="0"/>
                        <a:t>thu</a:t>
                      </a:r>
                      <a:r>
                        <a:rPr lang="en-US" baseline="0" dirty="0" smtClean="0"/>
                        <a:t> </a:t>
                      </a:r>
                      <a:r>
                        <a:rPr lang="en-US" baseline="0" dirty="0" err="1" smtClean="0"/>
                        <a:t>nhập</a:t>
                      </a:r>
                      <a:r>
                        <a:rPr lang="en-US" baseline="0" dirty="0" smtClean="0"/>
                        <a:t> (*)</a:t>
                      </a:r>
                      <a:endParaRPr lang="en-US" dirty="0"/>
                    </a:p>
                  </a:txBody>
                  <a:tcPr/>
                </a:tc>
              </a:tr>
              <a:tr h="370840">
                <a:tc>
                  <a:txBody>
                    <a:bodyPr/>
                    <a:lstStyle/>
                    <a:p>
                      <a:r>
                        <a:rPr lang="en-US" dirty="0" err="1" smtClean="0"/>
                        <a:t>Quyết</a:t>
                      </a:r>
                      <a:r>
                        <a:rPr lang="en-US" baseline="0" dirty="0" smtClean="0"/>
                        <a:t> </a:t>
                      </a:r>
                      <a:r>
                        <a:rPr lang="en-US" baseline="0" dirty="0" err="1" smtClean="0"/>
                        <a:t>định</a:t>
                      </a:r>
                      <a:r>
                        <a:rPr lang="en-US" baseline="0" dirty="0" smtClean="0"/>
                        <a:t> 4</a:t>
                      </a:r>
                      <a:endParaRPr lang="en-US" dirty="0"/>
                    </a:p>
                  </a:txBody>
                  <a:tcPr/>
                </a:tc>
                <a:tc>
                  <a:txBody>
                    <a:bodyPr/>
                    <a:lstStyle/>
                    <a:p>
                      <a:r>
                        <a:rPr lang="en-US" dirty="0" err="1" smtClean="0"/>
                        <a:t>Tái</a:t>
                      </a:r>
                      <a:r>
                        <a:rPr lang="en-US" baseline="0" dirty="0" smtClean="0"/>
                        <a:t> </a:t>
                      </a:r>
                      <a:r>
                        <a:rPr lang="en-US" baseline="0" dirty="0" err="1" smtClean="0"/>
                        <a:t>cấu</a:t>
                      </a:r>
                      <a:r>
                        <a:rPr lang="en-US" baseline="0" dirty="0" smtClean="0"/>
                        <a:t> </a:t>
                      </a:r>
                      <a:r>
                        <a:rPr lang="en-US" baseline="0" dirty="0" err="1" smtClean="0"/>
                        <a:t>trúc</a:t>
                      </a:r>
                      <a:r>
                        <a:rPr lang="en-US" baseline="0" dirty="0" smtClean="0"/>
                        <a:t> </a:t>
                      </a:r>
                      <a:r>
                        <a:rPr lang="en-US" baseline="0" dirty="0" err="1" smtClean="0"/>
                        <a:t>thị</a:t>
                      </a:r>
                      <a:r>
                        <a:rPr lang="en-US" baseline="0" dirty="0" smtClean="0"/>
                        <a:t> </a:t>
                      </a:r>
                      <a:r>
                        <a:rPr lang="en-US" baseline="0" dirty="0" err="1" smtClean="0"/>
                        <a:t>trường</a:t>
                      </a:r>
                      <a:endParaRPr lang="en-US" dirty="0"/>
                    </a:p>
                  </a:txBody>
                  <a:tcPr/>
                </a:tc>
              </a:tr>
              <a:tr h="370840">
                <a:tc>
                  <a:txBody>
                    <a:bodyPr/>
                    <a:lstStyle/>
                    <a:p>
                      <a:r>
                        <a:rPr lang="en-US" dirty="0" err="1" smtClean="0"/>
                        <a:t>Quyết</a:t>
                      </a:r>
                      <a:r>
                        <a:rPr lang="en-US" baseline="0" dirty="0" smtClean="0"/>
                        <a:t> </a:t>
                      </a:r>
                      <a:r>
                        <a:rPr lang="en-US" baseline="0" dirty="0" err="1" smtClean="0"/>
                        <a:t>định</a:t>
                      </a:r>
                      <a:r>
                        <a:rPr lang="en-US" baseline="0" dirty="0" smtClean="0"/>
                        <a:t> 5</a:t>
                      </a:r>
                      <a:endParaRPr lang="en-US" dirty="0"/>
                    </a:p>
                  </a:txBody>
                  <a:tcPr/>
                </a:tc>
                <a:tc>
                  <a:txBody>
                    <a:bodyPr/>
                    <a:lstStyle/>
                    <a:p>
                      <a:r>
                        <a:rPr lang="en-US" dirty="0" err="1" smtClean="0"/>
                        <a:t>Chiến</a:t>
                      </a:r>
                      <a:r>
                        <a:rPr lang="en-US" baseline="0" dirty="0" smtClean="0"/>
                        <a:t> </a:t>
                      </a:r>
                      <a:r>
                        <a:rPr lang="en-US" baseline="0" dirty="0" err="1" smtClean="0"/>
                        <a:t>lược</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thị</a:t>
                      </a:r>
                      <a:r>
                        <a:rPr lang="en-US" baseline="0" dirty="0" smtClean="0"/>
                        <a:t> </a:t>
                      </a:r>
                      <a:r>
                        <a:rPr lang="en-US" baseline="0" dirty="0" err="1" smtClean="0"/>
                        <a:t>trường</a:t>
                      </a:r>
                      <a:r>
                        <a:rPr lang="en-US" baseline="0" dirty="0" smtClean="0"/>
                        <a:t> &amp; </a:t>
                      </a:r>
                      <a:r>
                        <a:rPr lang="en-US" baseline="0" dirty="0" err="1" smtClean="0"/>
                        <a:t>sản</a:t>
                      </a:r>
                      <a:r>
                        <a:rPr lang="en-US" baseline="0" dirty="0" smtClean="0"/>
                        <a:t> </a:t>
                      </a:r>
                      <a:r>
                        <a:rPr lang="en-US" baseline="0" dirty="0" err="1" smtClean="0"/>
                        <a:t>phẩm</a:t>
                      </a:r>
                      <a:r>
                        <a:rPr lang="en-US" baseline="0" dirty="0" smtClean="0"/>
                        <a:t> (**)</a:t>
                      </a:r>
                      <a:endParaRPr lang="en-US" dirty="0"/>
                    </a:p>
                  </a:txBody>
                  <a:tcPr/>
                </a:tc>
              </a:tr>
              <a:tr h="370840">
                <a:tc>
                  <a:txBody>
                    <a:bodyPr/>
                    <a:lstStyle/>
                    <a:p>
                      <a:r>
                        <a:rPr lang="en-US" dirty="0" err="1" smtClean="0"/>
                        <a:t>Quyết</a:t>
                      </a:r>
                      <a:r>
                        <a:rPr lang="en-US" baseline="0" dirty="0" smtClean="0"/>
                        <a:t> </a:t>
                      </a:r>
                      <a:r>
                        <a:rPr lang="en-US" baseline="0" dirty="0" err="1" smtClean="0"/>
                        <a:t>định</a:t>
                      </a:r>
                      <a:r>
                        <a:rPr lang="en-US" baseline="0" dirty="0" smtClean="0"/>
                        <a:t> 6</a:t>
                      </a:r>
                      <a:endParaRPr lang="en-US" dirty="0"/>
                    </a:p>
                  </a:txBody>
                  <a:tcPr/>
                </a:tc>
                <a:tc>
                  <a:txBody>
                    <a:bodyPr/>
                    <a:lstStyle/>
                    <a:p>
                      <a:r>
                        <a:rPr lang="en-US" dirty="0" err="1" smtClean="0"/>
                        <a:t>Chiến</a:t>
                      </a:r>
                      <a:r>
                        <a:rPr lang="en-US" baseline="0" dirty="0" smtClean="0"/>
                        <a:t> </a:t>
                      </a:r>
                      <a:r>
                        <a:rPr lang="en-US" baseline="0" dirty="0" err="1" smtClean="0"/>
                        <a:t>lược</a:t>
                      </a:r>
                      <a:r>
                        <a:rPr lang="en-US" baseline="0" dirty="0" smtClean="0"/>
                        <a:t> </a:t>
                      </a:r>
                      <a:r>
                        <a:rPr lang="en-US" baseline="0" dirty="0" err="1" smtClean="0"/>
                        <a:t>định</a:t>
                      </a:r>
                      <a:r>
                        <a:rPr lang="en-US" baseline="0" dirty="0" smtClean="0"/>
                        <a:t> </a:t>
                      </a:r>
                      <a:r>
                        <a:rPr lang="en-US" baseline="0" dirty="0" err="1" smtClean="0"/>
                        <a:t>vị</a:t>
                      </a:r>
                      <a:r>
                        <a:rPr lang="en-US" baseline="0" dirty="0" smtClean="0"/>
                        <a:t> </a:t>
                      </a:r>
                      <a:r>
                        <a:rPr lang="en-US" baseline="0" dirty="0" err="1" smtClean="0"/>
                        <a:t>và</a:t>
                      </a:r>
                      <a:r>
                        <a:rPr lang="en-US" baseline="0" dirty="0" smtClean="0"/>
                        <a:t> </a:t>
                      </a:r>
                      <a:r>
                        <a:rPr lang="en-US" baseline="0" dirty="0" err="1" smtClean="0"/>
                        <a:t>khác</a:t>
                      </a:r>
                      <a:r>
                        <a:rPr lang="en-US" baseline="0" dirty="0" smtClean="0"/>
                        <a:t> </a:t>
                      </a:r>
                      <a:r>
                        <a:rPr lang="en-US" baseline="0" dirty="0" err="1" smtClean="0"/>
                        <a:t>biệt</a:t>
                      </a:r>
                      <a:r>
                        <a:rPr lang="en-US" baseline="0" dirty="0" smtClean="0"/>
                        <a:t> </a:t>
                      </a:r>
                      <a:r>
                        <a:rPr lang="en-US" baseline="0" dirty="0" err="1" smtClean="0"/>
                        <a:t>hoá</a:t>
                      </a:r>
                      <a:endParaRPr lang="en-US" dirty="0"/>
                    </a:p>
                  </a:txBody>
                  <a:tcPr/>
                </a:tc>
              </a:tr>
            </a:tbl>
          </a:graphicData>
        </a:graphic>
      </p:graphicFrame>
      <p:sp>
        <p:nvSpPr>
          <p:cNvPr id="5" name="TextBox 4"/>
          <p:cNvSpPr txBox="1"/>
          <p:nvPr/>
        </p:nvSpPr>
        <p:spPr>
          <a:xfrm>
            <a:off x="533400" y="4724400"/>
            <a:ext cx="8001000" cy="830997"/>
          </a:xfrm>
          <a:prstGeom prst="rect">
            <a:avLst/>
          </a:prstGeom>
          <a:noFill/>
        </p:spPr>
        <p:txBody>
          <a:bodyPr wrap="square" rtlCol="0">
            <a:spAutoFit/>
          </a:bodyPr>
          <a:lstStyle/>
          <a:p>
            <a:r>
              <a:rPr lang="en-US" sz="1600" dirty="0" smtClean="0"/>
              <a:t>(*): </a:t>
            </a:r>
            <a:r>
              <a:rPr lang="en-US" sz="1600" dirty="0" err="1" smtClean="0"/>
              <a:t>Chọn</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tiên</a:t>
            </a:r>
            <a:r>
              <a:rPr lang="en-US" sz="1600" dirty="0" smtClean="0"/>
              <a:t> </a:t>
            </a:r>
            <a:r>
              <a:rPr lang="en-US" sz="1600" dirty="0" err="1" smtClean="0"/>
              <a:t>phong</a:t>
            </a:r>
            <a:r>
              <a:rPr lang="en-US" sz="1600" dirty="0" smtClean="0"/>
              <a:t>/ </a:t>
            </a:r>
            <a:r>
              <a:rPr lang="en-US" sz="1600" dirty="0" err="1" smtClean="0"/>
              <a:t>bắt</a:t>
            </a:r>
            <a:r>
              <a:rPr lang="en-US" sz="1600" dirty="0" smtClean="0"/>
              <a:t> </a:t>
            </a:r>
            <a:r>
              <a:rPr lang="en-US" sz="1600" dirty="0" err="1" smtClean="0"/>
              <a:t>chước</a:t>
            </a:r>
            <a:r>
              <a:rPr lang="en-US" sz="1600" dirty="0" smtClean="0"/>
              <a:t>/ </a:t>
            </a:r>
            <a:r>
              <a:rPr lang="en-US" sz="1600" dirty="0" err="1" smtClean="0"/>
              <a:t>quan</a:t>
            </a:r>
            <a:r>
              <a:rPr lang="en-US" sz="1600" dirty="0" smtClean="0"/>
              <a:t> </a:t>
            </a:r>
            <a:r>
              <a:rPr lang="en-US" sz="1600" dirty="0" err="1" smtClean="0"/>
              <a:t>sát</a:t>
            </a:r>
            <a:endParaRPr lang="en-US" sz="1600" dirty="0" smtClean="0"/>
          </a:p>
          <a:p>
            <a:r>
              <a:rPr lang="en-US" sz="1600" dirty="0" smtClean="0"/>
              <a:t>(**): </a:t>
            </a:r>
            <a:r>
              <a:rPr lang="en-US" sz="1600" dirty="0" err="1" smtClean="0"/>
              <a:t>Chọn</a:t>
            </a:r>
            <a:r>
              <a:rPr lang="en-US" sz="1600" dirty="0" smtClean="0"/>
              <a:t> 1 </a:t>
            </a:r>
            <a:r>
              <a:rPr lang="en-US" sz="1600" dirty="0" err="1" smtClean="0"/>
              <a:t>phân</a:t>
            </a:r>
            <a:r>
              <a:rPr lang="en-US" sz="1600" dirty="0" smtClean="0"/>
              <a:t> </a:t>
            </a:r>
            <a:r>
              <a:rPr lang="en-US" sz="1600" dirty="0" err="1" smtClean="0"/>
              <a:t>khúc</a:t>
            </a:r>
            <a:r>
              <a:rPr lang="en-US" sz="1600" dirty="0" smtClean="0"/>
              <a:t> </a:t>
            </a:r>
            <a:r>
              <a:rPr lang="en-US" sz="1600" dirty="0" err="1" smtClean="0"/>
              <a:t>thị</a:t>
            </a:r>
            <a:r>
              <a:rPr lang="en-US" sz="1600" dirty="0" smtClean="0"/>
              <a:t> </a:t>
            </a:r>
            <a:r>
              <a:rPr lang="en-US" sz="1600" dirty="0" err="1" smtClean="0"/>
              <a:t>trường</a:t>
            </a:r>
            <a:r>
              <a:rPr lang="en-US" sz="1600" dirty="0" smtClean="0"/>
              <a:t> </a:t>
            </a:r>
            <a:r>
              <a:rPr lang="en-US" sz="1600" dirty="0" err="1" smtClean="0"/>
              <a:t>duy</a:t>
            </a:r>
            <a:r>
              <a:rPr lang="en-US" sz="1600" dirty="0" smtClean="0"/>
              <a:t> </a:t>
            </a:r>
            <a:r>
              <a:rPr lang="en-US" sz="1600" dirty="0" err="1" smtClean="0"/>
              <a:t>nhất</a:t>
            </a:r>
            <a:r>
              <a:rPr lang="en-US" sz="1600" dirty="0" smtClean="0"/>
              <a:t>/ </a:t>
            </a:r>
            <a:r>
              <a:rPr lang="en-US" sz="1600" dirty="0" err="1" smtClean="0"/>
              <a:t>một</a:t>
            </a:r>
            <a:r>
              <a:rPr lang="en-US" sz="1600" dirty="0" smtClean="0"/>
              <a:t> </a:t>
            </a:r>
            <a:r>
              <a:rPr lang="en-US" sz="1600" dirty="0" err="1" smtClean="0"/>
              <a:t>số</a:t>
            </a:r>
            <a:r>
              <a:rPr lang="en-US" sz="1600" dirty="0" smtClean="0"/>
              <a:t> </a:t>
            </a:r>
            <a:r>
              <a:rPr lang="en-US" sz="1600" dirty="0" err="1" smtClean="0"/>
              <a:t>phân</a:t>
            </a:r>
            <a:r>
              <a:rPr lang="en-US" sz="1600" dirty="0" smtClean="0"/>
              <a:t> </a:t>
            </a:r>
            <a:r>
              <a:rPr lang="en-US" sz="1600" dirty="0" err="1" smtClean="0"/>
              <a:t>khúc</a:t>
            </a:r>
            <a:r>
              <a:rPr lang="en-US" sz="1600" dirty="0" smtClean="0"/>
              <a:t> </a:t>
            </a:r>
            <a:r>
              <a:rPr lang="en-US" sz="1600" dirty="0" err="1" smtClean="0"/>
              <a:t>chọn</a:t>
            </a:r>
            <a:r>
              <a:rPr lang="en-US" sz="1600" dirty="0" smtClean="0"/>
              <a:t> </a:t>
            </a:r>
            <a:r>
              <a:rPr lang="en-US" sz="1600" dirty="0" err="1" smtClean="0"/>
              <a:t>lọc</a:t>
            </a:r>
            <a:r>
              <a:rPr lang="en-US" sz="1600" dirty="0" smtClean="0"/>
              <a:t>/ </a:t>
            </a:r>
            <a:r>
              <a:rPr lang="en-US" sz="1600" dirty="0" err="1" smtClean="0"/>
              <a:t>Chuyên</a:t>
            </a:r>
            <a:r>
              <a:rPr lang="en-US" sz="1600" dirty="0"/>
              <a:t> </a:t>
            </a:r>
            <a:r>
              <a:rPr lang="en-US" sz="1600" dirty="0" err="1" smtClean="0"/>
              <a:t>môn</a:t>
            </a:r>
            <a:r>
              <a:rPr lang="en-US" sz="1600" dirty="0" smtClean="0"/>
              <a:t> </a:t>
            </a:r>
            <a:r>
              <a:rPr lang="en-US" sz="1600" dirty="0" err="1" smtClean="0"/>
              <a:t>hoá</a:t>
            </a:r>
            <a:r>
              <a:rPr lang="en-US" sz="1600" dirty="0" smtClean="0"/>
              <a:t> </a:t>
            </a:r>
            <a:r>
              <a:rPr lang="en-US" sz="1600" dirty="0" err="1" smtClean="0"/>
              <a:t>sản</a:t>
            </a:r>
            <a:r>
              <a:rPr lang="en-US" sz="1600" dirty="0" smtClean="0"/>
              <a:t> </a:t>
            </a:r>
            <a:r>
              <a:rPr lang="en-US" sz="1600" dirty="0" err="1" smtClean="0"/>
              <a:t>phẩm</a:t>
            </a:r>
            <a:r>
              <a:rPr lang="en-US" sz="1600" dirty="0" smtClean="0"/>
              <a:t>/ </a:t>
            </a:r>
            <a:r>
              <a:rPr lang="en-US" sz="1600" dirty="0" err="1" smtClean="0"/>
              <a:t>Chuyên</a:t>
            </a:r>
            <a:r>
              <a:rPr lang="en-US" sz="1600" dirty="0" smtClean="0"/>
              <a:t> </a:t>
            </a:r>
            <a:r>
              <a:rPr lang="en-US" sz="1600" dirty="0" err="1" smtClean="0"/>
              <a:t>môn</a:t>
            </a:r>
            <a:r>
              <a:rPr lang="en-US" sz="1600" dirty="0" smtClean="0"/>
              <a:t> </a:t>
            </a:r>
            <a:r>
              <a:rPr lang="en-US" sz="1600" dirty="0" err="1" smtClean="0"/>
              <a:t>hoá</a:t>
            </a:r>
            <a:r>
              <a:rPr lang="en-US" sz="1600" dirty="0" smtClean="0"/>
              <a:t> </a:t>
            </a:r>
            <a:r>
              <a:rPr lang="en-US" sz="1600" dirty="0" err="1" smtClean="0"/>
              <a:t>thị</a:t>
            </a:r>
            <a:r>
              <a:rPr lang="en-US" sz="1600" dirty="0" smtClean="0"/>
              <a:t> </a:t>
            </a:r>
            <a:r>
              <a:rPr lang="en-US" sz="1600" dirty="0" err="1" smtClean="0"/>
              <a:t>trường</a:t>
            </a:r>
            <a:r>
              <a:rPr lang="en-US" sz="1600" dirty="0" smtClean="0"/>
              <a:t>/ Bao </a:t>
            </a:r>
            <a:r>
              <a:rPr lang="en-US" sz="1600" dirty="0" err="1" smtClean="0"/>
              <a:t>phủ</a:t>
            </a:r>
            <a:r>
              <a:rPr lang="en-US" sz="1600" dirty="0" smtClean="0"/>
              <a:t> </a:t>
            </a:r>
            <a:r>
              <a:rPr lang="en-US" sz="1600" dirty="0" err="1" smtClean="0"/>
              <a:t>toàn</a:t>
            </a:r>
            <a:r>
              <a:rPr lang="en-US" sz="1600" dirty="0" smtClean="0"/>
              <a:t> </a:t>
            </a:r>
            <a:r>
              <a:rPr lang="en-US" sz="1600" dirty="0" err="1" smtClean="0"/>
              <a:t>trường</a:t>
            </a:r>
            <a:endParaRPr lang="en-US" sz="1600" dirty="0"/>
          </a:p>
        </p:txBody>
      </p:sp>
    </p:spTree>
    <p:extLst>
      <p:ext uri="{BB962C8B-B14F-4D97-AF65-F5344CB8AC3E}">
        <p14:creationId xmlns:p14="http://schemas.microsoft.com/office/powerpoint/2010/main" val="4195482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err="1" smtClean="0"/>
              <a:t>Hoạch</a:t>
            </a:r>
            <a:r>
              <a:rPr lang="en-US" dirty="0" smtClean="0"/>
              <a:t> </a:t>
            </a:r>
            <a:r>
              <a:rPr lang="en-US" dirty="0" err="1" smtClean="0"/>
              <a:t>định</a:t>
            </a:r>
            <a:r>
              <a:rPr lang="en-US" dirty="0" smtClean="0"/>
              <a:t> </a:t>
            </a:r>
            <a:r>
              <a:rPr lang="en-US" dirty="0" err="1" smtClean="0"/>
              <a:t>chiến</a:t>
            </a:r>
            <a:r>
              <a:rPr lang="en-US" dirty="0" smtClean="0"/>
              <a:t> </a:t>
            </a:r>
            <a:r>
              <a:rPr lang="en-US" dirty="0" err="1"/>
              <a:t>lược</a:t>
            </a:r>
            <a:r>
              <a:rPr lang="en-US" dirty="0"/>
              <a:t/>
            </a:r>
            <a:br>
              <a:rPr lang="en-US" dirty="0"/>
            </a:br>
            <a:endParaRPr lang="en-US" dirty="0"/>
          </a:p>
        </p:txBody>
      </p:sp>
      <p:sp>
        <p:nvSpPr>
          <p:cNvPr id="3" name="TextBox 2"/>
          <p:cNvSpPr txBox="1"/>
          <p:nvPr/>
        </p:nvSpPr>
        <p:spPr>
          <a:xfrm>
            <a:off x="146264" y="1185510"/>
            <a:ext cx="8692936" cy="3739485"/>
          </a:xfrm>
          <a:prstGeom prst="rect">
            <a:avLst/>
          </a:prstGeom>
          <a:noFill/>
        </p:spPr>
        <p:txBody>
          <a:bodyPr wrap="square" rtlCol="0">
            <a:spAutoFit/>
          </a:bodyPr>
          <a:lstStyle/>
          <a:p>
            <a:pPr>
              <a:lnSpc>
                <a:spcPct val="150000"/>
              </a:lnSpc>
            </a:pPr>
            <a:r>
              <a:rPr lang="en-US" sz="1800" b="1" dirty="0" smtClean="0"/>
              <a:t>3.1 </a:t>
            </a:r>
            <a:r>
              <a:rPr lang="en-US" sz="1800" b="1" dirty="0" err="1" smtClean="0"/>
              <a:t>Bài</a:t>
            </a:r>
            <a:r>
              <a:rPr lang="en-US" sz="1800" b="1" dirty="0" smtClean="0"/>
              <a:t> </a:t>
            </a:r>
            <a:r>
              <a:rPr lang="en-US" sz="1800" b="1" dirty="0" err="1" smtClean="0"/>
              <a:t>tập</a:t>
            </a:r>
            <a:r>
              <a:rPr lang="en-US" sz="1800" b="1" dirty="0" smtClean="0"/>
              <a:t> </a:t>
            </a:r>
            <a:r>
              <a:rPr lang="en-US" sz="1800" b="1" dirty="0" err="1" smtClean="0"/>
              <a:t>về</a:t>
            </a:r>
            <a:r>
              <a:rPr lang="en-US" sz="1800" b="1" dirty="0" smtClean="0"/>
              <a:t> </a:t>
            </a:r>
            <a:r>
              <a:rPr lang="en-US" sz="1800" b="1" dirty="0" err="1" smtClean="0"/>
              <a:t>Hoạch</a:t>
            </a:r>
            <a:r>
              <a:rPr lang="en-US" sz="1800" b="1" dirty="0" smtClean="0"/>
              <a:t> </a:t>
            </a:r>
            <a:r>
              <a:rPr lang="en-US" sz="1800" b="1" dirty="0" err="1" smtClean="0"/>
              <a:t>định</a:t>
            </a:r>
            <a:r>
              <a:rPr lang="en-US" sz="1800" b="1" dirty="0" smtClean="0"/>
              <a:t> </a:t>
            </a:r>
            <a:r>
              <a:rPr lang="en-US" sz="1800" b="1" dirty="0" err="1" smtClean="0"/>
              <a:t>chiến</a:t>
            </a:r>
            <a:r>
              <a:rPr lang="en-US" sz="1800" b="1" dirty="0" smtClean="0"/>
              <a:t> </a:t>
            </a:r>
            <a:r>
              <a:rPr lang="en-US" sz="1800" b="1" dirty="0" err="1" smtClean="0"/>
              <a:t>lược</a:t>
            </a:r>
            <a:endParaRPr lang="en-US" sz="1800" b="1" dirty="0" smtClean="0"/>
          </a:p>
          <a:p>
            <a:pPr marL="285750" indent="-285750">
              <a:lnSpc>
                <a:spcPct val="150000"/>
              </a:lnSpc>
              <a:buFontTx/>
              <a:buChar char="-"/>
            </a:pPr>
            <a:r>
              <a:rPr lang="en-US" sz="1800" dirty="0" err="1" smtClean="0"/>
              <a:t>Thực</a:t>
            </a:r>
            <a:r>
              <a:rPr lang="en-US" sz="1800" dirty="0" smtClean="0"/>
              <a:t> </a:t>
            </a:r>
            <a:r>
              <a:rPr lang="en-US" sz="1800" dirty="0" err="1" smtClean="0"/>
              <a:t>hiện</a:t>
            </a:r>
            <a:r>
              <a:rPr lang="en-US" sz="1800" dirty="0" smtClean="0"/>
              <a:t> </a:t>
            </a:r>
            <a:r>
              <a:rPr lang="en-US" sz="1800" dirty="0" err="1" smtClean="0"/>
              <a:t>quy</a:t>
            </a:r>
            <a:r>
              <a:rPr lang="en-US" sz="1800" dirty="0" smtClean="0"/>
              <a:t> </a:t>
            </a:r>
            <a:r>
              <a:rPr lang="en-US" sz="1800" dirty="0" err="1" smtClean="0"/>
              <a:t>trình</a:t>
            </a:r>
            <a:r>
              <a:rPr lang="en-US" sz="1800" dirty="0" smtClean="0"/>
              <a:t> </a:t>
            </a:r>
            <a:r>
              <a:rPr lang="en-US" sz="1800" dirty="0" err="1" smtClean="0"/>
              <a:t>xác</a:t>
            </a:r>
            <a:r>
              <a:rPr lang="en-US" sz="1800" dirty="0" smtClean="0"/>
              <a:t> </a:t>
            </a:r>
            <a:r>
              <a:rPr lang="en-US" sz="1800" dirty="0" err="1" smtClean="0"/>
              <a:t>định</a:t>
            </a:r>
            <a:r>
              <a:rPr lang="en-US" sz="1800" dirty="0" smtClean="0"/>
              <a:t> </a:t>
            </a:r>
            <a:r>
              <a:rPr lang="en-US" sz="1800" dirty="0" err="1" smtClean="0"/>
              <a:t>tầm</a:t>
            </a:r>
            <a:r>
              <a:rPr lang="en-US" sz="1800" dirty="0" smtClean="0"/>
              <a:t> </a:t>
            </a:r>
            <a:r>
              <a:rPr lang="en-US" sz="1800" dirty="0" err="1" smtClean="0"/>
              <a:t>nhìn</a:t>
            </a:r>
            <a:r>
              <a:rPr lang="en-US" sz="1800" dirty="0" smtClean="0"/>
              <a:t>, </a:t>
            </a:r>
            <a:r>
              <a:rPr lang="en-US" sz="1800" dirty="0" err="1" smtClean="0"/>
              <a:t>mục</a:t>
            </a:r>
            <a:r>
              <a:rPr lang="en-US" sz="1800" dirty="0" smtClean="0"/>
              <a:t> </a:t>
            </a:r>
            <a:r>
              <a:rPr lang="en-US" sz="1800" dirty="0" err="1" smtClean="0"/>
              <a:t>tiêu</a:t>
            </a:r>
            <a:r>
              <a:rPr lang="en-US" sz="1800" dirty="0" smtClean="0"/>
              <a:t> </a:t>
            </a:r>
            <a:r>
              <a:rPr lang="en-US" sz="1800" dirty="0" err="1" smtClean="0"/>
              <a:t>chiến</a:t>
            </a:r>
            <a:r>
              <a:rPr lang="en-US" sz="1800" dirty="0" smtClean="0"/>
              <a:t> </a:t>
            </a:r>
            <a:r>
              <a:rPr lang="en-US" sz="1800" dirty="0" err="1" smtClean="0"/>
              <a:t>lược</a:t>
            </a:r>
            <a:r>
              <a:rPr lang="en-US" sz="1800" dirty="0" smtClean="0"/>
              <a:t> (</a:t>
            </a:r>
            <a:r>
              <a:rPr lang="en-US" sz="1800" dirty="0" err="1" smtClean="0"/>
              <a:t>dựa</a:t>
            </a:r>
            <a:r>
              <a:rPr lang="en-US" sz="1800" dirty="0" smtClean="0"/>
              <a:t> </a:t>
            </a:r>
            <a:r>
              <a:rPr lang="en-US" sz="1800" dirty="0" err="1" smtClean="0"/>
              <a:t>trên</a:t>
            </a:r>
            <a:r>
              <a:rPr lang="en-US" sz="1800" dirty="0" smtClean="0"/>
              <a:t> </a:t>
            </a:r>
            <a:r>
              <a:rPr lang="en-US" sz="1800" dirty="0" err="1" smtClean="0"/>
              <a:t>phân</a:t>
            </a:r>
            <a:r>
              <a:rPr lang="en-US" sz="1800" dirty="0" smtClean="0"/>
              <a:t> </a:t>
            </a:r>
            <a:r>
              <a:rPr lang="en-US" sz="1800" dirty="0" err="1" smtClean="0"/>
              <a:t>tích</a:t>
            </a:r>
            <a:r>
              <a:rPr lang="en-US" sz="1800" dirty="0" smtClean="0"/>
              <a:t> </a:t>
            </a:r>
            <a:r>
              <a:rPr lang="en-US" sz="1800" dirty="0" err="1" smtClean="0"/>
              <a:t>môi</a:t>
            </a:r>
            <a:r>
              <a:rPr lang="en-US" sz="1800" dirty="0" smtClean="0"/>
              <a:t> </a:t>
            </a:r>
            <a:r>
              <a:rPr lang="en-US" sz="1800" dirty="0" err="1" smtClean="0"/>
              <a:t>trường</a:t>
            </a:r>
            <a:r>
              <a:rPr lang="en-US" sz="1800" dirty="0" smtClean="0"/>
              <a:t> </a:t>
            </a:r>
            <a:r>
              <a:rPr lang="en-US" sz="1800" dirty="0" err="1" smtClean="0"/>
              <a:t>kinh</a:t>
            </a:r>
            <a:r>
              <a:rPr lang="en-US" sz="1800" dirty="0" smtClean="0"/>
              <a:t> </a:t>
            </a:r>
            <a:r>
              <a:rPr lang="en-US" sz="1800" dirty="0" err="1" smtClean="0"/>
              <a:t>doanh</a:t>
            </a:r>
            <a:r>
              <a:rPr lang="en-US" sz="1800" dirty="0" smtClean="0"/>
              <a:t>)</a:t>
            </a:r>
          </a:p>
          <a:p>
            <a:pPr marL="285750" indent="-285750">
              <a:lnSpc>
                <a:spcPct val="150000"/>
              </a:lnSpc>
              <a:buFontTx/>
              <a:buChar char="-"/>
            </a:pPr>
            <a:r>
              <a:rPr lang="en-US" sz="1800" dirty="0" err="1" smtClean="0"/>
              <a:t>Xác</a:t>
            </a:r>
            <a:r>
              <a:rPr lang="en-US" sz="1800" dirty="0"/>
              <a:t> </a:t>
            </a:r>
            <a:r>
              <a:rPr lang="en-US" sz="1800" dirty="0" err="1" smtClean="0"/>
              <a:t>định</a:t>
            </a:r>
            <a:r>
              <a:rPr lang="en-US" sz="1800" dirty="0"/>
              <a:t> </a:t>
            </a:r>
            <a:r>
              <a:rPr lang="en-US" sz="1800" dirty="0" err="1" smtClean="0"/>
              <a:t>phương</a:t>
            </a:r>
            <a:r>
              <a:rPr lang="en-US" sz="1800" dirty="0" smtClean="0"/>
              <a:t> </a:t>
            </a:r>
            <a:r>
              <a:rPr lang="en-US" sz="1800" dirty="0" err="1" smtClean="0"/>
              <a:t>án</a:t>
            </a:r>
            <a:r>
              <a:rPr lang="en-US" sz="1800" dirty="0" smtClean="0"/>
              <a:t> </a:t>
            </a:r>
            <a:r>
              <a:rPr lang="en-US" sz="1800" dirty="0" err="1" smtClean="0"/>
              <a:t>triển</a:t>
            </a:r>
            <a:r>
              <a:rPr lang="en-US" sz="1800" dirty="0" smtClean="0"/>
              <a:t> </a:t>
            </a:r>
            <a:r>
              <a:rPr lang="en-US" sz="1800" dirty="0" err="1" smtClean="0"/>
              <a:t>khai</a:t>
            </a:r>
            <a:r>
              <a:rPr lang="en-US" sz="1800" dirty="0" smtClean="0"/>
              <a:t> </a:t>
            </a:r>
            <a:r>
              <a:rPr lang="en-US" sz="1800" dirty="0" err="1" smtClean="0"/>
              <a:t>chiến</a:t>
            </a:r>
            <a:r>
              <a:rPr lang="en-US" sz="1800" dirty="0" smtClean="0"/>
              <a:t> </a:t>
            </a:r>
            <a:r>
              <a:rPr lang="en-US" sz="1800" dirty="0" err="1" smtClean="0"/>
              <a:t>lược</a:t>
            </a:r>
            <a:r>
              <a:rPr lang="en-US" sz="1800" dirty="0" smtClean="0"/>
              <a:t> (</a:t>
            </a:r>
            <a:r>
              <a:rPr lang="en-US" sz="1800" dirty="0" err="1" smtClean="0"/>
              <a:t>dựa</a:t>
            </a:r>
            <a:r>
              <a:rPr lang="en-US" sz="1800" dirty="0" smtClean="0"/>
              <a:t> </a:t>
            </a:r>
            <a:r>
              <a:rPr lang="en-US" sz="1800" dirty="0" err="1" smtClean="0"/>
              <a:t>trên</a:t>
            </a:r>
            <a:r>
              <a:rPr lang="en-US" sz="1800" dirty="0" smtClean="0"/>
              <a:t> </a:t>
            </a:r>
            <a:r>
              <a:rPr lang="en-US" sz="1800" dirty="0" err="1" smtClean="0"/>
              <a:t>phân</a:t>
            </a:r>
            <a:r>
              <a:rPr lang="en-US" sz="1800" dirty="0" smtClean="0"/>
              <a:t> </a:t>
            </a:r>
            <a:r>
              <a:rPr lang="en-US" sz="1800" dirty="0" err="1" smtClean="0"/>
              <a:t>tích</a:t>
            </a:r>
            <a:r>
              <a:rPr lang="en-US" sz="1800" dirty="0" smtClean="0"/>
              <a:t> </a:t>
            </a:r>
            <a:r>
              <a:rPr lang="en-US" sz="1800" dirty="0" err="1" smtClean="0"/>
              <a:t>nguồn</a:t>
            </a:r>
            <a:r>
              <a:rPr lang="en-US" sz="1800" dirty="0" smtClean="0"/>
              <a:t> </a:t>
            </a:r>
            <a:r>
              <a:rPr lang="en-US" sz="1800" dirty="0" err="1" smtClean="0"/>
              <a:t>lực</a:t>
            </a:r>
            <a:r>
              <a:rPr lang="en-US" sz="1800" dirty="0" smtClean="0"/>
              <a:t> </a:t>
            </a:r>
            <a:r>
              <a:rPr lang="en-US" sz="1800" dirty="0" err="1" smtClean="0"/>
              <a:t>nội</a:t>
            </a:r>
            <a:r>
              <a:rPr lang="en-US" sz="1800" dirty="0" smtClean="0"/>
              <a:t> </a:t>
            </a:r>
            <a:r>
              <a:rPr lang="en-US" sz="1800" dirty="0" err="1" smtClean="0"/>
              <a:t>bộ</a:t>
            </a:r>
            <a:r>
              <a:rPr lang="en-US" sz="1800" dirty="0" smtClean="0"/>
              <a:t>)</a:t>
            </a:r>
          </a:p>
          <a:p>
            <a:pPr>
              <a:lnSpc>
                <a:spcPct val="150000"/>
              </a:lnSpc>
            </a:pPr>
            <a:r>
              <a:rPr lang="en-US" sz="1800" b="1" dirty="0" smtClean="0"/>
              <a:t>3.2 </a:t>
            </a:r>
            <a:r>
              <a:rPr lang="en-US" sz="1800" b="1" dirty="0" err="1" smtClean="0"/>
              <a:t>Các</a:t>
            </a:r>
            <a:r>
              <a:rPr lang="en-US" sz="1800" b="1" dirty="0" smtClean="0"/>
              <a:t> case study </a:t>
            </a:r>
            <a:r>
              <a:rPr lang="en-US" sz="1800" b="1" dirty="0" err="1" smtClean="0"/>
              <a:t>thực</a:t>
            </a:r>
            <a:r>
              <a:rPr lang="en-US" sz="1800" b="1" dirty="0" smtClean="0"/>
              <a:t> </a:t>
            </a:r>
            <a:r>
              <a:rPr lang="en-US" sz="1800" b="1" dirty="0" err="1" smtClean="0"/>
              <a:t>tế</a:t>
            </a:r>
            <a:r>
              <a:rPr lang="en-US" sz="1800" b="1" dirty="0" smtClean="0"/>
              <a:t> </a:t>
            </a:r>
            <a:r>
              <a:rPr lang="en-US" sz="1800" b="1" dirty="0" err="1" smtClean="0"/>
              <a:t>về</a:t>
            </a:r>
            <a:r>
              <a:rPr lang="en-US" sz="1800" b="1" dirty="0" smtClean="0"/>
              <a:t> </a:t>
            </a:r>
            <a:r>
              <a:rPr lang="en-US" sz="1800" b="1" dirty="0" err="1" smtClean="0"/>
              <a:t>chiến</a:t>
            </a:r>
            <a:r>
              <a:rPr lang="en-US" sz="1800" b="1" dirty="0" smtClean="0"/>
              <a:t> </a:t>
            </a:r>
            <a:r>
              <a:rPr lang="en-US" sz="1800" b="1" dirty="0" err="1" smtClean="0"/>
              <a:t>lược</a:t>
            </a:r>
            <a:r>
              <a:rPr lang="en-US" sz="1800" b="1" dirty="0" smtClean="0"/>
              <a:t> TMĐT</a:t>
            </a:r>
          </a:p>
          <a:p>
            <a:pPr marL="285750" indent="-285750">
              <a:lnSpc>
                <a:spcPct val="150000"/>
              </a:lnSpc>
              <a:buFontTx/>
              <a:buChar char="-"/>
            </a:pPr>
            <a:r>
              <a:rPr lang="en-US" sz="1800" dirty="0" smtClean="0"/>
              <a:t>Sen Đỏ (Mobile Strategy)</a:t>
            </a:r>
          </a:p>
          <a:p>
            <a:pPr marL="285750" indent="-285750">
              <a:lnSpc>
                <a:spcPct val="150000"/>
              </a:lnSpc>
              <a:buFontTx/>
              <a:buChar char="-"/>
            </a:pPr>
            <a:r>
              <a:rPr lang="en-US" sz="1800" dirty="0" smtClean="0"/>
              <a:t>Alibaba (Cross border e-commerce with 72h delivery)</a:t>
            </a:r>
          </a:p>
          <a:p>
            <a:pPr marL="285750" indent="-285750">
              <a:buFontTx/>
              <a:buChar char="-"/>
            </a:pPr>
            <a:endParaRPr lang="en-US" sz="1600" dirty="0" smtClean="0"/>
          </a:p>
          <a:p>
            <a:endParaRPr lang="en-US" sz="1600" dirty="0" smtClean="0"/>
          </a:p>
          <a:p>
            <a:pPr marL="285750" indent="-285750">
              <a:buFontTx/>
              <a:buChar char="-"/>
            </a:pPr>
            <a:endParaRPr lang="en-US" sz="1600" dirty="0"/>
          </a:p>
        </p:txBody>
      </p:sp>
    </p:spTree>
    <p:extLst>
      <p:ext uri="{BB962C8B-B14F-4D97-AF65-F5344CB8AC3E}">
        <p14:creationId xmlns:p14="http://schemas.microsoft.com/office/powerpoint/2010/main" val="40126617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Tổ</a:t>
            </a:r>
            <a:r>
              <a:rPr lang="en-US" dirty="0" smtClean="0"/>
              <a:t> </a:t>
            </a:r>
            <a:r>
              <a:rPr lang="en-US" dirty="0" err="1" smtClean="0"/>
              <a:t>chức</a:t>
            </a:r>
            <a:r>
              <a:rPr lang="en-US" dirty="0" smtClean="0"/>
              <a:t> &amp; </a:t>
            </a:r>
            <a:r>
              <a:rPr lang="en-US" dirty="0" err="1" smtClean="0"/>
              <a:t>quản</a:t>
            </a:r>
            <a:r>
              <a:rPr lang="en-US" dirty="0" smtClean="0"/>
              <a:t> </a:t>
            </a:r>
            <a:r>
              <a:rPr lang="en-US" dirty="0" err="1" smtClean="0"/>
              <a:t>trị</a:t>
            </a:r>
            <a:r>
              <a:rPr lang="en-US" dirty="0" smtClean="0"/>
              <a:t> </a:t>
            </a:r>
            <a:r>
              <a:rPr lang="en-US" dirty="0" err="1" smtClean="0"/>
              <a:t>triển</a:t>
            </a:r>
            <a:r>
              <a:rPr lang="en-US" dirty="0" smtClean="0"/>
              <a:t> </a:t>
            </a:r>
            <a:r>
              <a:rPr lang="en-US" dirty="0" err="1" smtClean="0"/>
              <a:t>khai</a:t>
            </a:r>
            <a:endParaRPr lang="en-US" dirty="0"/>
          </a:p>
        </p:txBody>
      </p:sp>
      <p:sp>
        <p:nvSpPr>
          <p:cNvPr id="3" name="TextBox 2"/>
          <p:cNvSpPr txBox="1"/>
          <p:nvPr/>
        </p:nvSpPr>
        <p:spPr>
          <a:xfrm>
            <a:off x="146264" y="1167580"/>
            <a:ext cx="8845336" cy="5109091"/>
          </a:xfrm>
          <a:prstGeom prst="rect">
            <a:avLst/>
          </a:prstGeom>
          <a:noFill/>
        </p:spPr>
        <p:txBody>
          <a:bodyPr wrap="square" rtlCol="0">
            <a:spAutoFit/>
          </a:bodyPr>
          <a:lstStyle/>
          <a:p>
            <a:r>
              <a:rPr lang="en-US" sz="1800" b="1" dirty="0" smtClean="0"/>
              <a:t>4.1 Quy </a:t>
            </a:r>
            <a:r>
              <a:rPr lang="en-US" sz="1800" b="1" dirty="0" err="1" smtClean="0"/>
              <a:t>trình</a:t>
            </a:r>
            <a:r>
              <a:rPr lang="en-US" sz="1800" b="1" dirty="0" smtClean="0"/>
              <a:t> </a:t>
            </a:r>
            <a:r>
              <a:rPr lang="en-US" sz="1800" b="1" dirty="0" err="1" smtClean="0"/>
              <a:t>thực</a:t>
            </a:r>
            <a:r>
              <a:rPr lang="en-US" sz="1800" b="1" dirty="0" smtClean="0"/>
              <a:t> </a:t>
            </a:r>
            <a:r>
              <a:rPr lang="en-US" sz="1800" b="1" dirty="0" err="1" smtClean="0"/>
              <a:t>hiện</a:t>
            </a:r>
            <a:r>
              <a:rPr lang="en-US" sz="1800" b="1" dirty="0" smtClean="0"/>
              <a:t> </a:t>
            </a:r>
            <a:r>
              <a:rPr lang="en-US" sz="1800" b="1" dirty="0" err="1" smtClean="0"/>
              <a:t>chiến</a:t>
            </a:r>
            <a:r>
              <a:rPr lang="en-US" sz="1800" b="1" dirty="0" smtClean="0"/>
              <a:t> </a:t>
            </a:r>
            <a:r>
              <a:rPr lang="en-US" sz="1800" b="1" dirty="0" err="1" smtClean="0"/>
              <a:t>lược</a:t>
            </a:r>
            <a:r>
              <a:rPr lang="en-US" sz="1800" b="1" dirty="0" smtClean="0"/>
              <a:t> </a:t>
            </a:r>
            <a:r>
              <a:rPr lang="en-US" sz="1800" b="1" dirty="0" err="1" smtClean="0"/>
              <a:t>kinh</a:t>
            </a:r>
            <a:r>
              <a:rPr lang="en-US" sz="1800" b="1" dirty="0" smtClean="0"/>
              <a:t> </a:t>
            </a:r>
            <a:r>
              <a:rPr lang="en-US" sz="1800" b="1" dirty="0" err="1" smtClean="0"/>
              <a:t>doanh</a:t>
            </a:r>
            <a:r>
              <a:rPr lang="en-US" sz="1800" b="1" dirty="0" smtClean="0"/>
              <a:t> TMĐT</a:t>
            </a:r>
          </a:p>
          <a:p>
            <a:pPr marL="285750" indent="-285750">
              <a:lnSpc>
                <a:spcPct val="150000"/>
              </a:lnSpc>
              <a:buFontTx/>
              <a:buChar char="-"/>
            </a:pPr>
            <a:r>
              <a:rPr lang="en-US" dirty="0" err="1" smtClean="0"/>
              <a:t>Nhắc</a:t>
            </a:r>
            <a:r>
              <a:rPr lang="en-US" dirty="0" smtClean="0"/>
              <a:t> </a:t>
            </a:r>
            <a:r>
              <a:rPr lang="en-US" dirty="0" err="1" smtClean="0"/>
              <a:t>lại</a:t>
            </a:r>
            <a:r>
              <a:rPr lang="en-US" dirty="0" smtClean="0"/>
              <a:t> </a:t>
            </a:r>
            <a:r>
              <a:rPr lang="en-US" dirty="0" err="1" smtClean="0"/>
              <a:t>Chiến</a:t>
            </a:r>
            <a:r>
              <a:rPr lang="en-US" dirty="0" smtClean="0"/>
              <a:t> </a:t>
            </a:r>
            <a:r>
              <a:rPr lang="en-US" dirty="0" err="1" smtClean="0"/>
              <a:t>lược</a:t>
            </a:r>
            <a:r>
              <a:rPr lang="en-US" dirty="0" smtClean="0"/>
              <a:t> Kinh </a:t>
            </a:r>
            <a:r>
              <a:rPr lang="en-US" dirty="0" err="1" smtClean="0"/>
              <a:t>doanh</a:t>
            </a:r>
            <a:r>
              <a:rPr lang="en-US" dirty="0" smtClean="0"/>
              <a:t> TMĐT &amp; </a:t>
            </a:r>
            <a:r>
              <a:rPr lang="en-US" dirty="0" err="1" smtClean="0"/>
              <a:t>tầm</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việc</a:t>
            </a:r>
            <a:r>
              <a:rPr lang="en-US" dirty="0" smtClean="0"/>
              <a:t> </a:t>
            </a:r>
            <a:r>
              <a:rPr lang="en-US" dirty="0" err="1" smtClean="0"/>
              <a:t>tổ</a:t>
            </a:r>
            <a:r>
              <a:rPr lang="en-US" dirty="0" smtClean="0"/>
              <a:t> </a:t>
            </a:r>
            <a:r>
              <a:rPr lang="en-US" dirty="0" err="1" smtClean="0"/>
              <a:t>chức</a:t>
            </a:r>
            <a:r>
              <a:rPr lang="en-US" dirty="0" smtClean="0"/>
              <a:t> </a:t>
            </a:r>
            <a:r>
              <a:rPr lang="en-US" dirty="0" err="1" smtClean="0"/>
              <a:t>hiệu</a:t>
            </a:r>
            <a:r>
              <a:rPr lang="en-US" dirty="0" smtClean="0"/>
              <a:t> </a:t>
            </a:r>
            <a:r>
              <a:rPr lang="en-US" dirty="0" err="1" smtClean="0"/>
              <a:t>quả</a:t>
            </a:r>
            <a:endParaRPr lang="en-US" dirty="0" smtClean="0"/>
          </a:p>
          <a:p>
            <a:pPr marL="285750" indent="-285750">
              <a:lnSpc>
                <a:spcPct val="150000"/>
              </a:lnSpc>
              <a:buFontTx/>
              <a:buChar char="-"/>
            </a:pPr>
            <a:r>
              <a:rPr lang="en-US" b="1" dirty="0" err="1" smtClean="0">
                <a:solidFill>
                  <a:srgbClr val="FF0000"/>
                </a:solidFill>
              </a:rPr>
              <a:t>Thực</a:t>
            </a:r>
            <a:r>
              <a:rPr lang="en-US" b="1" dirty="0" smtClean="0">
                <a:solidFill>
                  <a:srgbClr val="FF0000"/>
                </a:solidFill>
              </a:rPr>
              <a:t> </a:t>
            </a:r>
            <a:r>
              <a:rPr lang="en-US" b="1" dirty="0" err="1" smtClean="0">
                <a:solidFill>
                  <a:srgbClr val="FF0000"/>
                </a:solidFill>
              </a:rPr>
              <a:t>hiện</a:t>
            </a:r>
            <a:r>
              <a:rPr lang="en-US" b="1" dirty="0" smtClean="0">
                <a:solidFill>
                  <a:srgbClr val="FF0000"/>
                </a:solidFill>
              </a:rPr>
              <a:t> </a:t>
            </a:r>
            <a:r>
              <a:rPr lang="en-US" b="1" dirty="0" err="1" smtClean="0"/>
              <a:t>chiến</a:t>
            </a:r>
            <a:r>
              <a:rPr lang="en-US" b="1" dirty="0" smtClean="0"/>
              <a:t> </a:t>
            </a:r>
            <a:r>
              <a:rPr lang="en-US" b="1" dirty="0" err="1" smtClean="0"/>
              <a:t>lược</a:t>
            </a:r>
            <a:r>
              <a:rPr lang="en-US" b="1" dirty="0" smtClean="0"/>
              <a:t> </a:t>
            </a:r>
            <a:r>
              <a:rPr lang="en-US" b="1" dirty="0" err="1" smtClean="0"/>
              <a:t>kinh</a:t>
            </a:r>
            <a:r>
              <a:rPr lang="en-US" b="1" dirty="0" smtClean="0"/>
              <a:t> </a:t>
            </a:r>
            <a:r>
              <a:rPr lang="en-US" b="1" dirty="0" err="1" smtClean="0"/>
              <a:t>doanh</a:t>
            </a:r>
            <a:r>
              <a:rPr lang="en-US" b="1" dirty="0" smtClean="0"/>
              <a:t> TMĐT </a:t>
            </a:r>
            <a:r>
              <a:rPr lang="en-US" dirty="0" err="1" smtClean="0"/>
              <a:t>là</a:t>
            </a:r>
            <a:r>
              <a:rPr lang="en-US" dirty="0" smtClean="0"/>
              <a:t> 1 </a:t>
            </a:r>
            <a:r>
              <a:rPr lang="en-US" u="sng" dirty="0" err="1" smtClean="0"/>
              <a:t>quá</a:t>
            </a:r>
            <a:r>
              <a:rPr lang="en-US" u="sng" dirty="0" smtClean="0"/>
              <a:t> </a:t>
            </a:r>
            <a:r>
              <a:rPr lang="en-US" u="sng" dirty="0" err="1" smtClean="0"/>
              <a:t>trình</a:t>
            </a:r>
            <a:r>
              <a:rPr lang="en-US" u="sng" dirty="0" smtClean="0"/>
              <a:t> </a:t>
            </a:r>
            <a:r>
              <a:rPr lang="en-US" u="sng" dirty="0" err="1" smtClean="0"/>
              <a:t>tổ</a:t>
            </a:r>
            <a:r>
              <a:rPr lang="en-US" u="sng" dirty="0" smtClean="0"/>
              <a:t> </a:t>
            </a:r>
            <a:r>
              <a:rPr lang="en-US" u="sng" dirty="0" err="1" smtClean="0"/>
              <a:t>chúc</a:t>
            </a:r>
            <a:r>
              <a:rPr lang="en-US" u="sng" dirty="0" smtClean="0"/>
              <a:t> </a:t>
            </a:r>
            <a:r>
              <a:rPr lang="en-US" u="sng" dirty="0" err="1" smtClean="0"/>
              <a:t>triển</a:t>
            </a:r>
            <a:r>
              <a:rPr lang="en-US" u="sng" dirty="0" smtClean="0"/>
              <a:t> </a:t>
            </a:r>
            <a:r>
              <a:rPr lang="en-US" u="sng" dirty="0" err="1" smtClean="0"/>
              <a:t>khai</a:t>
            </a:r>
            <a:r>
              <a:rPr lang="en-US" u="sng" dirty="0" smtClean="0"/>
              <a:t> </a:t>
            </a:r>
            <a:r>
              <a:rPr lang="en-US" dirty="0" err="1" smtClean="0"/>
              <a:t>thông</a:t>
            </a:r>
            <a:r>
              <a:rPr lang="en-US" dirty="0" smtClean="0"/>
              <a:t> qua </a:t>
            </a:r>
            <a:r>
              <a:rPr lang="en-US" dirty="0" err="1" smtClean="0"/>
              <a:t>việc</a:t>
            </a:r>
            <a:r>
              <a:rPr lang="en-US" dirty="0" smtClean="0"/>
              <a:t> </a:t>
            </a:r>
            <a:r>
              <a:rPr lang="en-US" u="sng" dirty="0" err="1" smtClean="0"/>
              <a:t>áp</a:t>
            </a:r>
            <a:r>
              <a:rPr lang="en-US" u="sng" dirty="0" smtClean="0"/>
              <a:t> </a:t>
            </a:r>
            <a:r>
              <a:rPr lang="en-US" u="sng" dirty="0" err="1" smtClean="0"/>
              <a:t>dụng</a:t>
            </a:r>
            <a:r>
              <a:rPr lang="en-US" u="sng" dirty="0" smtClean="0"/>
              <a:t> </a:t>
            </a:r>
            <a:r>
              <a:rPr lang="en-US" u="sng" dirty="0" err="1" smtClean="0"/>
              <a:t>các</a:t>
            </a:r>
            <a:r>
              <a:rPr lang="en-US" u="sng" dirty="0" smtClean="0"/>
              <a:t> </a:t>
            </a:r>
            <a:r>
              <a:rPr lang="en-US" u="sng" dirty="0" err="1" smtClean="0"/>
              <a:t>chính</a:t>
            </a:r>
            <a:r>
              <a:rPr lang="en-US" u="sng" dirty="0" smtClean="0"/>
              <a:t> </a:t>
            </a:r>
            <a:r>
              <a:rPr lang="en-US" u="sng" dirty="0" err="1" smtClean="0"/>
              <a:t>sách</a:t>
            </a:r>
            <a:r>
              <a:rPr lang="en-US" u="sng" dirty="0" smtClean="0"/>
              <a:t>, </a:t>
            </a:r>
            <a:r>
              <a:rPr lang="en-US" u="sng" dirty="0" err="1" smtClean="0"/>
              <a:t>các</a:t>
            </a:r>
            <a:r>
              <a:rPr lang="en-US" u="sng" dirty="0" smtClean="0"/>
              <a:t> </a:t>
            </a:r>
            <a:r>
              <a:rPr lang="en-US" u="sng" dirty="0" err="1" smtClean="0"/>
              <a:t>hành</a:t>
            </a:r>
            <a:r>
              <a:rPr lang="en-US" u="sng" dirty="0" smtClean="0"/>
              <a:t> </a:t>
            </a:r>
            <a:r>
              <a:rPr lang="en-US" u="sng" dirty="0" err="1" smtClean="0"/>
              <a:t>động</a:t>
            </a:r>
            <a:r>
              <a:rPr lang="en-US" u="sng" dirty="0" smtClean="0"/>
              <a:t> </a:t>
            </a:r>
            <a:r>
              <a:rPr lang="en-US" u="sng" dirty="0" err="1" smtClean="0"/>
              <a:t>cụ</a:t>
            </a:r>
            <a:r>
              <a:rPr lang="en-US" u="sng" dirty="0" smtClean="0"/>
              <a:t> </a:t>
            </a:r>
            <a:r>
              <a:rPr lang="en-US" u="sng" dirty="0" err="1" smtClean="0"/>
              <a:t>thể</a:t>
            </a:r>
            <a:r>
              <a:rPr lang="en-US" dirty="0" smtClean="0"/>
              <a:t> </a:t>
            </a:r>
            <a:r>
              <a:rPr lang="en-US" dirty="0" err="1" smtClean="0"/>
              <a:t>và</a:t>
            </a:r>
            <a:r>
              <a:rPr lang="en-US" dirty="0" smtClean="0"/>
              <a:t> </a:t>
            </a:r>
            <a:r>
              <a:rPr lang="en-US" u="sng" dirty="0" err="1" smtClean="0"/>
              <a:t>huy</a:t>
            </a:r>
            <a:r>
              <a:rPr lang="en-US" u="sng" dirty="0" smtClean="0"/>
              <a:t> </a:t>
            </a:r>
            <a:r>
              <a:rPr lang="en-US" u="sng" dirty="0" err="1" smtClean="0"/>
              <a:t>động</a:t>
            </a:r>
            <a:r>
              <a:rPr lang="en-US" u="sng" dirty="0" smtClean="0"/>
              <a:t> </a:t>
            </a:r>
            <a:r>
              <a:rPr lang="en-US" u="sng" dirty="0" err="1" smtClean="0"/>
              <a:t>hiệu</a:t>
            </a:r>
            <a:r>
              <a:rPr lang="en-US" u="sng" dirty="0" smtClean="0"/>
              <a:t> </a:t>
            </a:r>
            <a:r>
              <a:rPr lang="en-US" u="sng" dirty="0" err="1" smtClean="0"/>
              <a:t>quả</a:t>
            </a:r>
            <a:r>
              <a:rPr lang="en-US" u="sng" dirty="0" smtClean="0"/>
              <a:t> </a:t>
            </a:r>
            <a:r>
              <a:rPr lang="en-US" u="sng" dirty="0" err="1" smtClean="0"/>
              <a:t>các</a:t>
            </a:r>
            <a:r>
              <a:rPr lang="en-US" u="sng" dirty="0" smtClean="0"/>
              <a:t> </a:t>
            </a:r>
            <a:r>
              <a:rPr lang="en-US" u="sng" dirty="0" err="1" smtClean="0"/>
              <a:t>nguồn</a:t>
            </a:r>
            <a:r>
              <a:rPr lang="en-US" u="sng" dirty="0" smtClean="0"/>
              <a:t> </a:t>
            </a:r>
            <a:r>
              <a:rPr lang="en-US" u="sng" dirty="0" err="1" smtClean="0"/>
              <a:t>lực</a:t>
            </a:r>
            <a:r>
              <a:rPr lang="en-US" dirty="0" smtClean="0"/>
              <a:t> </a:t>
            </a:r>
            <a:r>
              <a:rPr lang="en-US" dirty="0" err="1" smtClean="0"/>
              <a:t>nhằm</a:t>
            </a:r>
            <a:r>
              <a:rPr lang="en-US" dirty="0" smtClean="0"/>
              <a:t> </a:t>
            </a:r>
            <a:r>
              <a:rPr lang="en-US" dirty="0" err="1" smtClean="0"/>
              <a:t>biến</a:t>
            </a:r>
            <a:r>
              <a:rPr lang="en-US" dirty="0" smtClean="0"/>
              <a:t> </a:t>
            </a:r>
            <a:r>
              <a:rPr lang="en-US" dirty="0" err="1" smtClean="0"/>
              <a:t>các</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chiến</a:t>
            </a:r>
            <a:r>
              <a:rPr lang="en-US" dirty="0" smtClean="0"/>
              <a:t> </a:t>
            </a:r>
            <a:r>
              <a:rPr lang="en-US" dirty="0" err="1" smtClean="0"/>
              <a:t>lược</a:t>
            </a:r>
            <a:r>
              <a:rPr lang="en-US" dirty="0" smtClean="0"/>
              <a:t> </a:t>
            </a:r>
            <a:r>
              <a:rPr lang="en-US" dirty="0" err="1" smtClean="0"/>
              <a:t>thành</a:t>
            </a:r>
            <a:r>
              <a:rPr lang="en-US" dirty="0" smtClean="0"/>
              <a:t> </a:t>
            </a:r>
            <a:r>
              <a:rPr lang="en-US" dirty="0" err="1" smtClean="0"/>
              <a:t>kết</a:t>
            </a:r>
            <a:r>
              <a:rPr lang="en-US" dirty="0" smtClean="0"/>
              <a:t> </a:t>
            </a:r>
            <a:r>
              <a:rPr lang="en-US" dirty="0" err="1" smtClean="0"/>
              <a:t>quả</a:t>
            </a:r>
            <a:r>
              <a:rPr lang="en-US" dirty="0" smtClean="0"/>
              <a:t> </a:t>
            </a:r>
            <a:r>
              <a:rPr lang="en-US" b="1" dirty="0" err="1" smtClean="0">
                <a:solidFill>
                  <a:srgbClr val="FF0000"/>
                </a:solidFill>
              </a:rPr>
              <a:t>hiện</a:t>
            </a:r>
            <a:r>
              <a:rPr lang="en-US" b="1" dirty="0" smtClean="0">
                <a:solidFill>
                  <a:srgbClr val="FF0000"/>
                </a:solidFill>
              </a:rPr>
              <a:t> </a:t>
            </a:r>
            <a:r>
              <a:rPr lang="en-US" b="1" dirty="0" err="1" smtClean="0">
                <a:solidFill>
                  <a:srgbClr val="FF0000"/>
                </a:solidFill>
              </a:rPr>
              <a:t>thực</a:t>
            </a:r>
            <a:r>
              <a:rPr lang="en-US" dirty="0" smtClean="0"/>
              <a:t>.</a:t>
            </a:r>
          </a:p>
          <a:p>
            <a:pPr marL="285750" indent="-285750">
              <a:lnSpc>
                <a:spcPct val="150000"/>
              </a:lnSpc>
              <a:buFontTx/>
              <a:buChar char="-"/>
            </a:pPr>
            <a:r>
              <a:rPr lang="en-US" b="1" dirty="0" err="1" smtClean="0"/>
              <a:t>Quá</a:t>
            </a:r>
            <a:r>
              <a:rPr lang="en-US" b="1" dirty="0" smtClean="0"/>
              <a:t> </a:t>
            </a:r>
            <a:r>
              <a:rPr lang="en-US" b="1" dirty="0" err="1" smtClean="0"/>
              <a:t>trình</a:t>
            </a:r>
            <a:r>
              <a:rPr lang="en-US" b="1" dirty="0" smtClean="0"/>
              <a:t> </a:t>
            </a:r>
            <a:r>
              <a:rPr lang="en-US" dirty="0" err="1" smtClean="0"/>
              <a:t>thực</a:t>
            </a:r>
            <a:r>
              <a:rPr lang="en-US" dirty="0" smtClean="0"/>
              <a:t> </a:t>
            </a:r>
            <a:r>
              <a:rPr lang="en-US" dirty="0" err="1" smtClean="0"/>
              <a:t>hiện</a:t>
            </a:r>
            <a:r>
              <a:rPr lang="en-US" dirty="0" smtClean="0"/>
              <a:t> </a:t>
            </a:r>
            <a:r>
              <a:rPr lang="en-US" dirty="0" err="1" smtClean="0"/>
              <a:t>chiến</a:t>
            </a:r>
            <a:r>
              <a:rPr lang="en-US" dirty="0" smtClean="0"/>
              <a:t> </a:t>
            </a:r>
            <a:r>
              <a:rPr lang="en-US" dirty="0" err="1" smtClean="0"/>
              <a:t>lược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bao</a:t>
            </a:r>
            <a:r>
              <a:rPr lang="en-US" dirty="0" smtClean="0"/>
              <a:t> </a:t>
            </a:r>
            <a:r>
              <a:rPr lang="en-US" dirty="0" err="1" smtClean="0"/>
              <a:t>gồm</a:t>
            </a:r>
            <a:r>
              <a:rPr lang="en-US" dirty="0" smtClean="0"/>
              <a:t> </a:t>
            </a:r>
          </a:p>
          <a:p>
            <a:pPr marL="342900" indent="-342900">
              <a:lnSpc>
                <a:spcPct val="150000"/>
              </a:lnSpc>
              <a:buFont typeface="+mj-lt"/>
              <a:buAutoNum type="arabicParenR"/>
            </a:pPr>
            <a:r>
              <a:rPr lang="en-US" dirty="0" err="1" smtClean="0"/>
              <a:t>Chuẩn</a:t>
            </a:r>
            <a:r>
              <a:rPr lang="en-US" dirty="0" smtClean="0"/>
              <a:t> </a:t>
            </a:r>
            <a:r>
              <a:rPr lang="en-US" dirty="0" err="1" smtClean="0"/>
              <a:t>bị</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tác</a:t>
            </a:r>
            <a:r>
              <a:rPr lang="en-US" dirty="0" smtClean="0"/>
              <a:t> </a:t>
            </a:r>
            <a:r>
              <a:rPr lang="en-US" dirty="0" err="1" smtClean="0"/>
              <a:t>chiến</a:t>
            </a:r>
            <a:endParaRPr lang="en-US" dirty="0" smtClean="0"/>
          </a:p>
          <a:p>
            <a:pPr marL="342900" indent="-342900">
              <a:lnSpc>
                <a:spcPct val="150000"/>
              </a:lnSpc>
              <a:buFont typeface="+mj-lt"/>
              <a:buAutoNum type="arabicParenR"/>
            </a:pPr>
            <a:r>
              <a:rPr lang="en-US" dirty="0" err="1" smtClean="0"/>
              <a:t>Tổ</a:t>
            </a:r>
            <a:r>
              <a:rPr lang="en-US" dirty="0" smtClean="0"/>
              <a:t> </a:t>
            </a:r>
            <a:r>
              <a:rPr lang="en-US" dirty="0" err="1" smtClean="0"/>
              <a:t>chức</a:t>
            </a:r>
            <a:r>
              <a:rPr lang="en-US" dirty="0" smtClean="0"/>
              <a:t> </a:t>
            </a:r>
            <a:r>
              <a:rPr lang="en-US" dirty="0" err="1" smtClean="0"/>
              <a:t>triển</a:t>
            </a:r>
            <a:r>
              <a:rPr lang="en-US" dirty="0" smtClean="0"/>
              <a:t> </a:t>
            </a:r>
            <a:r>
              <a:rPr lang="en-US" dirty="0" err="1" smtClean="0"/>
              <a:t>khai</a:t>
            </a:r>
            <a:r>
              <a:rPr lang="en-US" dirty="0" smtClean="0"/>
              <a:t> </a:t>
            </a:r>
            <a:endParaRPr lang="en-US" dirty="0"/>
          </a:p>
          <a:p>
            <a:pPr marL="342900" indent="-342900">
              <a:lnSpc>
                <a:spcPct val="150000"/>
              </a:lnSpc>
              <a:buFont typeface="+mj-lt"/>
              <a:buAutoNum type="arabicParenR"/>
            </a:pPr>
            <a:r>
              <a:rPr lang="en-US" dirty="0" err="1" smtClean="0"/>
              <a:t>Thực</a:t>
            </a:r>
            <a:r>
              <a:rPr lang="en-US" dirty="0" smtClean="0"/>
              <a:t> </a:t>
            </a:r>
            <a:r>
              <a:rPr lang="en-US" dirty="0" err="1" smtClean="0"/>
              <a:t>hiện</a:t>
            </a:r>
            <a:r>
              <a:rPr lang="en-US" dirty="0" smtClean="0"/>
              <a:t> </a:t>
            </a:r>
            <a:r>
              <a:rPr lang="en-US" dirty="0" err="1" smtClean="0"/>
              <a:t>kiểm</a:t>
            </a:r>
            <a:r>
              <a:rPr lang="en-US" dirty="0" smtClean="0"/>
              <a:t> </a:t>
            </a:r>
            <a:r>
              <a:rPr lang="en-US" dirty="0" err="1" smtClean="0"/>
              <a:t>soát</a:t>
            </a:r>
            <a:r>
              <a:rPr lang="en-US" dirty="0" smtClean="0"/>
              <a:t> </a:t>
            </a:r>
            <a:r>
              <a:rPr lang="en-US" dirty="0" err="1" smtClean="0"/>
              <a:t>cần</a:t>
            </a:r>
            <a:r>
              <a:rPr lang="en-US" dirty="0" smtClean="0"/>
              <a:t> </a:t>
            </a:r>
            <a:r>
              <a:rPr lang="en-US" dirty="0" err="1" smtClean="0"/>
              <a:t>thiết</a:t>
            </a:r>
            <a:r>
              <a:rPr lang="en-US" dirty="0" smtClean="0"/>
              <a:t>.</a:t>
            </a:r>
          </a:p>
          <a:p>
            <a:pPr marL="285750" indent="-285750">
              <a:lnSpc>
                <a:spcPct val="150000"/>
              </a:lnSpc>
              <a:buFontTx/>
              <a:buChar char="-"/>
            </a:pPr>
            <a:r>
              <a:rPr lang="en-US" b="1" dirty="0" smtClean="0"/>
              <a:t>Quy </a:t>
            </a:r>
            <a:r>
              <a:rPr lang="en-US" b="1" dirty="0" err="1" smtClean="0"/>
              <a:t>trình</a:t>
            </a:r>
            <a:r>
              <a:rPr lang="en-US" b="1" dirty="0" smtClean="0"/>
              <a:t> </a:t>
            </a:r>
            <a:r>
              <a:rPr lang="en-US" dirty="0" err="1" smtClean="0"/>
              <a:t>thực</a:t>
            </a:r>
            <a:r>
              <a:rPr lang="en-US" dirty="0" smtClean="0"/>
              <a:t> </a:t>
            </a:r>
            <a:r>
              <a:rPr lang="en-US" dirty="0" err="1" smtClean="0"/>
              <a:t>hiện</a:t>
            </a:r>
            <a:r>
              <a:rPr lang="en-US" dirty="0" smtClean="0"/>
              <a:t> </a:t>
            </a:r>
            <a:r>
              <a:rPr lang="en-US" dirty="0" err="1" smtClean="0"/>
              <a:t>kế</a:t>
            </a:r>
            <a:r>
              <a:rPr lang="en-US" dirty="0" smtClean="0"/>
              <a:t> </a:t>
            </a:r>
            <a:r>
              <a:rPr lang="en-US" dirty="0" err="1" smtClean="0"/>
              <a:t>hoạch</a:t>
            </a:r>
            <a:r>
              <a:rPr lang="en-US" dirty="0" smtClean="0"/>
              <a:t>:</a:t>
            </a:r>
          </a:p>
          <a:p>
            <a:pPr marL="342900" indent="-342900">
              <a:lnSpc>
                <a:spcPct val="150000"/>
              </a:lnSpc>
              <a:buFont typeface="+mj-lt"/>
              <a:buAutoNum type="arabicParenR"/>
            </a:pPr>
            <a:r>
              <a:rPr lang="en-US" b="1" dirty="0" smtClean="0"/>
              <a:t>Quy </a:t>
            </a:r>
            <a:r>
              <a:rPr lang="en-US" b="1" dirty="0" err="1" smtClean="0"/>
              <a:t>trình</a:t>
            </a:r>
            <a:r>
              <a:rPr lang="en-US" b="1" dirty="0" smtClean="0"/>
              <a:t> </a:t>
            </a:r>
            <a:r>
              <a:rPr lang="en-US" b="1" dirty="0" err="1" smtClean="0"/>
              <a:t>tổ</a:t>
            </a:r>
            <a:r>
              <a:rPr lang="en-US" b="1" dirty="0" smtClean="0"/>
              <a:t> </a:t>
            </a:r>
            <a:r>
              <a:rPr lang="en-US" b="1" dirty="0" err="1" smtClean="0"/>
              <a:t>chức</a:t>
            </a:r>
            <a:r>
              <a:rPr lang="en-US" dirty="0" smtClean="0"/>
              <a:t>: </a:t>
            </a:r>
            <a:r>
              <a:rPr lang="en-US" dirty="0" err="1" smtClean="0"/>
              <a:t>Tổ</a:t>
            </a:r>
            <a:r>
              <a:rPr lang="en-US" dirty="0" smtClean="0"/>
              <a:t> </a:t>
            </a:r>
            <a:r>
              <a:rPr lang="en-US" dirty="0" err="1" smtClean="0"/>
              <a:t>chức</a:t>
            </a:r>
            <a:r>
              <a:rPr lang="en-US" dirty="0" smtClean="0"/>
              <a:t> con </a:t>
            </a:r>
            <a:r>
              <a:rPr lang="en-US" dirty="0" err="1" smtClean="0"/>
              <a:t>người</a:t>
            </a:r>
            <a:r>
              <a:rPr lang="en-US" dirty="0" smtClean="0"/>
              <a:t> &amp; </a:t>
            </a:r>
            <a:r>
              <a:rPr lang="en-US" dirty="0" err="1" smtClean="0"/>
              <a:t>các</a:t>
            </a:r>
            <a:r>
              <a:rPr lang="en-US" dirty="0" smtClean="0"/>
              <a:t> </a:t>
            </a:r>
            <a:r>
              <a:rPr lang="en-US" dirty="0" err="1" smtClean="0"/>
              <a:t>nguồn</a:t>
            </a:r>
            <a:r>
              <a:rPr lang="en-US" dirty="0" smtClean="0"/>
              <a:t> </a:t>
            </a:r>
            <a:r>
              <a:rPr lang="en-US" dirty="0" err="1" smtClean="0"/>
              <a:t>lực</a:t>
            </a:r>
            <a:r>
              <a:rPr lang="en-US" dirty="0" smtClean="0"/>
              <a:t> </a:t>
            </a:r>
            <a:r>
              <a:rPr lang="en-US" dirty="0" err="1" smtClean="0"/>
              <a:t>để</a:t>
            </a:r>
            <a:r>
              <a:rPr lang="en-US" dirty="0" smtClean="0"/>
              <a:t> </a:t>
            </a:r>
            <a:r>
              <a:rPr lang="en-US" dirty="0" err="1" smtClean="0"/>
              <a:t>đưa</a:t>
            </a:r>
            <a:r>
              <a:rPr lang="en-US" dirty="0" smtClean="0"/>
              <a:t> </a:t>
            </a:r>
            <a:r>
              <a:rPr lang="en-US" dirty="0" err="1" smtClean="0"/>
              <a:t>ra</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và</a:t>
            </a:r>
            <a:r>
              <a:rPr lang="en-US" dirty="0" smtClean="0"/>
              <a:t> </a:t>
            </a:r>
            <a:r>
              <a:rPr lang="en-US" dirty="0" err="1" smtClean="0"/>
              <a:t>thực</a:t>
            </a:r>
            <a:r>
              <a:rPr lang="en-US" dirty="0" smtClean="0"/>
              <a:t> </a:t>
            </a:r>
            <a:r>
              <a:rPr lang="en-US" dirty="0" err="1" smtClean="0"/>
              <a:t>thi</a:t>
            </a:r>
            <a:r>
              <a:rPr lang="en-US" dirty="0" smtClean="0"/>
              <a:t>. </a:t>
            </a:r>
            <a:r>
              <a:rPr lang="en-US" dirty="0" err="1" smtClean="0"/>
              <a:t>Cần</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cụ</a:t>
            </a:r>
            <a:r>
              <a:rPr lang="en-US" dirty="0" smtClean="0"/>
              <a:t> </a:t>
            </a:r>
            <a:r>
              <a:rPr lang="en-US" dirty="0" err="1" smtClean="0"/>
              <a:t>thể</a:t>
            </a:r>
            <a:r>
              <a:rPr lang="en-US" dirty="0" smtClean="0"/>
              <a:t> </a:t>
            </a:r>
            <a:r>
              <a:rPr lang="en-US" u="sng" dirty="0" smtClean="0"/>
              <a:t>phạm vi </a:t>
            </a:r>
            <a:r>
              <a:rPr lang="en-US" u="sng" dirty="0" err="1" smtClean="0"/>
              <a:t>triển</a:t>
            </a:r>
            <a:r>
              <a:rPr lang="en-US" u="sng" dirty="0" smtClean="0"/>
              <a:t> </a:t>
            </a:r>
            <a:r>
              <a:rPr lang="en-US" u="sng" dirty="0" err="1" smtClean="0"/>
              <a:t>khai</a:t>
            </a:r>
            <a:r>
              <a:rPr lang="en-US" dirty="0" smtClean="0"/>
              <a:t>, </a:t>
            </a:r>
            <a:r>
              <a:rPr lang="en-US" dirty="0" err="1" smtClean="0"/>
              <a:t>các</a:t>
            </a:r>
            <a:r>
              <a:rPr lang="en-US" dirty="0" smtClean="0"/>
              <a:t> </a:t>
            </a:r>
            <a:r>
              <a:rPr lang="en-US" u="sng" dirty="0" err="1" smtClean="0"/>
              <a:t>kết</a:t>
            </a:r>
            <a:r>
              <a:rPr lang="en-US" u="sng" dirty="0" smtClean="0"/>
              <a:t> </a:t>
            </a:r>
            <a:r>
              <a:rPr lang="en-US" u="sng" dirty="0" err="1" smtClean="0"/>
              <a:t>quả</a:t>
            </a:r>
            <a:r>
              <a:rPr lang="en-US" u="sng" dirty="0" smtClean="0"/>
              <a:t> </a:t>
            </a:r>
            <a:r>
              <a:rPr lang="en-US" u="sng" dirty="0" err="1" smtClean="0"/>
              <a:t>cần</a:t>
            </a:r>
            <a:r>
              <a:rPr lang="en-US" u="sng" dirty="0" smtClean="0"/>
              <a:t> </a:t>
            </a:r>
            <a:r>
              <a:rPr lang="en-US" u="sng" dirty="0" err="1" smtClean="0"/>
              <a:t>đạt</a:t>
            </a:r>
            <a:r>
              <a:rPr lang="en-US" u="sng" dirty="0" smtClean="0"/>
              <a:t> </a:t>
            </a:r>
            <a:r>
              <a:rPr lang="en-US" u="sng" dirty="0" err="1" smtClean="0"/>
              <a:t>được</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cần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nguồn</a:t>
            </a:r>
            <a:r>
              <a:rPr lang="en-US" dirty="0" smtClean="0"/>
              <a:t> </a:t>
            </a:r>
            <a:r>
              <a:rPr lang="en-US" dirty="0" err="1" smtClean="0"/>
              <a:t>lực</a:t>
            </a:r>
            <a:r>
              <a:rPr lang="en-US" dirty="0" smtClean="0"/>
              <a:t> </a:t>
            </a:r>
            <a:r>
              <a:rPr lang="en-US" dirty="0" err="1" smtClean="0"/>
              <a:t>triển</a:t>
            </a:r>
            <a:r>
              <a:rPr lang="en-US" dirty="0" smtClean="0"/>
              <a:t> </a:t>
            </a:r>
            <a:r>
              <a:rPr lang="en-US" dirty="0" err="1" smtClean="0"/>
              <a:t>khai</a:t>
            </a:r>
            <a:r>
              <a:rPr lang="en-US" dirty="0" smtClean="0"/>
              <a:t> </a:t>
            </a:r>
            <a:r>
              <a:rPr lang="en-US" dirty="0" err="1" smtClean="0"/>
              <a:t>và</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triển</a:t>
            </a:r>
            <a:r>
              <a:rPr lang="en-US" dirty="0" smtClean="0"/>
              <a:t> </a:t>
            </a:r>
            <a:r>
              <a:rPr lang="en-US" dirty="0" err="1" smtClean="0"/>
              <a:t>khai</a:t>
            </a:r>
            <a:endParaRPr lang="en-US" dirty="0" smtClean="0"/>
          </a:p>
          <a:p>
            <a:pPr marL="342900" indent="-342900">
              <a:lnSpc>
                <a:spcPct val="150000"/>
              </a:lnSpc>
              <a:buFont typeface="+mj-lt"/>
              <a:buAutoNum type="arabicParenR"/>
            </a:pPr>
            <a:r>
              <a:rPr lang="en-US" b="1" dirty="0" smtClean="0"/>
              <a:t>Quy </a:t>
            </a:r>
            <a:r>
              <a:rPr lang="en-US" b="1" dirty="0" err="1" smtClean="0"/>
              <a:t>trình</a:t>
            </a:r>
            <a:r>
              <a:rPr lang="en-US" b="1" dirty="0" smtClean="0"/>
              <a:t> </a:t>
            </a:r>
            <a:r>
              <a:rPr lang="en-US" b="1" dirty="0" err="1" smtClean="0"/>
              <a:t>chính</a:t>
            </a:r>
            <a:r>
              <a:rPr lang="en-US" b="1" dirty="0" smtClean="0"/>
              <a:t> </a:t>
            </a:r>
            <a:r>
              <a:rPr lang="en-US" b="1" dirty="0" err="1" smtClean="0"/>
              <a:t>sách</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a:t>
            </a:r>
            <a:r>
              <a:rPr lang="en-US" dirty="0" err="1" smtClean="0"/>
              <a:t>đưa</a:t>
            </a:r>
            <a:r>
              <a:rPr lang="en-US" dirty="0" smtClean="0"/>
              <a:t> </a:t>
            </a:r>
            <a:r>
              <a:rPr lang="en-US" dirty="0" err="1" smtClean="0"/>
              <a:t>ra</a:t>
            </a:r>
            <a:r>
              <a:rPr lang="en-US" dirty="0" smtClean="0"/>
              <a:t> </a:t>
            </a:r>
            <a:r>
              <a:rPr lang="en-US" dirty="0" err="1" smtClean="0"/>
              <a:t>các</a:t>
            </a:r>
            <a:r>
              <a:rPr lang="en-US" dirty="0" smtClean="0"/>
              <a:t> </a:t>
            </a:r>
            <a:r>
              <a:rPr lang="en-US" u="sng" dirty="0" err="1" smtClean="0"/>
              <a:t>chính</a:t>
            </a:r>
            <a:r>
              <a:rPr lang="en-US" u="sng" dirty="0" smtClean="0"/>
              <a:t> </a:t>
            </a:r>
            <a:r>
              <a:rPr lang="en-US" u="sng" dirty="0" err="1" smtClean="0"/>
              <a:t>sách</a:t>
            </a:r>
            <a:r>
              <a:rPr lang="en-US" u="sng" dirty="0" smtClean="0"/>
              <a:t> </a:t>
            </a:r>
            <a:r>
              <a:rPr lang="en-US" u="sng" dirty="0" err="1" smtClean="0"/>
              <a:t>phù</a:t>
            </a:r>
            <a:r>
              <a:rPr lang="en-US" u="sng" dirty="0" smtClean="0"/>
              <a:t> </a:t>
            </a:r>
            <a:r>
              <a:rPr lang="en-US" u="sng" dirty="0" err="1" smtClean="0"/>
              <a:t>hợp</a:t>
            </a:r>
            <a:r>
              <a:rPr lang="en-US" u="sng" dirty="0" smtClean="0"/>
              <a:t> </a:t>
            </a:r>
            <a:r>
              <a:rPr lang="en-US" dirty="0" err="1" smtClean="0"/>
              <a:t>để</a:t>
            </a:r>
            <a:r>
              <a:rPr lang="en-US" dirty="0" smtClean="0"/>
              <a:t> </a:t>
            </a:r>
            <a:r>
              <a:rPr lang="en-US" dirty="0" err="1" smtClean="0"/>
              <a:t>củng</a:t>
            </a:r>
            <a:r>
              <a:rPr lang="en-US" dirty="0" smtClean="0"/>
              <a:t> </a:t>
            </a:r>
            <a:r>
              <a:rPr lang="en-US" dirty="0" err="1" smtClean="0"/>
              <a:t>cố</a:t>
            </a:r>
            <a:r>
              <a:rPr lang="en-US" dirty="0" smtClean="0"/>
              <a:t>, </a:t>
            </a:r>
            <a:r>
              <a:rPr lang="en-US" dirty="0" err="1" smtClean="0"/>
              <a:t>thúc</a:t>
            </a:r>
            <a:r>
              <a:rPr lang="en-US" dirty="0" smtClean="0"/>
              <a:t> </a:t>
            </a:r>
            <a:r>
              <a:rPr lang="en-US" dirty="0" err="1" smtClean="0"/>
              <a:t>đẩy</a:t>
            </a:r>
            <a:r>
              <a:rPr lang="en-US" dirty="0" smtClean="0"/>
              <a:t> </a:t>
            </a:r>
            <a:r>
              <a:rPr lang="en-US" dirty="0" err="1" smtClean="0"/>
              <a:t>thực</a:t>
            </a:r>
            <a:r>
              <a:rPr lang="en-US" dirty="0" smtClean="0"/>
              <a:t> </a:t>
            </a:r>
            <a:r>
              <a:rPr lang="en-US" dirty="0" err="1" smtClean="0"/>
              <a:t>hiện</a:t>
            </a:r>
            <a:r>
              <a:rPr lang="en-US" dirty="0" smtClean="0"/>
              <a:t> </a:t>
            </a:r>
            <a:r>
              <a:rPr lang="en-US" u="sng" dirty="0" err="1" smtClean="0"/>
              <a:t>chiến</a:t>
            </a:r>
            <a:r>
              <a:rPr lang="en-US" u="sng" dirty="0" smtClean="0"/>
              <a:t> </a:t>
            </a:r>
            <a:r>
              <a:rPr lang="en-US" u="sng" dirty="0" err="1" smtClean="0"/>
              <a:t>lược</a:t>
            </a:r>
            <a:r>
              <a:rPr lang="en-US" u="sng" dirty="0" smtClean="0"/>
              <a:t> </a:t>
            </a:r>
            <a:r>
              <a:rPr lang="en-US" u="sng" dirty="0" err="1" smtClean="0"/>
              <a:t>đã</a:t>
            </a:r>
            <a:r>
              <a:rPr lang="en-US" u="sng" dirty="0" smtClean="0"/>
              <a:t> </a:t>
            </a:r>
            <a:r>
              <a:rPr lang="en-US" u="sng" dirty="0" err="1" smtClean="0"/>
              <a:t>chọn</a:t>
            </a:r>
            <a:endParaRPr lang="en-US" u="sng" dirty="0" smtClean="0"/>
          </a:p>
          <a:p>
            <a:pPr marL="285750" indent="-285750">
              <a:buFontTx/>
              <a:buChar char="-"/>
            </a:pPr>
            <a:endParaRPr lang="en-US" dirty="0" smtClean="0"/>
          </a:p>
        </p:txBody>
      </p:sp>
    </p:spTree>
    <p:extLst>
      <p:ext uri="{BB962C8B-B14F-4D97-AF65-F5344CB8AC3E}">
        <p14:creationId xmlns:p14="http://schemas.microsoft.com/office/powerpoint/2010/main" val="2272376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Tổ</a:t>
            </a:r>
            <a:r>
              <a:rPr lang="en-US" dirty="0" smtClean="0"/>
              <a:t> </a:t>
            </a:r>
            <a:r>
              <a:rPr lang="en-US" dirty="0" err="1" smtClean="0"/>
              <a:t>chức</a:t>
            </a:r>
            <a:r>
              <a:rPr lang="en-US" dirty="0" smtClean="0"/>
              <a:t> &amp; </a:t>
            </a:r>
            <a:r>
              <a:rPr lang="en-US" dirty="0" err="1" smtClean="0"/>
              <a:t>quản</a:t>
            </a:r>
            <a:r>
              <a:rPr lang="en-US" dirty="0" smtClean="0"/>
              <a:t> </a:t>
            </a:r>
            <a:r>
              <a:rPr lang="en-US" dirty="0" err="1" smtClean="0"/>
              <a:t>trị</a:t>
            </a:r>
            <a:r>
              <a:rPr lang="en-US" dirty="0" smtClean="0"/>
              <a:t> </a:t>
            </a:r>
            <a:r>
              <a:rPr lang="en-US" dirty="0" err="1" smtClean="0"/>
              <a:t>triển</a:t>
            </a:r>
            <a:r>
              <a:rPr lang="en-US" dirty="0" smtClean="0"/>
              <a:t> </a:t>
            </a:r>
            <a:r>
              <a:rPr lang="en-US" dirty="0" err="1" smtClean="0"/>
              <a:t>khai</a:t>
            </a:r>
            <a:endParaRPr lang="en-US" dirty="0"/>
          </a:p>
        </p:txBody>
      </p:sp>
      <p:sp>
        <p:nvSpPr>
          <p:cNvPr id="3" name="TextBox 2"/>
          <p:cNvSpPr txBox="1"/>
          <p:nvPr/>
        </p:nvSpPr>
        <p:spPr>
          <a:xfrm>
            <a:off x="168676" y="1295400"/>
            <a:ext cx="8382000" cy="3170099"/>
          </a:xfrm>
          <a:prstGeom prst="rect">
            <a:avLst/>
          </a:prstGeom>
          <a:noFill/>
        </p:spPr>
        <p:txBody>
          <a:bodyPr wrap="square" rtlCol="0">
            <a:spAutoFit/>
          </a:bodyPr>
          <a:lstStyle/>
          <a:p>
            <a:r>
              <a:rPr lang="en-US" sz="1800" b="1" dirty="0" smtClean="0"/>
              <a:t>4.2 </a:t>
            </a:r>
            <a:r>
              <a:rPr lang="en-US" sz="1800" b="1" dirty="0" err="1" smtClean="0"/>
              <a:t>Cần</a:t>
            </a:r>
            <a:r>
              <a:rPr lang="en-US" sz="1800" b="1" dirty="0" smtClean="0"/>
              <a:t> </a:t>
            </a:r>
            <a:r>
              <a:rPr lang="en-US" sz="1800" b="1" dirty="0" err="1" smtClean="0"/>
              <a:t>làm</a:t>
            </a:r>
            <a:r>
              <a:rPr lang="en-US" sz="1800" b="1" dirty="0" smtClean="0"/>
              <a:t> </a:t>
            </a:r>
            <a:r>
              <a:rPr lang="en-US" sz="1800" b="1" dirty="0" err="1" smtClean="0"/>
              <a:t>tốt</a:t>
            </a:r>
            <a:r>
              <a:rPr lang="en-US" sz="1800" b="1" dirty="0" smtClean="0"/>
              <a:t> </a:t>
            </a:r>
            <a:r>
              <a:rPr lang="en-US" sz="1800" b="1" dirty="0" err="1" smtClean="0"/>
              <a:t>các</a:t>
            </a:r>
            <a:r>
              <a:rPr lang="en-US" sz="1800" b="1" dirty="0" smtClean="0"/>
              <a:t> </a:t>
            </a:r>
            <a:r>
              <a:rPr lang="en-US" sz="1800" b="1" dirty="0" err="1" smtClean="0"/>
              <a:t>việc</a:t>
            </a:r>
            <a:r>
              <a:rPr lang="en-US" sz="1800" b="1" dirty="0" smtClean="0"/>
              <a:t>:</a:t>
            </a:r>
          </a:p>
          <a:p>
            <a:endParaRPr lang="en-US" dirty="0" smtClean="0"/>
          </a:p>
          <a:p>
            <a:pPr marL="285750" indent="-285750">
              <a:lnSpc>
                <a:spcPct val="150000"/>
              </a:lnSpc>
              <a:buFontTx/>
              <a:buChar char="-"/>
            </a:pPr>
            <a:r>
              <a:rPr lang="en-US" sz="1600" dirty="0" err="1" smtClean="0"/>
              <a:t>Triển</a:t>
            </a:r>
            <a:r>
              <a:rPr lang="en-US" sz="1600" dirty="0" smtClean="0"/>
              <a:t> </a:t>
            </a:r>
            <a:r>
              <a:rPr lang="en-US" sz="1600" dirty="0" err="1" smtClean="0"/>
              <a:t>khai</a:t>
            </a:r>
            <a:r>
              <a:rPr lang="en-US" sz="1600" dirty="0" smtClean="0"/>
              <a:t> </a:t>
            </a:r>
            <a:r>
              <a:rPr lang="en-US" sz="1600" dirty="0" err="1" smtClean="0"/>
              <a:t>hành</a:t>
            </a:r>
            <a:r>
              <a:rPr lang="en-US" sz="1600" dirty="0" smtClean="0"/>
              <a:t> </a:t>
            </a:r>
            <a:r>
              <a:rPr lang="en-US" sz="1600" dirty="0" err="1" smtClean="0"/>
              <a:t>động</a:t>
            </a:r>
            <a:r>
              <a:rPr lang="en-US" sz="1600" dirty="0" smtClean="0"/>
              <a:t> </a:t>
            </a:r>
            <a:r>
              <a:rPr lang="en-US" sz="1600" dirty="0" err="1" smtClean="0"/>
              <a:t>cụ</a:t>
            </a:r>
            <a:r>
              <a:rPr lang="en-US" sz="1600" dirty="0" smtClean="0"/>
              <a:t> </a:t>
            </a:r>
            <a:r>
              <a:rPr lang="en-US" sz="1600" dirty="0" err="1" smtClean="0"/>
              <a:t>thể</a:t>
            </a:r>
            <a:endParaRPr lang="en-US" sz="1600" dirty="0" smtClean="0"/>
          </a:p>
          <a:p>
            <a:pPr marL="285750" indent="-285750">
              <a:lnSpc>
                <a:spcPct val="150000"/>
              </a:lnSpc>
              <a:buFontTx/>
              <a:buChar char="-"/>
            </a:pPr>
            <a:r>
              <a:rPr lang="en-US" sz="1600" dirty="0" smtClean="0"/>
              <a:t>Bảo </a:t>
            </a:r>
            <a:r>
              <a:rPr lang="en-US" sz="1600" dirty="0" err="1" smtClean="0"/>
              <a:t>đảm</a:t>
            </a:r>
            <a:r>
              <a:rPr lang="en-US" sz="1600" dirty="0" smtClean="0"/>
              <a:t> </a:t>
            </a:r>
            <a:r>
              <a:rPr lang="en-US" sz="1600" dirty="0" err="1" smtClean="0"/>
              <a:t>điều</a:t>
            </a:r>
            <a:r>
              <a:rPr lang="en-US" sz="1600" dirty="0" smtClean="0"/>
              <a:t> </a:t>
            </a:r>
            <a:r>
              <a:rPr lang="en-US" sz="1600" dirty="0" err="1" smtClean="0"/>
              <a:t>kiện</a:t>
            </a:r>
            <a:r>
              <a:rPr lang="en-US" sz="1600" dirty="0" smtClean="0"/>
              <a:t> </a:t>
            </a:r>
            <a:r>
              <a:rPr lang="en-US" sz="1600" dirty="0" err="1" smtClean="0"/>
              <a:t>vật</a:t>
            </a:r>
            <a:r>
              <a:rPr lang="en-US" sz="1600" dirty="0" smtClean="0"/>
              <a:t> </a:t>
            </a:r>
            <a:r>
              <a:rPr lang="en-US" sz="1600" dirty="0" err="1" smtClean="0"/>
              <a:t>chất</a:t>
            </a:r>
            <a:r>
              <a:rPr lang="en-US" sz="1600" dirty="0" smtClean="0"/>
              <a:t> (</a:t>
            </a:r>
            <a:r>
              <a:rPr lang="en-US" sz="1600" b="1" dirty="0" smtClean="0"/>
              <a:t>con </a:t>
            </a:r>
            <a:r>
              <a:rPr lang="en-US" sz="1600" b="1" dirty="0" err="1" smtClean="0"/>
              <a:t>người</a:t>
            </a:r>
            <a:r>
              <a:rPr lang="en-US" sz="1600" dirty="0" smtClean="0"/>
              <a:t>, </a:t>
            </a:r>
            <a:r>
              <a:rPr lang="en-US" sz="1600" dirty="0" err="1" smtClean="0"/>
              <a:t>hạ</a:t>
            </a:r>
            <a:r>
              <a:rPr lang="en-US" sz="1600" dirty="0" smtClean="0"/>
              <a:t> </a:t>
            </a:r>
            <a:r>
              <a:rPr lang="en-US" sz="1600" dirty="0" err="1" smtClean="0"/>
              <a:t>tầng</a:t>
            </a:r>
            <a:r>
              <a:rPr lang="en-US" sz="1600" dirty="0" smtClean="0"/>
              <a:t>, </a:t>
            </a:r>
            <a:r>
              <a:rPr lang="en-US" sz="1600" dirty="0" err="1" smtClean="0"/>
              <a:t>hệ</a:t>
            </a:r>
            <a:r>
              <a:rPr lang="en-US" sz="1600" dirty="0" smtClean="0"/>
              <a:t> </a:t>
            </a:r>
            <a:r>
              <a:rPr lang="en-US" sz="1600" dirty="0" err="1" smtClean="0"/>
              <a:t>thống</a:t>
            </a:r>
            <a:r>
              <a:rPr lang="en-US" sz="1600" dirty="0" smtClean="0"/>
              <a:t>, </a:t>
            </a:r>
            <a:r>
              <a:rPr lang="en-US" sz="1600" dirty="0" err="1" smtClean="0"/>
              <a:t>v.v</a:t>
            </a:r>
            <a:r>
              <a:rPr lang="en-US" sz="1600" dirty="0" smtClean="0"/>
              <a:t>)</a:t>
            </a:r>
          </a:p>
          <a:p>
            <a:pPr marL="285750" indent="-285750">
              <a:lnSpc>
                <a:spcPct val="150000"/>
              </a:lnSpc>
              <a:buFontTx/>
              <a:buChar char="-"/>
            </a:pPr>
            <a:r>
              <a:rPr lang="en-US" sz="1600" dirty="0" err="1" smtClean="0"/>
              <a:t>Đảm</a:t>
            </a:r>
            <a:r>
              <a:rPr lang="en-US" sz="1600" dirty="0" smtClean="0"/>
              <a:t> </a:t>
            </a:r>
            <a:r>
              <a:rPr lang="en-US" sz="1600" dirty="0" err="1" smtClean="0"/>
              <a:t>bảo</a:t>
            </a:r>
            <a:r>
              <a:rPr lang="en-US" sz="1600" dirty="0" smtClean="0"/>
              <a:t> </a:t>
            </a:r>
            <a:r>
              <a:rPr lang="en-US" sz="1600" dirty="0" err="1" smtClean="0"/>
              <a:t>các</a:t>
            </a:r>
            <a:r>
              <a:rPr lang="en-US" sz="1600" dirty="0" smtClean="0"/>
              <a:t> </a:t>
            </a:r>
            <a:r>
              <a:rPr lang="en-US" sz="1600" dirty="0" err="1" smtClean="0"/>
              <a:t>thông</a:t>
            </a:r>
            <a:r>
              <a:rPr lang="en-US" sz="1600" dirty="0" smtClean="0"/>
              <a:t> tin </a:t>
            </a:r>
            <a:r>
              <a:rPr lang="en-US" sz="1600" dirty="0" err="1" smtClean="0"/>
              <a:t>phản</a:t>
            </a:r>
            <a:r>
              <a:rPr lang="en-US" sz="1600" dirty="0" smtClean="0"/>
              <a:t> </a:t>
            </a:r>
            <a:r>
              <a:rPr lang="en-US" sz="1600" dirty="0" err="1" smtClean="0"/>
              <a:t>hồi</a:t>
            </a:r>
            <a:r>
              <a:rPr lang="en-US" sz="1600" dirty="0" smtClean="0"/>
              <a:t> (</a:t>
            </a:r>
            <a:r>
              <a:rPr lang="en-US" sz="1600" dirty="0" err="1" smtClean="0"/>
              <a:t>báo</a:t>
            </a:r>
            <a:r>
              <a:rPr lang="en-US" sz="1600" dirty="0" smtClean="0"/>
              <a:t> </a:t>
            </a:r>
            <a:r>
              <a:rPr lang="en-US" sz="1600" dirty="0" err="1" smtClean="0"/>
              <a:t>cáo</a:t>
            </a:r>
            <a:r>
              <a:rPr lang="en-US" sz="1600" dirty="0" smtClean="0"/>
              <a:t>, </a:t>
            </a:r>
            <a:r>
              <a:rPr lang="en-US" sz="1600" dirty="0" err="1" smtClean="0"/>
              <a:t>cập</a:t>
            </a:r>
            <a:r>
              <a:rPr lang="en-US" sz="1600" dirty="0" smtClean="0"/>
              <a:t> </a:t>
            </a:r>
            <a:r>
              <a:rPr lang="en-US" sz="1600" dirty="0" err="1" smtClean="0"/>
              <a:t>nhật</a:t>
            </a:r>
            <a:r>
              <a:rPr lang="en-US" sz="1600" dirty="0"/>
              <a:t> </a:t>
            </a:r>
            <a:r>
              <a:rPr lang="en-US" sz="1600" b="1" dirty="0" err="1" smtClean="0"/>
              <a:t>thường</a:t>
            </a:r>
            <a:r>
              <a:rPr lang="en-US" sz="1600" b="1" dirty="0" smtClean="0"/>
              <a:t> </a:t>
            </a:r>
            <a:r>
              <a:rPr lang="en-US" sz="1600" b="1" dirty="0" err="1" smtClean="0"/>
              <a:t>xuyên</a:t>
            </a:r>
            <a:r>
              <a:rPr lang="en-US" sz="1600" b="1" dirty="0" smtClean="0"/>
              <a:t> </a:t>
            </a:r>
            <a:r>
              <a:rPr lang="en-US" sz="1600" dirty="0" err="1" smtClean="0"/>
              <a:t>để</a:t>
            </a:r>
            <a:r>
              <a:rPr lang="en-US" sz="1600" dirty="0" smtClean="0"/>
              <a:t> </a:t>
            </a:r>
            <a:r>
              <a:rPr lang="en-US" sz="1600" dirty="0" err="1" smtClean="0"/>
              <a:t>có</a:t>
            </a:r>
            <a:r>
              <a:rPr lang="en-US" sz="1600" dirty="0" smtClean="0"/>
              <a:t> </a:t>
            </a:r>
            <a:r>
              <a:rPr lang="en-US" sz="1600" dirty="0" err="1" smtClean="0"/>
              <a:t>quyết</a:t>
            </a:r>
            <a:r>
              <a:rPr lang="en-US" sz="1600" dirty="0" smtClean="0"/>
              <a:t> </a:t>
            </a:r>
            <a:r>
              <a:rPr lang="en-US" sz="1600" dirty="0" err="1" smtClean="0"/>
              <a:t>định</a:t>
            </a:r>
            <a:r>
              <a:rPr lang="en-US" sz="1600" dirty="0" smtClean="0"/>
              <a:t> </a:t>
            </a:r>
            <a:r>
              <a:rPr lang="en-US" sz="1600" b="1" dirty="0" smtClean="0"/>
              <a:t>can </a:t>
            </a:r>
            <a:r>
              <a:rPr lang="en-US" sz="1600" b="1" dirty="0" err="1" smtClean="0"/>
              <a:t>thiệp</a:t>
            </a:r>
            <a:r>
              <a:rPr lang="en-US" sz="1600" b="1" dirty="0" smtClean="0"/>
              <a:t> </a:t>
            </a:r>
            <a:r>
              <a:rPr lang="en-US" sz="1600" b="1" dirty="0" err="1" smtClean="0"/>
              <a:t>phù</a:t>
            </a:r>
            <a:r>
              <a:rPr lang="en-US" sz="1600" b="1" dirty="0" smtClean="0"/>
              <a:t> </a:t>
            </a:r>
            <a:r>
              <a:rPr lang="en-US" sz="1600" b="1" dirty="0" err="1" smtClean="0"/>
              <a:t>hợp</a:t>
            </a:r>
            <a:r>
              <a:rPr lang="en-US" sz="1600" b="1" dirty="0" smtClean="0"/>
              <a:t> </a:t>
            </a:r>
            <a:r>
              <a:rPr lang="en-US" sz="1600" b="1" dirty="0" err="1" smtClean="0"/>
              <a:t>đúng</a:t>
            </a:r>
            <a:r>
              <a:rPr lang="en-US" sz="1600" b="1" dirty="0" smtClean="0"/>
              <a:t> </a:t>
            </a:r>
            <a:r>
              <a:rPr lang="en-US" sz="1600" b="1" dirty="0" err="1" smtClean="0"/>
              <a:t>đắn</a:t>
            </a:r>
            <a:r>
              <a:rPr lang="en-US" sz="1600" b="1" dirty="0" smtClean="0"/>
              <a:t> </a:t>
            </a:r>
            <a:r>
              <a:rPr lang="en-US" sz="1600" dirty="0" err="1" smtClean="0"/>
              <a:t>khi</a:t>
            </a:r>
            <a:r>
              <a:rPr lang="en-US" sz="1600" dirty="0" smtClean="0"/>
              <a:t> </a:t>
            </a:r>
            <a:r>
              <a:rPr lang="en-US" sz="1600" dirty="0" err="1" smtClean="0"/>
              <a:t>cần</a:t>
            </a:r>
            <a:r>
              <a:rPr lang="en-US" sz="1600" dirty="0" smtClean="0"/>
              <a:t>)</a:t>
            </a:r>
          </a:p>
          <a:p>
            <a:pPr marL="285750" indent="-285750">
              <a:lnSpc>
                <a:spcPct val="150000"/>
              </a:lnSpc>
              <a:buFontTx/>
              <a:buChar char="-"/>
            </a:pPr>
            <a:r>
              <a:rPr lang="en-US" sz="1600" dirty="0" err="1" smtClean="0"/>
              <a:t>Tổng</a:t>
            </a:r>
            <a:r>
              <a:rPr lang="en-US" sz="1600" dirty="0" smtClean="0"/>
              <a:t> </a:t>
            </a:r>
            <a:r>
              <a:rPr lang="en-US" sz="1600" dirty="0" err="1" smtClean="0"/>
              <a:t>kết</a:t>
            </a:r>
            <a:r>
              <a:rPr lang="en-US" sz="1600" dirty="0" smtClean="0"/>
              <a:t> &amp; </a:t>
            </a:r>
            <a:r>
              <a:rPr lang="en-US" sz="1600" dirty="0" err="1" smtClean="0"/>
              <a:t>đánh</a:t>
            </a:r>
            <a:r>
              <a:rPr lang="en-US" sz="1600" dirty="0" smtClean="0"/>
              <a:t> </a:t>
            </a:r>
            <a:r>
              <a:rPr lang="en-US" sz="1600" dirty="0" err="1" smtClean="0"/>
              <a:t>giá</a:t>
            </a:r>
            <a:r>
              <a:rPr lang="en-US" sz="1600" dirty="0" smtClean="0"/>
              <a:t> </a:t>
            </a:r>
            <a:r>
              <a:rPr lang="en-US" sz="1600" dirty="0" err="1" smtClean="0"/>
              <a:t>kết</a:t>
            </a:r>
            <a:r>
              <a:rPr lang="en-US" sz="1600" dirty="0" smtClean="0"/>
              <a:t> </a:t>
            </a:r>
            <a:r>
              <a:rPr lang="en-US" sz="1600" dirty="0" err="1" smtClean="0"/>
              <a:t>quả</a:t>
            </a:r>
            <a:endParaRPr lang="en-US" sz="1600" dirty="0"/>
          </a:p>
          <a:p>
            <a:pPr marL="285750" indent="-285750">
              <a:lnSpc>
                <a:spcPct val="150000"/>
              </a:lnSpc>
              <a:buFontTx/>
              <a:buChar char="-"/>
            </a:pPr>
            <a:r>
              <a:rPr lang="en-US" sz="2000" dirty="0" err="1" smtClean="0"/>
              <a:t>Rút</a:t>
            </a:r>
            <a:r>
              <a:rPr lang="en-US" sz="2000" dirty="0" smtClean="0"/>
              <a:t> </a:t>
            </a:r>
            <a:r>
              <a:rPr lang="en-US" sz="2000" dirty="0" err="1" smtClean="0"/>
              <a:t>kinh</a:t>
            </a:r>
            <a:r>
              <a:rPr lang="en-US" sz="2000" dirty="0" smtClean="0"/>
              <a:t> </a:t>
            </a:r>
            <a:r>
              <a:rPr lang="en-US" sz="2000" dirty="0" err="1" smtClean="0"/>
              <a:t>nghiệm</a:t>
            </a:r>
            <a:endParaRPr lang="en-US" sz="2000" dirty="0" smtClean="0"/>
          </a:p>
          <a:p>
            <a:pPr marL="285750" indent="-285750">
              <a:buFontTx/>
              <a:buChar char="-"/>
            </a:pPr>
            <a:endParaRPr lang="en-US" sz="1800" dirty="0" smtClean="0"/>
          </a:p>
        </p:txBody>
      </p:sp>
    </p:spTree>
    <p:extLst>
      <p:ext uri="{BB962C8B-B14F-4D97-AF65-F5344CB8AC3E}">
        <p14:creationId xmlns:p14="http://schemas.microsoft.com/office/powerpoint/2010/main" val="37962495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err="1" smtClean="0"/>
              <a:t>Kiểm</a:t>
            </a:r>
            <a:r>
              <a:rPr lang="en-US" dirty="0" smtClean="0"/>
              <a:t> </a:t>
            </a:r>
            <a:r>
              <a:rPr lang="en-US" dirty="0" err="1" smtClean="0"/>
              <a:t>tra</a:t>
            </a:r>
            <a:r>
              <a:rPr lang="en-US" dirty="0" smtClean="0"/>
              <a:t> </a:t>
            </a:r>
            <a:r>
              <a:rPr lang="en-US" dirty="0" err="1" smtClean="0"/>
              <a:t>đánh</a:t>
            </a:r>
            <a:r>
              <a:rPr lang="en-US" dirty="0" smtClean="0"/>
              <a:t> </a:t>
            </a:r>
            <a:r>
              <a:rPr lang="en-US" dirty="0" err="1" smtClean="0"/>
              <a:t>giá</a:t>
            </a:r>
            <a:endParaRPr lang="en-US" dirty="0"/>
          </a:p>
        </p:txBody>
      </p:sp>
      <p:sp>
        <p:nvSpPr>
          <p:cNvPr id="4" name="TextBox 3"/>
          <p:cNvSpPr txBox="1"/>
          <p:nvPr/>
        </p:nvSpPr>
        <p:spPr>
          <a:xfrm>
            <a:off x="381000" y="1600200"/>
            <a:ext cx="8458200" cy="4247317"/>
          </a:xfrm>
          <a:prstGeom prst="rect">
            <a:avLst/>
          </a:prstGeom>
          <a:noFill/>
        </p:spPr>
        <p:txBody>
          <a:bodyPr wrap="square" rtlCol="0">
            <a:spAutoFit/>
          </a:bodyPr>
          <a:lstStyle/>
          <a:p>
            <a:r>
              <a:rPr lang="en-US" dirty="0" smtClean="0"/>
              <a:t>1</a:t>
            </a:r>
            <a:r>
              <a:rPr lang="en-US" sz="1600" dirty="0" smtClean="0"/>
              <a:t>/ </a:t>
            </a:r>
            <a:r>
              <a:rPr lang="en-US" sz="1600" b="1" dirty="0" err="1" smtClean="0"/>
              <a:t>Dựa</a:t>
            </a:r>
            <a:r>
              <a:rPr lang="en-US" sz="1600" b="1" dirty="0" smtClean="0"/>
              <a:t> </a:t>
            </a:r>
            <a:r>
              <a:rPr lang="en-US" sz="1600" b="1" dirty="0" err="1" smtClean="0"/>
              <a:t>trên</a:t>
            </a:r>
            <a:r>
              <a:rPr lang="en-US" sz="1600" b="1" dirty="0" smtClean="0"/>
              <a:t> </a:t>
            </a:r>
            <a:r>
              <a:rPr lang="en-US" sz="1600" b="1" dirty="0" err="1" smtClean="0"/>
              <a:t>báo</a:t>
            </a:r>
            <a:r>
              <a:rPr lang="en-US" sz="1600" b="1" dirty="0" smtClean="0"/>
              <a:t> </a:t>
            </a:r>
            <a:r>
              <a:rPr lang="en-US" sz="1600" b="1" dirty="0" err="1" smtClean="0"/>
              <a:t>cáo</a:t>
            </a:r>
            <a:r>
              <a:rPr lang="en-US" sz="1600" dirty="0" smtClean="0"/>
              <a:t> </a:t>
            </a:r>
            <a:r>
              <a:rPr lang="en-US" sz="1600" dirty="0" err="1" smtClean="0"/>
              <a:t>hàng</a:t>
            </a:r>
            <a:r>
              <a:rPr lang="en-US" sz="1600" dirty="0" smtClean="0"/>
              <a:t> </a:t>
            </a:r>
            <a:r>
              <a:rPr lang="en-US" sz="1600" dirty="0" err="1" smtClean="0"/>
              <a:t>ngày</a:t>
            </a:r>
            <a:r>
              <a:rPr lang="en-US" sz="1600" dirty="0" smtClean="0"/>
              <a:t>, </a:t>
            </a:r>
            <a:r>
              <a:rPr lang="en-US" sz="1600" dirty="0" err="1" smtClean="0"/>
              <a:t>hàng</a:t>
            </a:r>
            <a:r>
              <a:rPr lang="en-US" sz="1600" dirty="0" smtClean="0"/>
              <a:t> </a:t>
            </a:r>
            <a:r>
              <a:rPr lang="en-US" sz="1600" dirty="0" err="1" smtClean="0"/>
              <a:t>tuần</a:t>
            </a:r>
            <a:r>
              <a:rPr lang="en-US" sz="1600" dirty="0" smtClean="0"/>
              <a:t>, </a:t>
            </a:r>
            <a:r>
              <a:rPr lang="en-US" sz="1600" dirty="0" err="1" smtClean="0"/>
              <a:t>hàng</a:t>
            </a:r>
            <a:r>
              <a:rPr lang="en-US" sz="1600" dirty="0" smtClean="0"/>
              <a:t> </a:t>
            </a:r>
            <a:r>
              <a:rPr lang="en-US" sz="1600" dirty="0" err="1" smtClean="0"/>
              <a:t>tháng</a:t>
            </a:r>
            <a:r>
              <a:rPr lang="en-US" sz="1600" dirty="0" smtClean="0"/>
              <a:t>, </a:t>
            </a:r>
            <a:r>
              <a:rPr lang="en-US" sz="1600" dirty="0" err="1" smtClean="0"/>
              <a:t>hàng</a:t>
            </a:r>
            <a:r>
              <a:rPr lang="en-US" sz="1600" dirty="0" smtClean="0"/>
              <a:t> </a:t>
            </a:r>
            <a:r>
              <a:rPr lang="en-US" sz="1600" dirty="0" err="1" smtClean="0"/>
              <a:t>quý</a:t>
            </a:r>
            <a:r>
              <a:rPr lang="en-US" sz="1600" dirty="0" smtClean="0"/>
              <a:t>, </a:t>
            </a:r>
            <a:r>
              <a:rPr lang="en-US" sz="1600" dirty="0" err="1" smtClean="0"/>
              <a:t>tổng</a:t>
            </a:r>
            <a:r>
              <a:rPr lang="en-US" sz="1600" dirty="0" smtClean="0"/>
              <a:t> </a:t>
            </a:r>
            <a:r>
              <a:rPr lang="en-US" sz="1600" dirty="0" err="1" smtClean="0"/>
              <a:t>kết</a:t>
            </a:r>
            <a:r>
              <a:rPr lang="en-US" sz="1600" dirty="0" smtClean="0"/>
              <a:t> </a:t>
            </a:r>
            <a:r>
              <a:rPr lang="en-US" sz="1600" dirty="0" err="1" smtClean="0"/>
              <a:t>năm</a:t>
            </a:r>
            <a:endParaRPr lang="en-US" sz="1600" dirty="0" smtClean="0"/>
          </a:p>
          <a:p>
            <a:pPr marL="285750" indent="-285750">
              <a:buFontTx/>
              <a:buChar char="-"/>
            </a:pPr>
            <a:r>
              <a:rPr lang="en-US" sz="1600" dirty="0" err="1" smtClean="0"/>
              <a:t>Báo</a:t>
            </a:r>
            <a:r>
              <a:rPr lang="en-US" sz="1600" dirty="0" smtClean="0"/>
              <a:t> </a:t>
            </a:r>
            <a:r>
              <a:rPr lang="en-US" sz="1600" dirty="0" err="1" smtClean="0"/>
              <a:t>cáo</a:t>
            </a:r>
            <a:r>
              <a:rPr lang="en-US" sz="1600" dirty="0" smtClean="0"/>
              <a:t> </a:t>
            </a:r>
            <a:r>
              <a:rPr lang="en-US" sz="1600" dirty="0" err="1" smtClean="0"/>
              <a:t>số</a:t>
            </a:r>
            <a:r>
              <a:rPr lang="en-US" sz="1600" dirty="0" smtClean="0"/>
              <a:t> </a:t>
            </a:r>
            <a:r>
              <a:rPr lang="en-US" sz="1600" dirty="0" err="1" smtClean="0"/>
              <a:t>liệu</a:t>
            </a:r>
            <a:r>
              <a:rPr lang="en-US" sz="1600" dirty="0" smtClean="0"/>
              <a:t> (% </a:t>
            </a:r>
            <a:r>
              <a:rPr lang="en-US" sz="1600" dirty="0" err="1" smtClean="0"/>
              <a:t>đạt</a:t>
            </a:r>
            <a:r>
              <a:rPr lang="en-US" sz="1600" dirty="0" smtClean="0"/>
              <a:t> KPI, </a:t>
            </a:r>
            <a:r>
              <a:rPr lang="en-US" sz="1600" dirty="0" err="1" smtClean="0"/>
              <a:t>tỷ</a:t>
            </a:r>
            <a:r>
              <a:rPr lang="en-US" sz="1600" dirty="0" smtClean="0"/>
              <a:t> </a:t>
            </a:r>
            <a:r>
              <a:rPr lang="en-US" sz="1600" dirty="0" err="1" smtClean="0"/>
              <a:t>lệ</a:t>
            </a:r>
            <a:r>
              <a:rPr lang="en-US" sz="1600" dirty="0" smtClean="0"/>
              <a:t> </a:t>
            </a:r>
            <a:r>
              <a:rPr lang="en-US" sz="1600" dirty="0" err="1" smtClean="0"/>
              <a:t>runrate</a:t>
            </a:r>
            <a:r>
              <a:rPr lang="en-US" sz="1600" dirty="0" smtClean="0"/>
              <a:t>, % </a:t>
            </a:r>
            <a:r>
              <a:rPr lang="en-US" sz="1600" dirty="0" err="1" smtClean="0"/>
              <a:t>ngân</a:t>
            </a:r>
            <a:r>
              <a:rPr lang="en-US" sz="1600" dirty="0" smtClean="0"/>
              <a:t> </a:t>
            </a:r>
            <a:r>
              <a:rPr lang="en-US" sz="1600" dirty="0" err="1" smtClean="0"/>
              <a:t>sách</a:t>
            </a:r>
            <a:r>
              <a:rPr lang="en-US" sz="1600" dirty="0" smtClean="0"/>
              <a:t> chi </a:t>
            </a:r>
            <a:r>
              <a:rPr lang="en-US" sz="1600" dirty="0" err="1" smtClean="0"/>
              <a:t>tiêu</a:t>
            </a:r>
            <a:r>
              <a:rPr lang="en-US" sz="1600" dirty="0" smtClean="0"/>
              <a:t>, v.v.)</a:t>
            </a:r>
          </a:p>
          <a:p>
            <a:pPr marL="285750" indent="-285750">
              <a:buFontTx/>
              <a:buChar char="-"/>
            </a:pPr>
            <a:r>
              <a:rPr lang="en-US" sz="1600" dirty="0" err="1" smtClean="0"/>
              <a:t>Báo</a:t>
            </a:r>
            <a:r>
              <a:rPr lang="en-US" sz="1600" dirty="0" smtClean="0"/>
              <a:t> </a:t>
            </a:r>
            <a:r>
              <a:rPr lang="en-US" sz="1600" dirty="0" err="1" smtClean="0"/>
              <a:t>cáo</a:t>
            </a:r>
            <a:r>
              <a:rPr lang="en-US" sz="1600" dirty="0" smtClean="0"/>
              <a:t> </a:t>
            </a:r>
            <a:r>
              <a:rPr lang="en-US" sz="1600" dirty="0" err="1" smtClean="0"/>
              <a:t>thực</a:t>
            </a:r>
            <a:r>
              <a:rPr lang="en-US" sz="1600" dirty="0" smtClean="0"/>
              <a:t> </a:t>
            </a:r>
            <a:r>
              <a:rPr lang="en-US" sz="1600" dirty="0" err="1" smtClean="0"/>
              <a:t>tế</a:t>
            </a:r>
            <a:r>
              <a:rPr lang="en-US" sz="1600" dirty="0" smtClean="0"/>
              <a:t> (</a:t>
            </a:r>
            <a:r>
              <a:rPr lang="en-US" sz="1600" dirty="0" err="1" smtClean="0"/>
              <a:t>tình</a:t>
            </a:r>
            <a:r>
              <a:rPr lang="en-US" sz="1600" dirty="0" smtClean="0"/>
              <a:t> </a:t>
            </a:r>
            <a:r>
              <a:rPr lang="en-US" sz="1600" dirty="0" err="1" smtClean="0"/>
              <a:t>hình</a:t>
            </a:r>
            <a:r>
              <a:rPr lang="en-US" sz="1600" dirty="0" smtClean="0"/>
              <a:t> </a:t>
            </a:r>
            <a:r>
              <a:rPr lang="en-US" sz="1600" dirty="0" err="1" smtClean="0"/>
              <a:t>thực</a:t>
            </a:r>
            <a:r>
              <a:rPr lang="en-US" sz="1600" dirty="0" smtClean="0"/>
              <a:t> </a:t>
            </a:r>
            <a:r>
              <a:rPr lang="en-US" sz="1600" dirty="0" err="1" smtClean="0"/>
              <a:t>tế</a:t>
            </a:r>
            <a:r>
              <a:rPr lang="en-US" sz="1600" dirty="0" smtClean="0"/>
              <a:t> </a:t>
            </a:r>
            <a:r>
              <a:rPr lang="en-US" sz="1600" dirty="0" err="1" smtClean="0"/>
              <a:t>triển</a:t>
            </a:r>
            <a:r>
              <a:rPr lang="en-US" sz="1600" dirty="0" smtClean="0"/>
              <a:t> </a:t>
            </a:r>
            <a:r>
              <a:rPr lang="en-US" sz="1600" dirty="0" err="1" smtClean="0"/>
              <a:t>khai</a:t>
            </a:r>
            <a:r>
              <a:rPr lang="en-US" sz="1600" dirty="0" smtClean="0"/>
              <a:t>, </a:t>
            </a:r>
            <a:r>
              <a:rPr lang="en-US" sz="1600" dirty="0" err="1" smtClean="0"/>
              <a:t>Khảo</a:t>
            </a:r>
            <a:r>
              <a:rPr lang="en-US" sz="1600" dirty="0" smtClean="0"/>
              <a:t> </a:t>
            </a:r>
            <a:r>
              <a:rPr lang="en-US" sz="1600" dirty="0" err="1" smtClean="0"/>
              <a:t>sát</a:t>
            </a:r>
            <a:r>
              <a:rPr lang="en-US" sz="1600" dirty="0"/>
              <a:t> </a:t>
            </a:r>
            <a:r>
              <a:rPr lang="en-US" sz="1600" dirty="0" err="1" smtClean="0"/>
              <a:t>như</a:t>
            </a:r>
            <a:r>
              <a:rPr lang="en-US" sz="1600" dirty="0" smtClean="0"/>
              <a:t> Survey online, Survey offline, Survey qualitative, Survey quantitative)</a:t>
            </a:r>
          </a:p>
          <a:p>
            <a:pPr marL="285750" indent="-285750">
              <a:buFontTx/>
              <a:buChar char="-"/>
            </a:pPr>
            <a:r>
              <a:rPr lang="en-US" sz="1600" dirty="0" err="1" smtClean="0"/>
              <a:t>Báo</a:t>
            </a:r>
            <a:r>
              <a:rPr lang="en-US" sz="1600" dirty="0" smtClean="0"/>
              <a:t> </a:t>
            </a:r>
            <a:r>
              <a:rPr lang="en-US" sz="1600" dirty="0" err="1" smtClean="0"/>
              <a:t>cáo</a:t>
            </a:r>
            <a:r>
              <a:rPr lang="en-US" sz="1600" dirty="0" smtClean="0"/>
              <a:t> </a:t>
            </a:r>
            <a:r>
              <a:rPr lang="en-US" sz="1600" dirty="0" err="1" smtClean="0"/>
              <a:t>chéo</a:t>
            </a:r>
            <a:r>
              <a:rPr lang="en-US" sz="1600" dirty="0" smtClean="0"/>
              <a:t> (</a:t>
            </a:r>
            <a:r>
              <a:rPr lang="en-US" sz="1600" dirty="0" err="1" smtClean="0"/>
              <a:t>phòng</a:t>
            </a:r>
            <a:r>
              <a:rPr lang="en-US" sz="1600" dirty="0" smtClean="0"/>
              <a:t> </a:t>
            </a:r>
            <a:r>
              <a:rPr lang="en-US" sz="1600" dirty="0" err="1" smtClean="0"/>
              <a:t>Phân</a:t>
            </a:r>
            <a:r>
              <a:rPr lang="en-US" sz="1600" dirty="0" smtClean="0"/>
              <a:t> </a:t>
            </a:r>
            <a:r>
              <a:rPr lang="en-US" sz="1600" dirty="0" err="1" smtClean="0"/>
              <a:t>tích</a:t>
            </a:r>
            <a:r>
              <a:rPr lang="en-US" sz="1600" dirty="0" smtClean="0"/>
              <a:t> </a:t>
            </a:r>
            <a:r>
              <a:rPr lang="en-US" sz="1600" dirty="0" err="1" smtClean="0"/>
              <a:t>dữ</a:t>
            </a:r>
            <a:r>
              <a:rPr lang="en-US" sz="1600" dirty="0" smtClean="0"/>
              <a:t> </a:t>
            </a:r>
            <a:r>
              <a:rPr lang="en-US" sz="1600" dirty="0" err="1" smtClean="0"/>
              <a:t>liệu</a:t>
            </a:r>
            <a:r>
              <a:rPr lang="en-US" sz="1600" dirty="0" smtClean="0"/>
              <a:t> BI, </a:t>
            </a:r>
            <a:r>
              <a:rPr lang="en-US" sz="1600" dirty="0" err="1" smtClean="0"/>
              <a:t>Kế</a:t>
            </a:r>
            <a:r>
              <a:rPr lang="en-US" sz="1600" dirty="0" smtClean="0"/>
              <a:t> </a:t>
            </a:r>
            <a:r>
              <a:rPr lang="en-US" sz="1600" dirty="0" err="1" smtClean="0"/>
              <a:t>toán</a:t>
            </a:r>
            <a:r>
              <a:rPr lang="en-US" sz="1600" dirty="0" smtClean="0"/>
              <a:t>, </a:t>
            </a:r>
            <a:r>
              <a:rPr lang="en-US" sz="1600" dirty="0" err="1" smtClean="0"/>
              <a:t>Quản</a:t>
            </a:r>
            <a:r>
              <a:rPr lang="en-US" sz="1600" dirty="0" smtClean="0"/>
              <a:t> </a:t>
            </a:r>
            <a:r>
              <a:rPr lang="en-US" sz="1600" dirty="0" err="1" smtClean="0"/>
              <a:t>trị</a:t>
            </a:r>
            <a:r>
              <a:rPr lang="en-US" sz="1600" dirty="0" smtClean="0"/>
              <a:t> </a:t>
            </a:r>
            <a:r>
              <a:rPr lang="en-US" sz="1600" dirty="0" err="1" smtClean="0"/>
              <a:t>rủi</a:t>
            </a:r>
            <a:r>
              <a:rPr lang="en-US" sz="1600" dirty="0" smtClean="0"/>
              <a:t> </a:t>
            </a:r>
            <a:r>
              <a:rPr lang="en-US" sz="1600" dirty="0" err="1" smtClean="0"/>
              <a:t>ro</a:t>
            </a:r>
            <a:r>
              <a:rPr lang="en-US" sz="1600" dirty="0" smtClean="0"/>
              <a:t>, Nhân </a:t>
            </a:r>
            <a:r>
              <a:rPr lang="en-US" sz="1600" dirty="0" err="1" smtClean="0"/>
              <a:t>sự</a:t>
            </a:r>
            <a:r>
              <a:rPr lang="en-US" sz="1600" dirty="0" smtClean="0"/>
              <a:t>, </a:t>
            </a:r>
            <a:r>
              <a:rPr lang="en-US" sz="1600" dirty="0" err="1" smtClean="0"/>
              <a:t>Bộ</a:t>
            </a:r>
            <a:r>
              <a:rPr lang="en-US" sz="1600" dirty="0" smtClean="0"/>
              <a:t> </a:t>
            </a:r>
            <a:r>
              <a:rPr lang="en-US" sz="1600" dirty="0" err="1" smtClean="0"/>
              <a:t>phận</a:t>
            </a:r>
            <a:r>
              <a:rPr lang="en-US" sz="1600" dirty="0" smtClean="0"/>
              <a:t> </a:t>
            </a:r>
            <a:r>
              <a:rPr lang="en-US" sz="1600" dirty="0" err="1" smtClean="0"/>
              <a:t>liên</a:t>
            </a:r>
            <a:r>
              <a:rPr lang="en-US" sz="1600" dirty="0" smtClean="0"/>
              <a:t> </a:t>
            </a:r>
            <a:r>
              <a:rPr lang="en-US" sz="1600" dirty="0" err="1" smtClean="0"/>
              <a:t>quan</a:t>
            </a:r>
            <a:r>
              <a:rPr lang="en-US" sz="1600" dirty="0" smtClean="0"/>
              <a:t>)</a:t>
            </a:r>
          </a:p>
          <a:p>
            <a:endParaRPr lang="en-US" sz="1600" dirty="0" smtClean="0"/>
          </a:p>
          <a:p>
            <a:pPr marL="285750" indent="-285750">
              <a:buFontTx/>
              <a:buChar char="-"/>
            </a:pPr>
            <a:endParaRPr lang="en-US" sz="1600" dirty="0" smtClean="0"/>
          </a:p>
          <a:p>
            <a:r>
              <a:rPr lang="en-US" sz="1600" dirty="0" smtClean="0"/>
              <a:t>2/ </a:t>
            </a:r>
            <a:r>
              <a:rPr lang="en-US" sz="1600" dirty="0" err="1" smtClean="0"/>
              <a:t>Tổng</a:t>
            </a:r>
            <a:r>
              <a:rPr lang="en-US" sz="1600" dirty="0" smtClean="0"/>
              <a:t> </a:t>
            </a:r>
            <a:r>
              <a:rPr lang="en-US" sz="1600" dirty="0" err="1" smtClean="0"/>
              <a:t>kết</a:t>
            </a:r>
            <a:r>
              <a:rPr lang="en-US" sz="1600" dirty="0" smtClean="0"/>
              <a:t>, </a:t>
            </a:r>
            <a:r>
              <a:rPr lang="en-US" sz="1600" b="1" dirty="0" err="1" smtClean="0"/>
              <a:t>Đánh</a:t>
            </a:r>
            <a:r>
              <a:rPr lang="en-US" sz="1600" b="1" dirty="0" smtClean="0"/>
              <a:t> </a:t>
            </a:r>
            <a:r>
              <a:rPr lang="en-US" sz="1600" b="1" dirty="0" err="1" smtClean="0"/>
              <a:t>giá</a:t>
            </a:r>
            <a:r>
              <a:rPr lang="en-US" sz="1600" b="1" dirty="0" smtClean="0"/>
              <a:t> </a:t>
            </a:r>
            <a:r>
              <a:rPr lang="en-US" sz="1600" dirty="0" smtClean="0"/>
              <a:t>&amp; </a:t>
            </a:r>
            <a:r>
              <a:rPr lang="en-US" sz="1600" b="1" dirty="0" err="1" smtClean="0"/>
              <a:t>Rút</a:t>
            </a:r>
            <a:r>
              <a:rPr lang="en-US" sz="1600" b="1" dirty="0" smtClean="0"/>
              <a:t> </a:t>
            </a:r>
            <a:r>
              <a:rPr lang="en-US" sz="1600" b="1" dirty="0" err="1" smtClean="0"/>
              <a:t>kinh</a:t>
            </a:r>
            <a:r>
              <a:rPr lang="en-US" sz="1600" b="1" dirty="0" smtClean="0"/>
              <a:t> </a:t>
            </a:r>
            <a:r>
              <a:rPr lang="en-US" sz="1600" b="1" dirty="0" err="1" smtClean="0"/>
              <a:t>nghiệm</a:t>
            </a:r>
            <a:endParaRPr lang="en-US" sz="1600" b="1" dirty="0" smtClean="0"/>
          </a:p>
          <a:p>
            <a:pPr marL="285750" indent="-285750">
              <a:buFontTx/>
              <a:buChar char="-"/>
            </a:pPr>
            <a:r>
              <a:rPr lang="en-US" sz="1600" dirty="0" err="1" smtClean="0"/>
              <a:t>Rút</a:t>
            </a:r>
            <a:r>
              <a:rPr lang="en-US" sz="1600" dirty="0" smtClean="0"/>
              <a:t> </a:t>
            </a:r>
            <a:r>
              <a:rPr lang="en-US" sz="1600" dirty="0" err="1" smtClean="0"/>
              <a:t>kinh</a:t>
            </a:r>
            <a:r>
              <a:rPr lang="en-US" sz="1600" dirty="0" smtClean="0"/>
              <a:t> </a:t>
            </a:r>
            <a:r>
              <a:rPr lang="en-US" sz="1600" dirty="0" err="1" smtClean="0"/>
              <a:t>nghiệm</a:t>
            </a:r>
            <a:r>
              <a:rPr lang="en-US" sz="1600" dirty="0" smtClean="0"/>
              <a:t> </a:t>
            </a:r>
            <a:r>
              <a:rPr lang="en-US" sz="1600" dirty="0" err="1" smtClean="0"/>
              <a:t>trong</a:t>
            </a:r>
            <a:r>
              <a:rPr lang="en-US" sz="1600" dirty="0" smtClean="0"/>
              <a:t> </a:t>
            </a:r>
            <a:r>
              <a:rPr lang="en-US" sz="1600" dirty="0" err="1" smtClean="0"/>
              <a:t>triển</a:t>
            </a:r>
            <a:r>
              <a:rPr lang="en-US" sz="1600" dirty="0" smtClean="0"/>
              <a:t> </a:t>
            </a:r>
            <a:r>
              <a:rPr lang="en-US" sz="1600" dirty="0" err="1" smtClean="0"/>
              <a:t>khai</a:t>
            </a:r>
            <a:endParaRPr lang="en-US" sz="1600" dirty="0" smtClean="0"/>
          </a:p>
          <a:p>
            <a:pPr marL="285750" indent="-285750">
              <a:buFontTx/>
              <a:buChar char="-"/>
            </a:pPr>
            <a:r>
              <a:rPr lang="en-US" sz="1600" dirty="0" err="1" smtClean="0"/>
              <a:t>Thay</a:t>
            </a:r>
            <a:r>
              <a:rPr lang="en-US" sz="1600" dirty="0" smtClean="0"/>
              <a:t> </a:t>
            </a:r>
            <a:r>
              <a:rPr lang="en-US" sz="1600" dirty="0" err="1" smtClean="0"/>
              <a:t>đổi</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hành</a:t>
            </a:r>
            <a:r>
              <a:rPr lang="en-US" sz="1600" dirty="0" smtClean="0"/>
              <a:t> </a:t>
            </a:r>
            <a:r>
              <a:rPr lang="en-US" sz="1600" dirty="0" err="1" smtClean="0"/>
              <a:t>động</a:t>
            </a:r>
            <a:r>
              <a:rPr lang="en-US" sz="1600" dirty="0" smtClean="0"/>
              <a:t> </a:t>
            </a:r>
            <a:r>
              <a:rPr lang="en-US" sz="1600" dirty="0" err="1" smtClean="0"/>
              <a:t>phù</a:t>
            </a:r>
            <a:r>
              <a:rPr lang="en-US" sz="1600" dirty="0" smtClean="0"/>
              <a:t> </a:t>
            </a:r>
            <a:r>
              <a:rPr lang="en-US" sz="1600" dirty="0" err="1" smtClean="0"/>
              <a:t>hợp</a:t>
            </a:r>
            <a:r>
              <a:rPr lang="en-US" sz="1600" dirty="0" smtClean="0"/>
              <a:t> </a:t>
            </a:r>
            <a:r>
              <a:rPr lang="en-US" sz="1600" dirty="0" err="1" smtClean="0"/>
              <a:t>tình</a:t>
            </a:r>
            <a:r>
              <a:rPr lang="en-US" sz="1600" dirty="0" smtClean="0"/>
              <a:t> </a:t>
            </a:r>
            <a:r>
              <a:rPr lang="en-US" sz="1600" dirty="0" err="1" smtClean="0"/>
              <a:t>hình</a:t>
            </a:r>
            <a:r>
              <a:rPr lang="en-US" sz="1600" dirty="0" smtClean="0"/>
              <a:t> </a:t>
            </a:r>
            <a:r>
              <a:rPr lang="en-US" sz="1600" dirty="0" err="1" smtClean="0"/>
              <a:t>thị</a:t>
            </a:r>
            <a:r>
              <a:rPr lang="en-US" sz="1600" dirty="0" smtClean="0"/>
              <a:t> </a:t>
            </a:r>
            <a:r>
              <a:rPr lang="en-US" sz="1600" dirty="0" err="1" smtClean="0"/>
              <a:t>trường</a:t>
            </a:r>
            <a:r>
              <a:rPr lang="en-US" sz="1600" dirty="0" smtClean="0"/>
              <a:t> </a:t>
            </a:r>
            <a:r>
              <a:rPr lang="en-US" sz="1600" dirty="0" err="1" smtClean="0"/>
              <a:t>và</a:t>
            </a:r>
            <a:r>
              <a:rPr lang="en-US" sz="1600" dirty="0" smtClean="0"/>
              <a:t> </a:t>
            </a:r>
            <a:r>
              <a:rPr lang="en-US" sz="1600" dirty="0" err="1" smtClean="0"/>
              <a:t>năng</a:t>
            </a:r>
            <a:r>
              <a:rPr lang="en-US" sz="1600" dirty="0" smtClean="0"/>
              <a:t> </a:t>
            </a:r>
            <a:r>
              <a:rPr lang="en-US" sz="1600" dirty="0" err="1" smtClean="0"/>
              <a:t>lực</a:t>
            </a:r>
            <a:r>
              <a:rPr lang="en-US" sz="1600" dirty="0" smtClean="0"/>
              <a:t> </a:t>
            </a:r>
            <a:r>
              <a:rPr lang="en-US" sz="1600" dirty="0" err="1" smtClean="0"/>
              <a:t>doanh</a:t>
            </a:r>
            <a:r>
              <a:rPr lang="en-US" sz="1600" dirty="0" smtClean="0"/>
              <a:t> </a:t>
            </a:r>
            <a:r>
              <a:rPr lang="en-US" sz="1600" dirty="0" err="1" smtClean="0"/>
              <a:t>nghiệp</a:t>
            </a:r>
            <a:endParaRPr lang="en-US" sz="1600" dirty="0" smtClean="0"/>
          </a:p>
          <a:p>
            <a:pPr marL="285750" indent="-285750">
              <a:buFontTx/>
              <a:buChar char="-"/>
            </a:pPr>
            <a:endParaRPr lang="en-US" sz="1600" dirty="0"/>
          </a:p>
          <a:p>
            <a:r>
              <a:rPr lang="en-US" sz="1600" dirty="0" smtClean="0"/>
              <a:t>3/ </a:t>
            </a:r>
            <a:r>
              <a:rPr lang="en-US" sz="1600" dirty="0" err="1" smtClean="0"/>
              <a:t>Phân</a:t>
            </a:r>
            <a:r>
              <a:rPr lang="en-US" sz="1600" dirty="0" smtClean="0"/>
              <a:t> </a:t>
            </a:r>
            <a:r>
              <a:rPr lang="en-US" sz="1600" dirty="0" err="1" smtClean="0"/>
              <a:t>tích</a:t>
            </a:r>
            <a:r>
              <a:rPr lang="en-US" sz="1600" dirty="0" smtClean="0"/>
              <a:t> </a:t>
            </a:r>
            <a:r>
              <a:rPr lang="en-US" sz="1600" dirty="0" err="1" smtClean="0"/>
              <a:t>các</a:t>
            </a:r>
            <a:r>
              <a:rPr lang="en-US" sz="1600" dirty="0" smtClean="0"/>
              <a:t> </a:t>
            </a:r>
            <a:r>
              <a:rPr lang="en-US" sz="1600" dirty="0" err="1" smtClean="0"/>
              <a:t>nhân</a:t>
            </a:r>
            <a:r>
              <a:rPr lang="en-US" sz="1600" dirty="0" smtClean="0"/>
              <a:t> </a:t>
            </a:r>
            <a:r>
              <a:rPr lang="en-US" sz="1600" dirty="0" err="1" smtClean="0"/>
              <a:t>tố</a:t>
            </a:r>
            <a:r>
              <a:rPr lang="en-US" sz="1600" dirty="0" smtClean="0"/>
              <a:t> </a:t>
            </a:r>
            <a:r>
              <a:rPr lang="en-US" sz="1600" dirty="0" err="1" smtClean="0"/>
              <a:t>tác</a:t>
            </a:r>
            <a:r>
              <a:rPr lang="en-US" sz="1600" dirty="0" smtClean="0"/>
              <a:t> </a:t>
            </a:r>
            <a:r>
              <a:rPr lang="en-US" sz="1600" dirty="0" err="1" smtClean="0"/>
              <a:t>động</a:t>
            </a:r>
            <a:r>
              <a:rPr lang="en-US" sz="1600" dirty="0" smtClean="0"/>
              <a:t> </a:t>
            </a:r>
            <a:r>
              <a:rPr lang="en-US" sz="1600" dirty="0" err="1" smtClean="0"/>
              <a:t>tới</a:t>
            </a:r>
            <a:r>
              <a:rPr lang="en-US" sz="1600" dirty="0" smtClean="0"/>
              <a:t> </a:t>
            </a:r>
            <a:r>
              <a:rPr lang="en-US" sz="1600" dirty="0" err="1" smtClean="0"/>
              <a:t>việc</a:t>
            </a:r>
            <a:r>
              <a:rPr lang="en-US" sz="1600" dirty="0" smtClean="0"/>
              <a:t> </a:t>
            </a:r>
            <a:r>
              <a:rPr lang="en-US" sz="1600" dirty="0" err="1" smtClean="0"/>
              <a:t>điều</a:t>
            </a:r>
            <a:r>
              <a:rPr lang="en-US" sz="1600" dirty="0" smtClean="0"/>
              <a:t> </a:t>
            </a:r>
            <a:r>
              <a:rPr lang="en-US" sz="1600" dirty="0" err="1" smtClean="0"/>
              <a:t>hành</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kinh</a:t>
            </a:r>
            <a:r>
              <a:rPr lang="en-US" sz="1600" dirty="0" smtClean="0"/>
              <a:t> </a:t>
            </a:r>
            <a:r>
              <a:rPr lang="en-US" sz="1600" dirty="0" err="1" smtClean="0"/>
              <a:t>doanh</a:t>
            </a:r>
            <a:r>
              <a:rPr lang="en-US" sz="1600" dirty="0" smtClean="0"/>
              <a:t> TMĐT</a:t>
            </a:r>
          </a:p>
          <a:p>
            <a:pPr marL="285750" indent="-285750">
              <a:buFontTx/>
              <a:buChar char="-"/>
            </a:pPr>
            <a:r>
              <a:rPr lang="en-US" sz="1600" dirty="0" err="1" smtClean="0"/>
              <a:t>Hạn</a:t>
            </a:r>
            <a:r>
              <a:rPr lang="en-US" sz="1600" dirty="0" smtClean="0"/>
              <a:t> </a:t>
            </a:r>
            <a:r>
              <a:rPr lang="en-US" sz="1600" dirty="0" err="1" smtClean="0"/>
              <a:t>chế</a:t>
            </a:r>
            <a:r>
              <a:rPr lang="en-US" sz="1600" dirty="0" smtClean="0"/>
              <a:t> </a:t>
            </a:r>
            <a:r>
              <a:rPr lang="en-US" sz="1600" dirty="0" err="1" smtClean="0"/>
              <a:t>về</a:t>
            </a:r>
            <a:r>
              <a:rPr lang="en-US" sz="1600" dirty="0" smtClean="0"/>
              <a:t> </a:t>
            </a:r>
            <a:r>
              <a:rPr lang="en-US" sz="1600" dirty="0" err="1" smtClean="0"/>
              <a:t>năng</a:t>
            </a:r>
            <a:r>
              <a:rPr lang="en-US" sz="1600" dirty="0" smtClean="0"/>
              <a:t> </a:t>
            </a:r>
            <a:r>
              <a:rPr lang="en-US" sz="1600" dirty="0" err="1" smtClean="0"/>
              <a:t>lực</a:t>
            </a:r>
            <a:r>
              <a:rPr lang="en-US" sz="1600" dirty="0" smtClean="0"/>
              <a:t> </a:t>
            </a:r>
            <a:r>
              <a:rPr lang="en-US" sz="1600" dirty="0" err="1" smtClean="0"/>
              <a:t>trong</a:t>
            </a:r>
            <a:r>
              <a:rPr lang="en-US" sz="1600" dirty="0" smtClean="0"/>
              <a:t> </a:t>
            </a:r>
            <a:r>
              <a:rPr lang="en-US" sz="1600" dirty="0" err="1" smtClean="0"/>
              <a:t>doanh</a:t>
            </a:r>
            <a:r>
              <a:rPr lang="en-US" sz="1600" dirty="0" smtClean="0"/>
              <a:t> </a:t>
            </a:r>
            <a:r>
              <a:rPr lang="en-US" sz="1600" dirty="0" err="1" smtClean="0"/>
              <a:t>nghiệp</a:t>
            </a:r>
            <a:endParaRPr lang="en-US" sz="1600" dirty="0" smtClean="0"/>
          </a:p>
          <a:p>
            <a:pPr marL="285750" indent="-285750">
              <a:buFontTx/>
              <a:buChar char="-"/>
            </a:pPr>
            <a:r>
              <a:rPr lang="en-US" sz="1600" dirty="0" smtClean="0"/>
              <a:t>Nhân </a:t>
            </a:r>
            <a:r>
              <a:rPr lang="en-US" sz="1600" dirty="0" err="1" smtClean="0"/>
              <a:t>viên</a:t>
            </a:r>
            <a:r>
              <a:rPr lang="en-US" sz="1600" dirty="0" smtClean="0"/>
              <a:t> </a:t>
            </a:r>
            <a:r>
              <a:rPr lang="en-US" sz="1600" dirty="0" err="1" smtClean="0"/>
              <a:t>không</a:t>
            </a:r>
            <a:r>
              <a:rPr lang="en-US" sz="1600" dirty="0" smtClean="0"/>
              <a:t> </a:t>
            </a:r>
            <a:r>
              <a:rPr lang="en-US" sz="1600" dirty="0" err="1" smtClean="0"/>
              <a:t>biết</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tổng</a:t>
            </a:r>
            <a:r>
              <a:rPr lang="en-US" sz="1600" dirty="0" smtClean="0"/>
              <a:t> </a:t>
            </a:r>
            <a:r>
              <a:rPr lang="en-US" sz="1600" dirty="0" err="1" smtClean="0"/>
              <a:t>quát</a:t>
            </a:r>
            <a:r>
              <a:rPr lang="en-US" sz="1600" dirty="0" smtClean="0"/>
              <a:t> </a:t>
            </a:r>
            <a:r>
              <a:rPr lang="en-US" sz="1600" dirty="0" err="1" smtClean="0"/>
              <a:t>và</a:t>
            </a:r>
            <a:r>
              <a:rPr lang="en-US" sz="1600" dirty="0" smtClean="0"/>
              <a:t> </a:t>
            </a:r>
            <a:r>
              <a:rPr lang="en-US" sz="1600" dirty="0" err="1" smtClean="0"/>
              <a:t>cụ</a:t>
            </a:r>
            <a:r>
              <a:rPr lang="en-US" sz="1600" dirty="0" smtClean="0"/>
              <a:t> </a:t>
            </a:r>
            <a:r>
              <a:rPr lang="en-US" sz="1600" dirty="0" err="1" smtClean="0"/>
              <a:t>thể</a:t>
            </a:r>
            <a:r>
              <a:rPr lang="en-US" sz="1600" dirty="0" smtClean="0"/>
              <a:t> </a:t>
            </a:r>
            <a:r>
              <a:rPr lang="en-US" sz="1600" dirty="0" err="1" smtClean="0"/>
              <a:t>hoá</a:t>
            </a:r>
            <a:r>
              <a:rPr lang="en-US" sz="1600" dirty="0" smtClean="0"/>
              <a:t> </a:t>
            </a:r>
            <a:r>
              <a:rPr lang="en-US" sz="1600" dirty="0" err="1" smtClean="0"/>
              <a:t>trong</a:t>
            </a:r>
            <a:r>
              <a:rPr lang="en-US" sz="1600" dirty="0" smtClean="0"/>
              <a:t> </a:t>
            </a:r>
            <a:r>
              <a:rPr lang="en-US" sz="1600" dirty="0" err="1" smtClean="0"/>
              <a:t>công</a:t>
            </a:r>
            <a:r>
              <a:rPr lang="en-US" sz="1600" dirty="0" smtClean="0"/>
              <a:t> </a:t>
            </a:r>
            <a:r>
              <a:rPr lang="en-US" sz="1600" dirty="0" err="1" smtClean="0"/>
              <a:t>việc</a:t>
            </a:r>
            <a:r>
              <a:rPr lang="en-US" sz="1600" dirty="0" smtClean="0"/>
              <a:t> </a:t>
            </a:r>
            <a:r>
              <a:rPr lang="en-US" sz="1600" dirty="0" err="1" smtClean="0"/>
              <a:t>hằng</a:t>
            </a:r>
            <a:r>
              <a:rPr lang="en-US" sz="1600" dirty="0" smtClean="0"/>
              <a:t> </a:t>
            </a:r>
            <a:r>
              <a:rPr lang="en-US" sz="1600" dirty="0" err="1" smtClean="0"/>
              <a:t>ngày</a:t>
            </a:r>
            <a:endParaRPr lang="en-US" sz="1600" dirty="0" smtClean="0"/>
          </a:p>
          <a:p>
            <a:pPr marL="285750" indent="-285750">
              <a:buFontTx/>
              <a:buChar char="-"/>
            </a:pPr>
            <a:r>
              <a:rPr lang="en-US" sz="1600" dirty="0" err="1" smtClean="0"/>
              <a:t>Cơ</a:t>
            </a:r>
            <a:r>
              <a:rPr lang="en-US" sz="1600" dirty="0" smtClean="0"/>
              <a:t> </a:t>
            </a:r>
            <a:r>
              <a:rPr lang="en-US" sz="1600" dirty="0" err="1" smtClean="0"/>
              <a:t>cấu</a:t>
            </a:r>
            <a:r>
              <a:rPr lang="en-US" sz="1600" dirty="0" smtClean="0"/>
              <a:t> </a:t>
            </a:r>
            <a:r>
              <a:rPr lang="en-US" sz="1600" dirty="0" err="1" smtClean="0"/>
              <a:t>tổ</a:t>
            </a:r>
            <a:r>
              <a:rPr lang="en-US" sz="1600" dirty="0" smtClean="0"/>
              <a:t> </a:t>
            </a:r>
            <a:r>
              <a:rPr lang="en-US" sz="1600" dirty="0" err="1" smtClean="0"/>
              <a:t>chức</a:t>
            </a:r>
            <a:r>
              <a:rPr lang="en-US" sz="1600" dirty="0" smtClean="0"/>
              <a:t> </a:t>
            </a:r>
            <a:r>
              <a:rPr lang="en-US" sz="1600" dirty="0" err="1" smtClean="0"/>
              <a:t>cũ</a:t>
            </a:r>
            <a:r>
              <a:rPr lang="en-US" sz="1600" dirty="0" smtClean="0"/>
              <a:t> </a:t>
            </a:r>
            <a:r>
              <a:rPr lang="en-US" sz="1600" dirty="0" err="1" smtClean="0"/>
              <a:t>không</a:t>
            </a:r>
            <a:r>
              <a:rPr lang="en-US" sz="1600" dirty="0" smtClean="0"/>
              <a:t> </a:t>
            </a:r>
            <a:r>
              <a:rPr lang="en-US" sz="1600" dirty="0" err="1" smtClean="0"/>
              <a:t>đáp</a:t>
            </a:r>
            <a:r>
              <a:rPr lang="en-US" sz="1600" dirty="0" smtClean="0"/>
              <a:t> </a:t>
            </a:r>
            <a:r>
              <a:rPr lang="en-US" sz="1600" dirty="0" err="1" smtClean="0"/>
              <a:t>ứng</a:t>
            </a:r>
            <a:endParaRPr lang="en-US" sz="1600" dirty="0"/>
          </a:p>
          <a:p>
            <a:pPr marL="285750" indent="-285750">
              <a:buFontTx/>
              <a:buChar char="-"/>
            </a:pPr>
            <a:r>
              <a:rPr lang="en-US" sz="1600" dirty="0" err="1" smtClean="0"/>
              <a:t>Thước</a:t>
            </a:r>
            <a:r>
              <a:rPr lang="en-US" sz="1600" dirty="0" smtClean="0"/>
              <a:t> </a:t>
            </a:r>
            <a:r>
              <a:rPr lang="en-US" sz="1600" dirty="0" err="1" smtClean="0"/>
              <a:t>đo</a:t>
            </a:r>
            <a:r>
              <a:rPr lang="en-US" sz="1600" dirty="0" smtClean="0"/>
              <a:t> (KPI) </a:t>
            </a:r>
            <a:r>
              <a:rPr lang="en-US" sz="1600" dirty="0" err="1" smtClean="0"/>
              <a:t>quá</a:t>
            </a:r>
            <a:r>
              <a:rPr lang="en-US" sz="1600" dirty="0" smtClean="0"/>
              <a:t> </a:t>
            </a:r>
            <a:r>
              <a:rPr lang="en-US" sz="1600" dirty="0" err="1" smtClean="0"/>
              <a:t>trình</a:t>
            </a:r>
            <a:r>
              <a:rPr lang="en-US" sz="1600" dirty="0" smtClean="0"/>
              <a:t> </a:t>
            </a:r>
            <a:r>
              <a:rPr lang="en-US" sz="1600" dirty="0" err="1" smtClean="0"/>
              <a:t>thực</a:t>
            </a:r>
            <a:r>
              <a:rPr lang="en-US" sz="1600" dirty="0" smtClean="0"/>
              <a:t> </a:t>
            </a:r>
            <a:r>
              <a:rPr lang="en-US" sz="1600" dirty="0" err="1" smtClean="0"/>
              <a:t>hiện</a:t>
            </a:r>
            <a:r>
              <a:rPr lang="en-US" sz="1600" dirty="0" smtClean="0"/>
              <a:t> </a:t>
            </a:r>
            <a:r>
              <a:rPr lang="en-US" sz="1600" dirty="0" err="1" smtClean="0"/>
              <a:t>không</a:t>
            </a:r>
            <a:r>
              <a:rPr lang="en-US" sz="1600" dirty="0" smtClean="0"/>
              <a:t> </a:t>
            </a:r>
            <a:r>
              <a:rPr lang="en-US" sz="1600" dirty="0" err="1" smtClean="0"/>
              <a:t>phù</a:t>
            </a:r>
            <a:r>
              <a:rPr lang="en-US" sz="1600" dirty="0" smtClean="0"/>
              <a:t> </a:t>
            </a:r>
            <a:r>
              <a:rPr lang="en-US" sz="1600" dirty="0" err="1" smtClean="0"/>
              <a:t>hợp</a:t>
            </a:r>
            <a:endParaRPr lang="en-US" sz="1600" dirty="0" smtClean="0"/>
          </a:p>
        </p:txBody>
      </p:sp>
    </p:spTree>
    <p:extLst>
      <p:ext uri="{BB962C8B-B14F-4D97-AF65-F5344CB8AC3E}">
        <p14:creationId xmlns:p14="http://schemas.microsoft.com/office/powerpoint/2010/main" val="2524174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err="1" smtClean="0"/>
              <a:t>Chương</a:t>
            </a:r>
            <a:r>
              <a:rPr lang="en-US" sz="2000" dirty="0" smtClean="0"/>
              <a:t> </a:t>
            </a:r>
            <a:r>
              <a:rPr lang="en-US" sz="2000" dirty="0"/>
              <a:t>3</a:t>
            </a:r>
            <a:r>
              <a:rPr lang="en-US" sz="2000" dirty="0" smtClean="0"/>
              <a:t>: </a:t>
            </a:r>
            <a:r>
              <a:rPr lang="en-US" sz="2000" dirty="0" err="1" smtClean="0"/>
              <a:t>Thẻ</a:t>
            </a:r>
            <a:r>
              <a:rPr lang="en-US" sz="2000" dirty="0" smtClean="0"/>
              <a:t> </a:t>
            </a:r>
            <a:r>
              <a:rPr lang="en-US" sz="2000" dirty="0" err="1" smtClean="0"/>
              <a:t>điểm</a:t>
            </a:r>
            <a:r>
              <a:rPr lang="en-US" sz="2000" dirty="0" smtClean="0"/>
              <a:t> </a:t>
            </a:r>
            <a:r>
              <a:rPr lang="en-US" sz="2000" dirty="0" err="1" smtClean="0"/>
              <a:t>cân</a:t>
            </a:r>
            <a:r>
              <a:rPr lang="en-US" sz="2000" dirty="0" smtClean="0"/>
              <a:t> </a:t>
            </a:r>
            <a:r>
              <a:rPr lang="en-US" sz="2000" dirty="0" err="1" smtClean="0"/>
              <a:t>bằng</a:t>
            </a:r>
            <a:endParaRPr lang="en-US" dirty="0"/>
          </a:p>
        </p:txBody>
      </p:sp>
      <p:sp>
        <p:nvSpPr>
          <p:cNvPr id="3" name="TextBox 2"/>
          <p:cNvSpPr txBox="1"/>
          <p:nvPr/>
        </p:nvSpPr>
        <p:spPr>
          <a:xfrm>
            <a:off x="296694" y="1524000"/>
            <a:ext cx="8313906" cy="3416320"/>
          </a:xfrm>
          <a:prstGeom prst="rect">
            <a:avLst/>
          </a:prstGeom>
          <a:noFill/>
        </p:spPr>
        <p:txBody>
          <a:bodyPr wrap="square" rtlCol="0">
            <a:spAutoFit/>
          </a:bodyPr>
          <a:lstStyle/>
          <a:p>
            <a:pPr marL="457200" indent="-457200">
              <a:lnSpc>
                <a:spcPct val="150000"/>
              </a:lnSpc>
              <a:buAutoNum type="arabicPeriod"/>
            </a:pPr>
            <a:r>
              <a:rPr lang="en-US" sz="2400" dirty="0" err="1" smtClean="0"/>
              <a:t>Giới</a:t>
            </a:r>
            <a:r>
              <a:rPr lang="en-US" sz="2400" dirty="0" smtClean="0"/>
              <a:t> </a:t>
            </a:r>
            <a:r>
              <a:rPr lang="en-US" sz="2400" dirty="0" err="1" smtClean="0"/>
              <a:t>thiệu</a:t>
            </a:r>
            <a:r>
              <a:rPr lang="en-US" sz="2400" dirty="0" smtClean="0"/>
              <a:t> </a:t>
            </a:r>
            <a:r>
              <a:rPr lang="en-US" sz="2400" dirty="0" err="1" smtClean="0"/>
              <a:t>về</a:t>
            </a:r>
            <a:r>
              <a:rPr lang="en-US" sz="2400" dirty="0" smtClean="0"/>
              <a:t> BSC</a:t>
            </a:r>
          </a:p>
          <a:p>
            <a:pPr marL="457200" indent="-457200">
              <a:lnSpc>
                <a:spcPct val="150000"/>
              </a:lnSpc>
              <a:buAutoNum type="arabicPeriod"/>
            </a:pPr>
            <a:r>
              <a:rPr lang="en-US" sz="2400" dirty="0" err="1" smtClean="0"/>
              <a:t>Các</a:t>
            </a:r>
            <a:r>
              <a:rPr lang="en-US" sz="2400" dirty="0" smtClean="0"/>
              <a:t> </a:t>
            </a:r>
            <a:r>
              <a:rPr lang="en-US" sz="2400" dirty="0" err="1" smtClean="0"/>
              <a:t>thành</a:t>
            </a:r>
            <a:r>
              <a:rPr lang="en-US" sz="2400" dirty="0" smtClean="0"/>
              <a:t> </a:t>
            </a:r>
            <a:r>
              <a:rPr lang="en-US" sz="2400" dirty="0" err="1" smtClean="0"/>
              <a:t>phần</a:t>
            </a:r>
            <a:r>
              <a:rPr lang="en-US" sz="2400" dirty="0" smtClean="0"/>
              <a:t> </a:t>
            </a:r>
            <a:r>
              <a:rPr lang="en-US" sz="2400" dirty="0" err="1" smtClean="0"/>
              <a:t>của</a:t>
            </a:r>
            <a:r>
              <a:rPr lang="en-US" sz="2400" dirty="0" smtClean="0"/>
              <a:t> BSC</a:t>
            </a:r>
          </a:p>
          <a:p>
            <a:pPr marL="457200" indent="-457200">
              <a:lnSpc>
                <a:spcPct val="150000"/>
              </a:lnSpc>
              <a:buAutoNum type="arabicPeriod"/>
            </a:pPr>
            <a:r>
              <a:rPr lang="en-US" sz="2400" dirty="0" err="1" smtClean="0"/>
              <a:t>Xây</a:t>
            </a:r>
            <a:r>
              <a:rPr lang="en-US" sz="2400" dirty="0" smtClean="0"/>
              <a:t> </a:t>
            </a:r>
            <a:r>
              <a:rPr lang="en-US" sz="2400" dirty="0" err="1" smtClean="0"/>
              <a:t>dựng</a:t>
            </a:r>
            <a:r>
              <a:rPr lang="en-US" sz="2400" dirty="0" smtClean="0"/>
              <a:t> BSC </a:t>
            </a:r>
            <a:r>
              <a:rPr lang="en-US" sz="2400" dirty="0" err="1" smtClean="0"/>
              <a:t>cấp</a:t>
            </a:r>
            <a:r>
              <a:rPr lang="en-US" sz="2400" dirty="0" smtClean="0"/>
              <a:t> </a:t>
            </a:r>
            <a:r>
              <a:rPr lang="en-US" sz="2400" dirty="0" err="1" smtClean="0"/>
              <a:t>chiến</a:t>
            </a:r>
            <a:r>
              <a:rPr lang="en-US" sz="2400" dirty="0" smtClean="0"/>
              <a:t> </a:t>
            </a:r>
            <a:r>
              <a:rPr lang="en-US" sz="2400" dirty="0" err="1" smtClean="0"/>
              <a:t>lược</a:t>
            </a:r>
            <a:endParaRPr lang="en-US" sz="2400" dirty="0" smtClean="0"/>
          </a:p>
          <a:p>
            <a:pPr lvl="4">
              <a:lnSpc>
                <a:spcPct val="150000"/>
              </a:lnSpc>
            </a:pPr>
            <a:r>
              <a:rPr lang="en-US" sz="2400" dirty="0" smtClean="0"/>
              <a:t>	3.1 </a:t>
            </a:r>
            <a:r>
              <a:rPr lang="en-US" sz="2400" dirty="0" err="1" smtClean="0"/>
              <a:t>Xây</a:t>
            </a:r>
            <a:r>
              <a:rPr lang="en-US" sz="2400" dirty="0" smtClean="0"/>
              <a:t> </a:t>
            </a:r>
            <a:r>
              <a:rPr lang="en-US" sz="2400" dirty="0" err="1" smtClean="0"/>
              <a:t>dựng</a:t>
            </a:r>
            <a:r>
              <a:rPr lang="en-US" sz="2400" dirty="0" smtClean="0"/>
              <a:t> BSC </a:t>
            </a:r>
            <a:r>
              <a:rPr lang="en-US" sz="2400" dirty="0" err="1" smtClean="0"/>
              <a:t>cấp</a:t>
            </a:r>
            <a:r>
              <a:rPr lang="en-US" sz="2400" dirty="0" smtClean="0"/>
              <a:t> </a:t>
            </a:r>
            <a:r>
              <a:rPr lang="en-US" sz="2400" dirty="0" err="1" smtClean="0"/>
              <a:t>đơn</a:t>
            </a:r>
            <a:r>
              <a:rPr lang="en-US" sz="2400" dirty="0" smtClean="0"/>
              <a:t> </a:t>
            </a:r>
            <a:r>
              <a:rPr lang="en-US" sz="2400" dirty="0" err="1" smtClean="0"/>
              <a:t>vị</a:t>
            </a:r>
            <a:r>
              <a:rPr lang="en-US" sz="2400" dirty="0" smtClean="0"/>
              <a:t> </a:t>
            </a:r>
            <a:r>
              <a:rPr lang="en-US" sz="2400" dirty="0" err="1" smtClean="0"/>
              <a:t>kinh</a:t>
            </a:r>
            <a:r>
              <a:rPr lang="en-US" sz="2400" dirty="0" smtClean="0"/>
              <a:t> </a:t>
            </a:r>
            <a:r>
              <a:rPr lang="en-US" sz="2400" dirty="0" err="1" smtClean="0"/>
              <a:t>doanh</a:t>
            </a:r>
            <a:endParaRPr lang="en-US" sz="2400" dirty="0"/>
          </a:p>
          <a:p>
            <a:pPr lvl="4">
              <a:lnSpc>
                <a:spcPct val="150000"/>
              </a:lnSpc>
            </a:pPr>
            <a:r>
              <a:rPr lang="en-US" sz="2400" dirty="0" smtClean="0"/>
              <a:t>	3.2 </a:t>
            </a:r>
            <a:r>
              <a:rPr lang="en-US" sz="2400" dirty="0" err="1" smtClean="0"/>
              <a:t>Xây</a:t>
            </a:r>
            <a:r>
              <a:rPr lang="en-US" sz="2400" dirty="0" smtClean="0"/>
              <a:t> </a:t>
            </a:r>
            <a:r>
              <a:rPr lang="en-US" sz="2400" dirty="0" err="1" smtClean="0"/>
              <a:t>dựng</a:t>
            </a:r>
            <a:r>
              <a:rPr lang="en-US" sz="2400" dirty="0" smtClean="0"/>
              <a:t> BSC </a:t>
            </a:r>
            <a:r>
              <a:rPr lang="en-US" sz="2400" dirty="0" err="1" smtClean="0"/>
              <a:t>cấp</a:t>
            </a:r>
            <a:r>
              <a:rPr lang="en-US" sz="2400" dirty="0" smtClean="0"/>
              <a:t> </a:t>
            </a:r>
            <a:r>
              <a:rPr lang="en-US" sz="2400" dirty="0" err="1" smtClean="0"/>
              <a:t>phòng</a:t>
            </a:r>
            <a:r>
              <a:rPr lang="en-US" sz="2400" dirty="0" smtClean="0"/>
              <a:t> ban</a:t>
            </a:r>
          </a:p>
          <a:p>
            <a:pPr lvl="4">
              <a:lnSpc>
                <a:spcPct val="150000"/>
              </a:lnSpc>
            </a:pPr>
            <a:r>
              <a:rPr lang="en-US" sz="2400" dirty="0" smtClean="0"/>
              <a:t>	3.3 </a:t>
            </a:r>
            <a:r>
              <a:rPr lang="en-US" sz="2400" dirty="0" err="1" smtClean="0"/>
              <a:t>Triển</a:t>
            </a:r>
            <a:r>
              <a:rPr lang="en-US" sz="2400" dirty="0" smtClean="0"/>
              <a:t> </a:t>
            </a:r>
            <a:r>
              <a:rPr lang="en-US" sz="2400" dirty="0" err="1" smtClean="0"/>
              <a:t>khai</a:t>
            </a:r>
            <a:r>
              <a:rPr lang="en-US" sz="2400" dirty="0" smtClean="0"/>
              <a:t> BSC</a:t>
            </a:r>
            <a:endParaRPr lang="en-US" sz="2400" dirty="0"/>
          </a:p>
        </p:txBody>
      </p:sp>
    </p:spTree>
    <p:extLst>
      <p:ext uri="{BB962C8B-B14F-4D97-AF65-F5344CB8AC3E}">
        <p14:creationId xmlns:p14="http://schemas.microsoft.com/office/powerpoint/2010/main" val="8814845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BSC</a:t>
            </a:r>
            <a:endParaRPr lang="en-US" dirty="0"/>
          </a:p>
        </p:txBody>
      </p:sp>
      <p:sp>
        <p:nvSpPr>
          <p:cNvPr id="3" name="TextBox 2"/>
          <p:cNvSpPr txBox="1"/>
          <p:nvPr/>
        </p:nvSpPr>
        <p:spPr>
          <a:xfrm>
            <a:off x="304800" y="1295400"/>
            <a:ext cx="8458200" cy="437042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vi-VN" sz="1600" dirty="0"/>
              <a:t>Khái niệm Thẻ điểm cân bằng (Balanced Scorecard) lần đầu tiên được giới thiệu vào năm </a:t>
            </a:r>
            <a:r>
              <a:rPr lang="vi-VN" sz="1600" b="1" dirty="0"/>
              <a:t>1992</a:t>
            </a:r>
            <a:r>
              <a:rPr lang="vi-VN" sz="1600" dirty="0"/>
              <a:t> bởi hai giáo sư đại học Harvard là Robert S. Kaplan và David Norton với mục đích là </a:t>
            </a:r>
            <a:r>
              <a:rPr lang="vi-VN" sz="1600" b="1" u="sng" dirty="0"/>
              <a:t>thúc đẩy và đo lường hiệu quả hoạt độn</a:t>
            </a:r>
            <a:r>
              <a:rPr lang="vi-VN" sz="1600" b="1" dirty="0"/>
              <a:t>g</a:t>
            </a:r>
            <a:r>
              <a:rPr lang="vi-VN" sz="1600" dirty="0"/>
              <a:t> của các đơn vị kinh doanh</a:t>
            </a:r>
            <a:r>
              <a:rPr lang="vi-VN" sz="1600" dirty="0" smtClean="0"/>
              <a:t>.</a:t>
            </a:r>
            <a:endParaRPr lang="en-US" sz="1600" dirty="0" smtClean="0"/>
          </a:p>
          <a:p>
            <a:pPr marL="285750" indent="-285750" algn="just">
              <a:lnSpc>
                <a:spcPct val="150000"/>
              </a:lnSpc>
              <a:buFont typeface="Wingdings" panose="05000000000000000000" pitchFamily="2" charset="2"/>
              <a:buChar char="q"/>
            </a:pPr>
            <a:endParaRPr lang="en-US" sz="1600" dirty="0" smtClean="0"/>
          </a:p>
          <a:p>
            <a:pPr marL="285750" indent="-285750" algn="just">
              <a:lnSpc>
                <a:spcPct val="150000"/>
              </a:lnSpc>
              <a:buFont typeface="Wingdings" panose="05000000000000000000" pitchFamily="2" charset="2"/>
              <a:buChar char="q"/>
            </a:pPr>
            <a:r>
              <a:rPr lang="vi-VN" sz="1600" dirty="0" smtClean="0"/>
              <a:t>Phương </a:t>
            </a:r>
            <a:r>
              <a:rPr lang="vi-VN" sz="1600" dirty="0"/>
              <a:t>pháp Thẻ điểm cân bằng (Balanced Score Card – BSC) là </a:t>
            </a:r>
            <a:r>
              <a:rPr lang="vi-VN" sz="1600" b="1" u="sng" dirty="0"/>
              <a:t>hệ thống xây dựng kế hoạch và quản trị chiến lược</a:t>
            </a:r>
            <a:r>
              <a:rPr lang="vi-VN" sz="1600" dirty="0"/>
              <a:t>, được tổ chức kinh doanh, tổ chức phi lợi nhuận và chính phủ sử dụng nhằm định hướng hoạt động kinh doanh theo tầm nhìn và chiến lược của tổ chức, nâng cao hiệu quả truyền thông nội bộ và bên ngoài, </a:t>
            </a:r>
            <a:r>
              <a:rPr lang="vi-VN" sz="1600" b="1" u="sng" dirty="0"/>
              <a:t>theo dõi hiệu quả hoạt động của doanh nghiệp so với mục tiêu đề ra</a:t>
            </a:r>
            <a:r>
              <a:rPr lang="vi-VN" sz="1600" dirty="0"/>
              <a:t>. Nó mang đến cho các nhà quản lý và các quan chức cấp cao trong các tổ chức một </a:t>
            </a:r>
            <a:r>
              <a:rPr lang="vi-VN" sz="1600" b="1" u="sng" dirty="0"/>
              <a:t>cái nhìn cân bằng hơn </a:t>
            </a:r>
            <a:r>
              <a:rPr lang="vi-VN" sz="1600" dirty="0"/>
              <a:t>về toàn bộ hoạt động của doanh nghiệp hoặc tổ chức</a:t>
            </a:r>
            <a:r>
              <a:rPr lang="vi-VN" sz="1600" dirty="0" smtClean="0"/>
              <a:t>.</a:t>
            </a:r>
            <a:endParaRPr lang="en-US" sz="1600" dirty="0" smtClean="0"/>
          </a:p>
          <a:p>
            <a:endParaRPr lang="vi-VN" dirty="0"/>
          </a:p>
        </p:txBody>
      </p:sp>
    </p:spTree>
    <p:extLst>
      <p:ext uri="{BB962C8B-B14F-4D97-AF65-F5344CB8AC3E}">
        <p14:creationId xmlns:p14="http://schemas.microsoft.com/office/powerpoint/2010/main" val="3992249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BSC</a:t>
            </a:r>
            <a:endParaRPr lang="en-US" dirty="0"/>
          </a:p>
        </p:txBody>
      </p:sp>
      <p:sp>
        <p:nvSpPr>
          <p:cNvPr id="3" name="TextBox 2"/>
          <p:cNvSpPr txBox="1"/>
          <p:nvPr/>
        </p:nvSpPr>
        <p:spPr>
          <a:xfrm>
            <a:off x="146264" y="949128"/>
            <a:ext cx="8921536" cy="1723549"/>
          </a:xfrm>
          <a:prstGeom prst="rect">
            <a:avLst/>
          </a:prstGeom>
          <a:noFill/>
        </p:spPr>
        <p:txBody>
          <a:bodyPr wrap="square" rtlCol="0">
            <a:spAutoFit/>
          </a:bodyPr>
          <a:lstStyle/>
          <a:p>
            <a:endParaRPr lang="vi-VN" dirty="0"/>
          </a:p>
          <a:p>
            <a:r>
              <a:rPr lang="vi-VN" sz="1600" dirty="0"/>
              <a:t>Thẻ điểm cân bằng là một </a:t>
            </a:r>
            <a:r>
              <a:rPr lang="vi-VN" sz="1600" b="1" u="sng" dirty="0"/>
              <a:t>hệ thống</a:t>
            </a:r>
            <a:r>
              <a:rPr lang="vi-VN" sz="1600" dirty="0"/>
              <a:t> nhằm </a:t>
            </a:r>
            <a:r>
              <a:rPr lang="vi-VN" sz="1600" b="1" u="sng" dirty="0"/>
              <a:t>chuyển hóa tầm nhìn và chiến lược</a:t>
            </a:r>
            <a:r>
              <a:rPr lang="vi-VN" sz="1600" dirty="0"/>
              <a:t> của tổ chức thành </a:t>
            </a:r>
            <a:r>
              <a:rPr lang="vi-VN" sz="1600" b="1" u="sng" dirty="0"/>
              <a:t>những mục tiêu và thước đo cụ thể t</a:t>
            </a:r>
            <a:r>
              <a:rPr lang="vi-VN" sz="1600" dirty="0"/>
              <a:t>hông qua việc </a:t>
            </a:r>
            <a:r>
              <a:rPr lang="vi-VN" sz="1600" b="1" u="sng" dirty="0"/>
              <a:t>thiết lập một hệ thống đo lường thành </a:t>
            </a:r>
            <a:r>
              <a:rPr lang="vi-VN" sz="1600" b="1" u="sng" dirty="0" smtClean="0"/>
              <a:t>quả</a:t>
            </a:r>
            <a:r>
              <a:rPr lang="en-US" sz="1600" b="1" u="sng" dirty="0" smtClean="0"/>
              <a:t> </a:t>
            </a:r>
            <a:r>
              <a:rPr lang="vi-VN" sz="1600" b="1" u="sng" dirty="0" smtClean="0"/>
              <a:t>hoạt </a:t>
            </a:r>
            <a:r>
              <a:rPr lang="vi-VN" sz="1600" b="1" u="sng" dirty="0"/>
              <a:t>động </a:t>
            </a:r>
            <a:r>
              <a:rPr lang="vi-VN" sz="1600" dirty="0"/>
              <a:t>trong một tổ chức trên bốn khía cạnh tài chính, khách hàng, hoạt động kinh doanh nội bộ, học tập và phát triển</a:t>
            </a:r>
            <a:r>
              <a:rPr lang="vi-VN" dirty="0" smtClean="0"/>
              <a:t>.</a:t>
            </a:r>
            <a:endParaRPr lang="en-US" dirty="0" smtClean="0"/>
          </a:p>
          <a:p>
            <a:endParaRPr lang="en-US" dirty="0" smtClean="0"/>
          </a:p>
          <a:p>
            <a:endParaRPr lang="vi-VN" dirty="0"/>
          </a:p>
        </p:txBody>
      </p:sp>
      <p:pic>
        <p:nvPicPr>
          <p:cNvPr id="1026" name="Picture 2" descr="http://quantri.vn/uploads/images/the-diem-can-ba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080" y="2286000"/>
            <a:ext cx="6678884"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53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môn</a:t>
            </a:r>
            <a:r>
              <a:rPr lang="en-US" dirty="0" smtClean="0"/>
              <a:t> </a:t>
            </a:r>
            <a:r>
              <a:rPr lang="en-US" dirty="0" err="1" smtClean="0"/>
              <a:t>học</a:t>
            </a:r>
            <a:endParaRPr lang="en-US" dirty="0"/>
          </a:p>
        </p:txBody>
      </p:sp>
      <p:sp>
        <p:nvSpPr>
          <p:cNvPr id="3" name="TextBox 2"/>
          <p:cNvSpPr txBox="1"/>
          <p:nvPr/>
        </p:nvSpPr>
        <p:spPr>
          <a:xfrm>
            <a:off x="457200" y="1447800"/>
            <a:ext cx="8001000" cy="3046988"/>
          </a:xfrm>
          <a:prstGeom prst="rect">
            <a:avLst/>
          </a:prstGeom>
          <a:noFill/>
        </p:spPr>
        <p:txBody>
          <a:bodyPr wrap="square" rtlCol="0">
            <a:spAutoFit/>
          </a:bodyPr>
          <a:lstStyle/>
          <a:p>
            <a:pPr>
              <a:lnSpc>
                <a:spcPct val="200000"/>
              </a:lnSpc>
            </a:pPr>
            <a:r>
              <a:rPr lang="en-US" sz="1600" dirty="0" smtClean="0"/>
              <a:t>1/ </a:t>
            </a:r>
            <a:r>
              <a:rPr lang="en-US" sz="1600" dirty="0" err="1" smtClean="0"/>
              <a:t>Thương</a:t>
            </a:r>
            <a:r>
              <a:rPr lang="en-US" sz="1600" dirty="0" smtClean="0"/>
              <a:t> </a:t>
            </a:r>
            <a:r>
              <a:rPr lang="en-US" sz="1600" dirty="0" err="1" smtClean="0"/>
              <a:t>mại</a:t>
            </a:r>
            <a:r>
              <a:rPr lang="en-US" sz="1600" dirty="0" smtClean="0"/>
              <a:t> </a:t>
            </a:r>
            <a:r>
              <a:rPr lang="en-US" sz="1600" dirty="0" err="1" smtClean="0"/>
              <a:t>điện</a:t>
            </a:r>
            <a:r>
              <a:rPr lang="en-US" sz="1600" dirty="0" smtClean="0"/>
              <a:t> </a:t>
            </a:r>
            <a:r>
              <a:rPr lang="en-US" sz="1600" dirty="0" err="1" smtClean="0"/>
              <a:t>tử</a:t>
            </a:r>
            <a:r>
              <a:rPr lang="en-US" sz="1600" dirty="0" smtClean="0"/>
              <a:t> </a:t>
            </a:r>
            <a:r>
              <a:rPr lang="mr-IN" sz="1600" dirty="0" smtClean="0"/>
              <a:t>-</a:t>
            </a:r>
            <a:r>
              <a:rPr lang="en-US" sz="1600" dirty="0" smtClean="0"/>
              <a:t> NXB Hồng </a:t>
            </a:r>
            <a:r>
              <a:rPr lang="en-US" sz="1600" dirty="0" err="1" smtClean="0"/>
              <a:t>Đức</a:t>
            </a:r>
            <a:r>
              <a:rPr lang="en-US" sz="1600" dirty="0" smtClean="0"/>
              <a:t> - </a:t>
            </a:r>
            <a:r>
              <a:rPr lang="en-US" sz="1600" dirty="0" err="1" smtClean="0"/>
              <a:t>Chủ</a:t>
            </a:r>
            <a:r>
              <a:rPr lang="en-US" sz="1600" dirty="0" smtClean="0"/>
              <a:t> </a:t>
            </a:r>
            <a:r>
              <a:rPr lang="en-US" sz="1600" dirty="0" err="1" smtClean="0"/>
              <a:t>biên</a:t>
            </a:r>
            <a:r>
              <a:rPr lang="en-US" sz="1600" dirty="0" smtClean="0"/>
              <a:t> Trần </a:t>
            </a:r>
            <a:r>
              <a:rPr lang="en-US" sz="1600" dirty="0" err="1" smtClean="0"/>
              <a:t>Hữu</a:t>
            </a:r>
            <a:r>
              <a:rPr lang="en-US" sz="1600" dirty="0" smtClean="0"/>
              <a:t> Linh</a:t>
            </a:r>
          </a:p>
          <a:p>
            <a:pPr>
              <a:lnSpc>
                <a:spcPct val="200000"/>
              </a:lnSpc>
            </a:pPr>
            <a:r>
              <a:rPr lang="en-US" sz="1600" dirty="0" smtClean="0"/>
              <a:t>2/ Judy McKay, Peter </a:t>
            </a:r>
            <a:r>
              <a:rPr lang="en-US" sz="1600" dirty="0" err="1" smtClean="0"/>
              <a:t>Mấrsall</a:t>
            </a:r>
            <a:r>
              <a:rPr lang="en-US" sz="1600" dirty="0" smtClean="0"/>
              <a:t>, Strategic Management of E-business, Wiley 2004</a:t>
            </a:r>
          </a:p>
          <a:p>
            <a:pPr>
              <a:lnSpc>
                <a:spcPct val="200000"/>
              </a:lnSpc>
            </a:pPr>
            <a:r>
              <a:rPr lang="en-US" sz="1600" dirty="0" smtClean="0"/>
              <a:t>3/ Dave Chaffey, E-business and E-commerce: Management Strategy, Implementation and Practice, 4</a:t>
            </a:r>
            <a:r>
              <a:rPr lang="en-US" sz="1600" baseline="30000" dirty="0" smtClean="0"/>
              <a:t>th</a:t>
            </a:r>
            <a:r>
              <a:rPr lang="en-US" sz="1600" dirty="0" smtClean="0"/>
              <a:t> </a:t>
            </a:r>
            <a:r>
              <a:rPr lang="en-US" sz="1600" dirty="0" err="1" smtClean="0"/>
              <a:t>Ed.Pearson</a:t>
            </a:r>
            <a:r>
              <a:rPr lang="en-US" sz="1600" dirty="0" smtClean="0"/>
              <a:t> Education, 2009</a:t>
            </a:r>
          </a:p>
          <a:p>
            <a:pPr>
              <a:lnSpc>
                <a:spcPct val="200000"/>
              </a:lnSpc>
            </a:pPr>
            <a:r>
              <a:rPr lang="en-US" sz="1600" dirty="0" smtClean="0"/>
              <a:t>4/ Digital and E-commerce Landscape, </a:t>
            </a:r>
            <a:r>
              <a:rPr lang="en-US" sz="1600" dirty="0" err="1" smtClean="0"/>
              <a:t>Slideshare</a:t>
            </a:r>
            <a:endParaRPr lang="en-US" sz="1600" dirty="0" smtClean="0"/>
          </a:p>
          <a:p>
            <a:pPr>
              <a:lnSpc>
                <a:spcPct val="200000"/>
              </a:lnSpc>
            </a:pPr>
            <a:r>
              <a:rPr lang="en-US" sz="1600" dirty="0" smtClean="0"/>
              <a:t>5/ The Balanced Scorecard – Robert </a:t>
            </a:r>
            <a:r>
              <a:rPr lang="en-US" sz="1600" dirty="0" err="1" smtClean="0"/>
              <a:t>S.Kaplan</a:t>
            </a:r>
            <a:r>
              <a:rPr lang="en-US" sz="1600" dirty="0" smtClean="0"/>
              <a:t> &amp; David </a:t>
            </a:r>
            <a:r>
              <a:rPr lang="en-US" sz="1600" dirty="0" err="1" smtClean="0"/>
              <a:t>P.Norton</a:t>
            </a:r>
            <a:r>
              <a:rPr lang="en-US" sz="1600" dirty="0" smtClean="0"/>
              <a:t> </a:t>
            </a:r>
            <a:endParaRPr lang="en-US" sz="1600" dirty="0"/>
          </a:p>
        </p:txBody>
      </p:sp>
    </p:spTree>
    <p:extLst>
      <p:ext uri="{BB962C8B-B14F-4D97-AF65-F5344CB8AC3E}">
        <p14:creationId xmlns:p14="http://schemas.microsoft.com/office/powerpoint/2010/main" val="573533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BSC</a:t>
            </a:r>
            <a:endParaRPr lang="en-US" dirty="0"/>
          </a:p>
        </p:txBody>
      </p:sp>
      <p:sp>
        <p:nvSpPr>
          <p:cNvPr id="3" name="TextBox 2"/>
          <p:cNvSpPr txBox="1"/>
          <p:nvPr/>
        </p:nvSpPr>
        <p:spPr>
          <a:xfrm>
            <a:off x="146264" y="949128"/>
            <a:ext cx="8921536" cy="6093976"/>
          </a:xfrm>
          <a:prstGeom prst="rect">
            <a:avLst/>
          </a:prstGeom>
          <a:noFill/>
        </p:spPr>
        <p:txBody>
          <a:bodyPr wrap="square" rtlCol="0">
            <a:spAutoFit/>
          </a:bodyPr>
          <a:lstStyle/>
          <a:p>
            <a:endParaRPr lang="en-US" sz="1800" b="1" dirty="0" smtClean="0"/>
          </a:p>
          <a:p>
            <a:r>
              <a:rPr lang="en-US" sz="1800" b="1" dirty="0" smtClean="0"/>
              <a:t>2.1 </a:t>
            </a:r>
            <a:r>
              <a:rPr lang="en-US" sz="1800" b="1" dirty="0" err="1" smtClean="0"/>
              <a:t>Viễn</a:t>
            </a:r>
            <a:r>
              <a:rPr lang="en-US" sz="1800" b="1" dirty="0" smtClean="0"/>
              <a:t> </a:t>
            </a:r>
            <a:r>
              <a:rPr lang="en-US" sz="1800" b="1" dirty="0" err="1"/>
              <a:t>cảnh</a:t>
            </a:r>
            <a:r>
              <a:rPr lang="en-US" sz="1800" b="1" dirty="0"/>
              <a:t> </a:t>
            </a:r>
            <a:r>
              <a:rPr lang="en-US" sz="1800" b="1" dirty="0" err="1"/>
              <a:t>tài</a:t>
            </a:r>
            <a:r>
              <a:rPr lang="en-US" sz="1800" b="1" dirty="0"/>
              <a:t> </a:t>
            </a:r>
            <a:r>
              <a:rPr lang="en-US" sz="1800" b="1" dirty="0" err="1" smtClean="0"/>
              <a:t>chính</a:t>
            </a:r>
            <a:endParaRPr lang="en-US" sz="1800" b="1" dirty="0" smtClean="0"/>
          </a:p>
          <a:p>
            <a:endParaRPr lang="en-US" b="1" dirty="0"/>
          </a:p>
          <a:p>
            <a:r>
              <a:rPr lang="en-US" sz="1600" dirty="0"/>
              <a:t>3</a:t>
            </a:r>
            <a:r>
              <a:rPr lang="vi-VN" sz="1600" dirty="0" smtClean="0"/>
              <a:t> </a:t>
            </a:r>
            <a:r>
              <a:rPr lang="vi-VN" sz="1600" dirty="0"/>
              <a:t>giai đoạn của chiến lược kinh doanh</a:t>
            </a:r>
            <a:r>
              <a:rPr lang="vi-VN" sz="1600" dirty="0" smtClean="0"/>
              <a:t>:</a:t>
            </a:r>
            <a:endParaRPr lang="en-US" sz="1600" dirty="0" smtClean="0"/>
          </a:p>
          <a:p>
            <a:endParaRPr lang="vi-VN" sz="1600" dirty="0"/>
          </a:p>
          <a:p>
            <a:r>
              <a:rPr lang="vi-VN" dirty="0"/>
              <a:t>– </a:t>
            </a:r>
            <a:r>
              <a:rPr lang="vi-VN" b="1" dirty="0"/>
              <a:t>Tăng trưởng</a:t>
            </a:r>
            <a:r>
              <a:rPr lang="vi-VN" dirty="0"/>
              <a:t>: gắn với giai đoạn đầu của chu kỳ sống sản phẩm và thường có nhu cầu đầu tư nhiều hơn và mang tính dài hạn.</a:t>
            </a:r>
            <a:br>
              <a:rPr lang="vi-VN" dirty="0"/>
            </a:br>
            <a:r>
              <a:rPr lang="vi-VN" dirty="0"/>
              <a:t>– </a:t>
            </a:r>
            <a:r>
              <a:rPr lang="vi-VN" b="1" dirty="0"/>
              <a:t>Duy trì (ổn định): </a:t>
            </a:r>
            <a:r>
              <a:rPr lang="vi-VN" dirty="0"/>
              <a:t>Gắn với giai đoạn bão hòa của chu kỳ sống sản phẩm. Trong giai đoạn này doanh nghiệp vẫn cần đầu tư và tái đầu tư nhưng đòi hỏi tỷ suất hoàn vốn cao hơn, đồng thời tập trung vào duy trì thị phần hiện tại</a:t>
            </a:r>
            <a:br>
              <a:rPr lang="vi-VN" dirty="0"/>
            </a:br>
            <a:r>
              <a:rPr lang="vi-VN" dirty="0"/>
              <a:t>– </a:t>
            </a:r>
            <a:r>
              <a:rPr lang="vi-VN" b="1" dirty="0"/>
              <a:t>Thu hoạch</a:t>
            </a:r>
            <a:r>
              <a:rPr lang="vi-VN" dirty="0"/>
              <a:t>: Gắn với giai đoạn chín muồi của chu kỳ sống sản phẩm. Trong giai đoạn này doanh nghiệp chỉ đầu tư để duy trì năng lực hiện tại, không mở rộng hoạt động kinh doanh và hướng tới mục tiêu thu hồi vốn nhanh các khoản đầu tư</a:t>
            </a:r>
            <a:r>
              <a:rPr lang="vi-VN" dirty="0" smtClean="0"/>
              <a:t>.</a:t>
            </a:r>
            <a:endParaRPr lang="en-US" dirty="0" smtClean="0"/>
          </a:p>
          <a:p>
            <a:endParaRPr lang="en-US" dirty="0"/>
          </a:p>
          <a:p>
            <a:r>
              <a:rPr lang="vi-VN" dirty="0"/>
              <a:t>Trong mỗi giai đoạn, chiến lược, doanh nghiệp có thể </a:t>
            </a:r>
            <a:r>
              <a:rPr lang="vi-VN" b="1" dirty="0"/>
              <a:t>tập trung vào một hoặc kết hợp các chủ đề tài chính</a:t>
            </a:r>
            <a:r>
              <a:rPr lang="vi-VN" b="1" dirty="0" smtClean="0"/>
              <a:t>:</a:t>
            </a:r>
            <a:endParaRPr lang="en-US" b="1" dirty="0" smtClean="0"/>
          </a:p>
          <a:p>
            <a:endParaRPr lang="vi-VN" b="1" dirty="0"/>
          </a:p>
          <a:p>
            <a:r>
              <a:rPr lang="vi-VN" dirty="0"/>
              <a:t>– </a:t>
            </a:r>
            <a:r>
              <a:rPr lang="vi-VN" b="1" u="sng" dirty="0"/>
              <a:t>Chiến lược tăng trưởng doanh thu (</a:t>
            </a:r>
            <a:r>
              <a:rPr lang="vi-VN" dirty="0"/>
              <a:t>mở rộng dòng sản phẩm/dịch vụ, tăng ứng dụng mới, khách hàng và thị trường mới, thay đổi cơ cấu sản phẩm để tăng giá trị, định giá lại sản phẩm dịch vụ …),</a:t>
            </a:r>
            <a:br>
              <a:rPr lang="vi-VN" dirty="0"/>
            </a:br>
            <a:r>
              <a:rPr lang="vi-VN" dirty="0"/>
              <a:t>– </a:t>
            </a:r>
            <a:r>
              <a:rPr lang="vi-VN" b="1" u="sng" dirty="0"/>
              <a:t>Chiến lược cắt giảm chi phí hoặc tăng năng suất: </a:t>
            </a:r>
            <a:r>
              <a:rPr lang="vi-VN" dirty="0"/>
              <a:t>Tăng năng suất (doanh thu), giảm chi phí bình quân một đơn vị sản phẩm, cải thiện hiệu suất kênh phân phối, giảm chi phí hoạt động (chi phí bán hàng hành chính)</a:t>
            </a:r>
            <a:br>
              <a:rPr lang="vi-VN" dirty="0"/>
            </a:br>
            <a:r>
              <a:rPr lang="vi-VN" dirty="0"/>
              <a:t>– </a:t>
            </a:r>
            <a:r>
              <a:rPr lang="vi-VN" b="1" u="sng" dirty="0"/>
              <a:t>Chiến lược đầu tư và khai thác tài sản đầu tư: </a:t>
            </a:r>
            <a:r>
              <a:rPr lang="vi-VN" dirty="0"/>
              <a:t>Giảm mức vốn lưu động cần để hỗ trợ hoạt động như rút ngắn số ngày phải thu, số ngày tồn kho, tăng số ngày phải trả, khai thác tài sản cố định, tăng quy mô hoặc/và tăng năng suất</a:t>
            </a:r>
          </a:p>
          <a:p>
            <a:endParaRPr lang="vi-VN" dirty="0"/>
          </a:p>
          <a:p>
            <a:endParaRPr lang="en-US" dirty="0" smtClean="0"/>
          </a:p>
          <a:p>
            <a:endParaRPr lang="en-US" dirty="0"/>
          </a:p>
        </p:txBody>
      </p:sp>
    </p:spTree>
    <p:extLst>
      <p:ext uri="{BB962C8B-B14F-4D97-AF65-F5344CB8AC3E}">
        <p14:creationId xmlns:p14="http://schemas.microsoft.com/office/powerpoint/2010/main" val="27693812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BSC</a:t>
            </a:r>
            <a:endParaRPr lang="en-US" dirty="0"/>
          </a:p>
        </p:txBody>
      </p:sp>
      <p:sp>
        <p:nvSpPr>
          <p:cNvPr id="3" name="TextBox 2"/>
          <p:cNvSpPr txBox="1"/>
          <p:nvPr/>
        </p:nvSpPr>
        <p:spPr>
          <a:xfrm>
            <a:off x="146264" y="878901"/>
            <a:ext cx="8921536" cy="6247864"/>
          </a:xfrm>
          <a:prstGeom prst="rect">
            <a:avLst/>
          </a:prstGeom>
          <a:noFill/>
        </p:spPr>
        <p:txBody>
          <a:bodyPr wrap="square" rtlCol="0">
            <a:spAutoFit/>
          </a:bodyPr>
          <a:lstStyle/>
          <a:p>
            <a:endParaRPr lang="en-US" sz="2000" b="1" dirty="0" smtClean="0"/>
          </a:p>
          <a:p>
            <a:r>
              <a:rPr lang="en-US" sz="1600" b="1" dirty="0" smtClean="0"/>
              <a:t>2.2 </a:t>
            </a:r>
            <a:r>
              <a:rPr lang="en-US" sz="1600" b="1" dirty="0" err="1" smtClean="0"/>
              <a:t>Viễn</a:t>
            </a:r>
            <a:r>
              <a:rPr lang="en-US" sz="1600" b="1" dirty="0" smtClean="0"/>
              <a:t> </a:t>
            </a:r>
            <a:r>
              <a:rPr lang="en-US" sz="1600" b="1" dirty="0" err="1"/>
              <a:t>cảnh</a:t>
            </a:r>
            <a:r>
              <a:rPr lang="en-US" sz="1600" b="1" dirty="0"/>
              <a:t> </a:t>
            </a:r>
            <a:r>
              <a:rPr lang="en-US" sz="1600" b="1" dirty="0" err="1"/>
              <a:t>khách</a:t>
            </a:r>
            <a:r>
              <a:rPr lang="en-US" sz="1600" b="1" dirty="0"/>
              <a:t> </a:t>
            </a:r>
            <a:r>
              <a:rPr lang="en-US" sz="1600" b="1" dirty="0" err="1" smtClean="0"/>
              <a:t>hàng</a:t>
            </a:r>
            <a:endParaRPr lang="en-US" sz="1600" b="1" dirty="0" smtClean="0"/>
          </a:p>
          <a:p>
            <a:endParaRPr lang="en-US" sz="1600" dirty="0"/>
          </a:p>
          <a:p>
            <a:pPr marL="285750" indent="-285750">
              <a:buFont typeface="Wingdings" panose="05000000000000000000" pitchFamily="2" charset="2"/>
              <a:buChar char="Ø"/>
            </a:pPr>
            <a:r>
              <a:rPr lang="vi-VN" sz="1600" dirty="0"/>
              <a:t>Các mục tiêu trong viễn cảnh khách hàng tập trung vào </a:t>
            </a:r>
            <a:r>
              <a:rPr lang="vi-VN" sz="1600" b="1" u="sng" dirty="0"/>
              <a:t>đo lường hiệu quả hoạt động của doanh nghiệp trên phân khúc thị trường mục tiêu và đo lường giá trị cung cấp cho khách hàng. </a:t>
            </a:r>
            <a:endParaRPr lang="en-US" sz="1600" b="1" u="sng" dirty="0" smtClean="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vi-VN" sz="1600" dirty="0"/>
              <a:t>Để đo lường hiệu quả hoạt động của doanh nghiệp trên phân khúc thị trường mục tiêu, các mục tiêu như </a:t>
            </a:r>
            <a:r>
              <a:rPr lang="vi-VN" sz="1600" b="1" u="sng" dirty="0" smtClean="0"/>
              <a:t>mức độ hài lòng của khách hàng, giữ chân khách hàng, thu hút khách hàng mới, lợi nhuận từ khách hàng, tỷ trọng khách hàng mục tiêu </a:t>
            </a:r>
            <a:r>
              <a:rPr lang="vi-VN" sz="1600" dirty="0" smtClean="0"/>
              <a:t>được </a:t>
            </a:r>
            <a:r>
              <a:rPr lang="vi-VN" sz="1600" dirty="0"/>
              <a:t>sử </a:t>
            </a:r>
            <a:r>
              <a:rPr lang="vi-VN" sz="1600" dirty="0" smtClean="0"/>
              <a:t>dụng</a:t>
            </a:r>
            <a:r>
              <a:rPr lang="en-US" sz="1600" dirty="0" smtClean="0"/>
              <a:t>.</a:t>
            </a:r>
          </a:p>
          <a:p>
            <a:endParaRPr lang="en-US" sz="1600" dirty="0"/>
          </a:p>
          <a:p>
            <a:pPr marL="285750" indent="-285750">
              <a:buFont typeface="Wingdings" panose="05000000000000000000" pitchFamily="2" charset="2"/>
              <a:buChar char="Ø"/>
            </a:pPr>
            <a:r>
              <a:rPr lang="vi-VN" sz="1600" dirty="0"/>
              <a:t>Để đạt được hiệu quả trên thị trường mục tiêu, doanh nghiệp </a:t>
            </a:r>
            <a:r>
              <a:rPr lang="vi-VN" sz="1600" b="1" u="sng" dirty="0"/>
              <a:t>phải cung cấp được những giá trị đáp ứng được nhu cầu của khách hàng</a:t>
            </a:r>
            <a:r>
              <a:rPr lang="vi-VN" sz="1600" dirty="0"/>
              <a:t>. Vì vậy, những giá trị này cũng cần phải đo </a:t>
            </a:r>
            <a:r>
              <a:rPr lang="vi-VN" sz="1600" dirty="0" smtClean="0"/>
              <a:t>lường.</a:t>
            </a:r>
            <a:endParaRPr lang="en-US" sz="1600" dirty="0" smtClean="0"/>
          </a:p>
          <a:p>
            <a:r>
              <a:rPr lang="vi-VN" sz="1600" dirty="0" smtClean="0"/>
              <a:t> </a:t>
            </a:r>
            <a:endParaRPr lang="en-US" sz="1600" dirty="0" smtClean="0"/>
          </a:p>
          <a:p>
            <a:pPr marL="285750" indent="-285750">
              <a:buFont typeface="Wingdings" panose="05000000000000000000" pitchFamily="2" charset="2"/>
              <a:buChar char="Ø"/>
            </a:pPr>
            <a:r>
              <a:rPr lang="en-US" sz="1600" dirty="0" smtClean="0"/>
              <a:t>C</a:t>
            </a:r>
            <a:r>
              <a:rPr lang="vi-VN" sz="1600" dirty="0" smtClean="0"/>
              <a:t>ác </a:t>
            </a:r>
            <a:r>
              <a:rPr lang="vi-VN" sz="1600" dirty="0"/>
              <a:t>thuộc tính trong bản đồ giá trị có thể được chia thành ba nhóm:</a:t>
            </a:r>
          </a:p>
          <a:p>
            <a:r>
              <a:rPr lang="vi-VN" sz="1600" dirty="0"/>
              <a:t>– </a:t>
            </a:r>
            <a:r>
              <a:rPr lang="vi-VN" sz="1600" b="1" dirty="0"/>
              <a:t>Các thuộc tính sản phẩm/dịch vụ:</a:t>
            </a:r>
            <a:r>
              <a:rPr lang="vi-VN" sz="1600" dirty="0"/>
              <a:t> gồm các yếu tố như sự khác biệt, tính năng, chất lượng, giá, thời gian giao hàng.</a:t>
            </a:r>
            <a:br>
              <a:rPr lang="vi-VN" sz="1600" dirty="0"/>
            </a:br>
            <a:r>
              <a:rPr lang="vi-VN" sz="1600" dirty="0"/>
              <a:t>– </a:t>
            </a:r>
            <a:r>
              <a:rPr lang="vi-VN" sz="1600" b="1" dirty="0"/>
              <a:t>Quan hệ khách hàng</a:t>
            </a:r>
            <a:r>
              <a:rPr lang="vi-VN" sz="1600" dirty="0"/>
              <a:t>: liên quan đến quá trình cung cấp sản phẩm, dịch vụ cho khách hàng, bao gồm việc đáp ứng khách hàng và thời gian giao hàng và cách mà khách hàng cảm nhận trải nghiệm mua hàng của doanh nghiệp.</a:t>
            </a:r>
            <a:br>
              <a:rPr lang="vi-VN" sz="1600" dirty="0"/>
            </a:br>
            <a:r>
              <a:rPr lang="vi-VN" sz="1600" dirty="0"/>
              <a:t>– </a:t>
            </a:r>
            <a:r>
              <a:rPr lang="vi-VN" sz="1600" b="1" dirty="0"/>
              <a:t>Hình ảnh và danh tiếng</a:t>
            </a:r>
            <a:r>
              <a:rPr lang="vi-VN" sz="1600" dirty="0"/>
              <a:t>: cho phép doanh nghiệp định vị trong tâm trí khách hàng.</a:t>
            </a:r>
          </a:p>
          <a:p>
            <a:pPr marL="285750" indent="-285750">
              <a:buFont typeface="Wingdings" panose="05000000000000000000" pitchFamily="2" charset="2"/>
              <a:buChar char="Ø"/>
            </a:pPr>
            <a:endParaRPr lang="vi-VN" sz="1600" dirty="0"/>
          </a:p>
          <a:p>
            <a:pPr marL="285750" indent="-285750">
              <a:buFont typeface="Wingdings" panose="05000000000000000000" pitchFamily="2" charset="2"/>
              <a:buChar char="Ø"/>
            </a:pPr>
            <a:endParaRPr lang="en-US" dirty="0" smtClean="0"/>
          </a:p>
          <a:p>
            <a:endParaRPr lang="en-US" dirty="0"/>
          </a:p>
        </p:txBody>
      </p:sp>
    </p:spTree>
    <p:extLst>
      <p:ext uri="{BB962C8B-B14F-4D97-AF65-F5344CB8AC3E}">
        <p14:creationId xmlns:p14="http://schemas.microsoft.com/office/powerpoint/2010/main" val="3364921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BSC</a:t>
            </a:r>
            <a:endParaRPr lang="en-US" dirty="0"/>
          </a:p>
        </p:txBody>
      </p:sp>
      <p:sp>
        <p:nvSpPr>
          <p:cNvPr id="3" name="TextBox 2"/>
          <p:cNvSpPr txBox="1"/>
          <p:nvPr/>
        </p:nvSpPr>
        <p:spPr>
          <a:xfrm>
            <a:off x="146264" y="878901"/>
            <a:ext cx="8921536" cy="5016758"/>
          </a:xfrm>
          <a:prstGeom prst="rect">
            <a:avLst/>
          </a:prstGeom>
          <a:noFill/>
        </p:spPr>
        <p:txBody>
          <a:bodyPr wrap="square" rtlCol="0">
            <a:spAutoFit/>
          </a:bodyPr>
          <a:lstStyle/>
          <a:p>
            <a:endParaRPr lang="en-US" sz="2000" b="1" dirty="0" smtClean="0"/>
          </a:p>
          <a:p>
            <a:r>
              <a:rPr lang="en-US" sz="1600" b="1" dirty="0" smtClean="0"/>
              <a:t>2.3 </a:t>
            </a:r>
            <a:r>
              <a:rPr lang="en-US" sz="1600" b="1" dirty="0" err="1" smtClean="0"/>
              <a:t>Viễn</a:t>
            </a:r>
            <a:r>
              <a:rPr lang="en-US" sz="1600" b="1" dirty="0" smtClean="0"/>
              <a:t> </a:t>
            </a:r>
            <a:r>
              <a:rPr lang="en-US" sz="1600" b="1" dirty="0" err="1" smtClean="0"/>
              <a:t>cảnh</a:t>
            </a:r>
            <a:r>
              <a:rPr lang="en-US" sz="1600" b="1" dirty="0" smtClean="0"/>
              <a:t> </a:t>
            </a:r>
            <a:r>
              <a:rPr lang="en-US" sz="1600" b="1" dirty="0" err="1" smtClean="0"/>
              <a:t>quy</a:t>
            </a:r>
            <a:r>
              <a:rPr lang="en-US" sz="1600" b="1" dirty="0" smtClean="0"/>
              <a:t> </a:t>
            </a:r>
            <a:r>
              <a:rPr lang="en-US" sz="1600" b="1" dirty="0" err="1" smtClean="0"/>
              <a:t>trình</a:t>
            </a:r>
            <a:r>
              <a:rPr lang="en-US" sz="1600" b="1" dirty="0" smtClean="0"/>
              <a:t> </a:t>
            </a:r>
            <a:r>
              <a:rPr lang="en-US" sz="1600" b="1" dirty="0" err="1" smtClean="0"/>
              <a:t>nội</a:t>
            </a:r>
            <a:r>
              <a:rPr lang="en-US" sz="1600" b="1" dirty="0" smtClean="0"/>
              <a:t> </a:t>
            </a:r>
            <a:r>
              <a:rPr lang="en-US" sz="1600" b="1" dirty="0" err="1" smtClean="0"/>
              <a:t>bộ</a:t>
            </a:r>
            <a:endParaRPr lang="en-US" sz="1600" dirty="0" smtClean="0"/>
          </a:p>
          <a:p>
            <a:endParaRPr lang="en-US" sz="1600" dirty="0" smtClean="0"/>
          </a:p>
          <a:p>
            <a:pPr marL="285750" indent="-285750">
              <a:buFont typeface="Wingdings" panose="05000000000000000000" pitchFamily="2" charset="2"/>
              <a:buChar char="Ø"/>
            </a:pPr>
            <a:r>
              <a:rPr lang="en-US" sz="1600" dirty="0"/>
              <a:t>D</a:t>
            </a:r>
            <a:r>
              <a:rPr lang="vi-VN" sz="1600" dirty="0" smtClean="0"/>
              <a:t>oanh </a:t>
            </a:r>
            <a:r>
              <a:rPr lang="vi-VN" sz="1600" dirty="0"/>
              <a:t>nghiệp phải </a:t>
            </a:r>
            <a:r>
              <a:rPr lang="vi-VN" sz="1600" b="1" u="sng" dirty="0"/>
              <a:t>xác định được các quy trình nội bộ cốt lõi </a:t>
            </a:r>
            <a:r>
              <a:rPr lang="vi-VN" sz="1600" dirty="0"/>
              <a:t>mà doanh nghiệp cần đầu tư để trở nên vượt trội. Các quy trình nội bộ được coi là cốt lõi nếu nó giúp doanh nghiệp:</a:t>
            </a:r>
          </a:p>
          <a:p>
            <a:endParaRPr lang="en-US" sz="1600" dirty="0" smtClean="0"/>
          </a:p>
          <a:p>
            <a:r>
              <a:rPr lang="vi-VN" sz="1600" dirty="0" smtClean="0"/>
              <a:t>– </a:t>
            </a:r>
            <a:r>
              <a:rPr lang="vi-VN" sz="1600" dirty="0"/>
              <a:t>Cung cấp các giá trị cho khách hàng trên thị trường mục tiêu</a:t>
            </a:r>
            <a:br>
              <a:rPr lang="vi-VN" sz="1600" dirty="0"/>
            </a:br>
            <a:r>
              <a:rPr lang="vi-VN" sz="1600" dirty="0"/>
              <a:t>– Thỏa mãn kỳ vọng của khách hàng </a:t>
            </a:r>
            <a:endParaRPr lang="en-US" sz="1600" dirty="0" smtClean="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vi-VN" sz="1600" dirty="0" smtClean="0"/>
              <a:t>Các </a:t>
            </a:r>
            <a:r>
              <a:rPr lang="vi-VN" sz="1600" dirty="0"/>
              <a:t>chỉ tiêu đo lường chỉ nên tập trung vào các quy trình nội bộ có ảnh hưởng lớn nhất đến sự </a:t>
            </a:r>
            <a:r>
              <a:rPr lang="vi-VN" sz="1600" b="1" u="sng" dirty="0"/>
              <a:t>hài lòng của khách hàng </a:t>
            </a:r>
            <a:r>
              <a:rPr lang="vi-VN" sz="1600" dirty="0"/>
              <a:t>và việc </a:t>
            </a:r>
            <a:r>
              <a:rPr lang="vi-VN" sz="1600" b="1" u="sng" dirty="0"/>
              <a:t>thực hiện các mục tiêu tài chính </a:t>
            </a:r>
            <a:r>
              <a:rPr lang="vi-VN" sz="1600" dirty="0"/>
              <a:t>của doanh nghiệp</a:t>
            </a:r>
            <a:r>
              <a:rPr lang="vi-VN" sz="1600" dirty="0" smtClean="0"/>
              <a:t>.</a:t>
            </a:r>
            <a:endParaRPr lang="en-US" sz="1600" dirty="0" smtClean="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vi-VN" sz="1600" dirty="0"/>
              <a:t>Để xác định được các chỉ tiêu thực sự đo lường được khả năng tạo giá trị cho khách hàng và cổ đông, các tổ chức </a:t>
            </a:r>
            <a:r>
              <a:rPr lang="en-US" sz="1600" dirty="0" err="1" smtClean="0"/>
              <a:t>phải</a:t>
            </a:r>
            <a:r>
              <a:rPr lang="en-US" sz="1600" dirty="0" smtClean="0"/>
              <a:t>:</a:t>
            </a:r>
            <a:endParaRPr lang="en-US" sz="1600" dirty="0"/>
          </a:p>
          <a:p>
            <a:r>
              <a:rPr lang="en-US" sz="1600" dirty="0" smtClean="0"/>
              <a:t>- Đ</a:t>
            </a:r>
            <a:r>
              <a:rPr lang="vi-VN" sz="1600" dirty="0" smtClean="0"/>
              <a:t>o </a:t>
            </a:r>
            <a:r>
              <a:rPr lang="vi-VN" sz="1600" dirty="0"/>
              <a:t>lường và kiểm soát các quy trình nội bộ hiện tại bằng việc sử dụng các chỉ tiêu về chất lượng và thời </a:t>
            </a:r>
            <a:r>
              <a:rPr lang="vi-VN" sz="1600" dirty="0" smtClean="0"/>
              <a:t>gian,</a:t>
            </a:r>
            <a:endParaRPr lang="en-US" sz="1600" dirty="0" smtClean="0"/>
          </a:p>
          <a:p>
            <a:r>
              <a:rPr lang="en-US" sz="1600" dirty="0" smtClean="0"/>
              <a:t>- X</a:t>
            </a:r>
            <a:r>
              <a:rPr lang="vi-VN" sz="1600" dirty="0" smtClean="0"/>
              <a:t>ác định</a:t>
            </a:r>
            <a:r>
              <a:rPr lang="en-US" sz="1600" dirty="0" smtClean="0"/>
              <a:t>/</a:t>
            </a:r>
            <a:r>
              <a:rPr lang="en-US" sz="1600" dirty="0" err="1" smtClean="0"/>
              <a:t>cập</a:t>
            </a:r>
            <a:r>
              <a:rPr lang="en-US" sz="1600" dirty="0" smtClean="0"/>
              <a:t> </a:t>
            </a:r>
            <a:r>
              <a:rPr lang="en-US" sz="1600" dirty="0" err="1" smtClean="0"/>
              <a:t>nhật</a:t>
            </a:r>
            <a:r>
              <a:rPr lang="vi-VN" sz="1600" dirty="0" smtClean="0"/>
              <a:t> </a:t>
            </a:r>
            <a:r>
              <a:rPr lang="vi-VN" sz="1600" dirty="0"/>
              <a:t>các quy trình mới hoàn toàn mà doanh nghiệp cần phải thực hiện xuất sắc </a:t>
            </a:r>
          </a:p>
          <a:p>
            <a:endParaRPr lang="vi-VN" sz="1600" dirty="0" smtClean="0"/>
          </a:p>
          <a:p>
            <a:pPr marL="285750" indent="-285750">
              <a:buFont typeface="Wingdings" panose="05000000000000000000" pitchFamily="2" charset="2"/>
              <a:buChar char="Ø"/>
            </a:pPr>
            <a:endParaRPr lang="en-US" dirty="0" smtClean="0"/>
          </a:p>
          <a:p>
            <a:endParaRPr lang="en-US" dirty="0"/>
          </a:p>
        </p:txBody>
      </p:sp>
    </p:spTree>
    <p:extLst>
      <p:ext uri="{BB962C8B-B14F-4D97-AF65-F5344CB8AC3E}">
        <p14:creationId xmlns:p14="http://schemas.microsoft.com/office/powerpoint/2010/main" val="22817606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BSC</a:t>
            </a:r>
            <a:endParaRPr lang="en-US" dirty="0"/>
          </a:p>
        </p:txBody>
      </p:sp>
      <p:sp>
        <p:nvSpPr>
          <p:cNvPr id="3" name="TextBox 2"/>
          <p:cNvSpPr txBox="1"/>
          <p:nvPr/>
        </p:nvSpPr>
        <p:spPr>
          <a:xfrm>
            <a:off x="146264" y="878901"/>
            <a:ext cx="8921536" cy="4770537"/>
          </a:xfrm>
          <a:prstGeom prst="rect">
            <a:avLst/>
          </a:prstGeom>
          <a:noFill/>
        </p:spPr>
        <p:txBody>
          <a:bodyPr wrap="square" rtlCol="0">
            <a:spAutoFit/>
          </a:bodyPr>
          <a:lstStyle/>
          <a:p>
            <a:endParaRPr lang="en-US" sz="2000" b="1" dirty="0" smtClean="0"/>
          </a:p>
          <a:p>
            <a:r>
              <a:rPr lang="en-US" sz="1600" b="1" dirty="0" smtClean="0"/>
              <a:t>2.4 </a:t>
            </a:r>
            <a:r>
              <a:rPr lang="en-US" sz="1600" b="1" dirty="0" err="1"/>
              <a:t>Viễn</a:t>
            </a:r>
            <a:r>
              <a:rPr lang="en-US" sz="1600" b="1" dirty="0"/>
              <a:t> </a:t>
            </a:r>
            <a:r>
              <a:rPr lang="en-US" sz="1600" b="1" dirty="0" err="1"/>
              <a:t>cảnh</a:t>
            </a:r>
            <a:r>
              <a:rPr lang="en-US" sz="1600" b="1" dirty="0"/>
              <a:t> </a:t>
            </a:r>
            <a:r>
              <a:rPr lang="en-US" sz="1600" b="1" dirty="0" err="1"/>
              <a:t>học</a:t>
            </a:r>
            <a:r>
              <a:rPr lang="en-US" sz="1600" b="1" dirty="0"/>
              <a:t> </a:t>
            </a:r>
            <a:r>
              <a:rPr lang="en-US" sz="1600" b="1" dirty="0" err="1"/>
              <a:t>hỏi</a:t>
            </a:r>
            <a:r>
              <a:rPr lang="en-US" sz="1600" b="1" dirty="0"/>
              <a:t> </a:t>
            </a:r>
            <a:r>
              <a:rPr lang="en-US" sz="1600" b="1" dirty="0" err="1"/>
              <a:t>và</a:t>
            </a:r>
            <a:r>
              <a:rPr lang="en-US" sz="1600" b="1" dirty="0"/>
              <a:t> </a:t>
            </a:r>
            <a:r>
              <a:rPr lang="en-US" sz="1600" b="1" dirty="0" err="1"/>
              <a:t>phát</a:t>
            </a:r>
            <a:r>
              <a:rPr lang="en-US" sz="1600" b="1" dirty="0"/>
              <a:t> </a:t>
            </a:r>
            <a:r>
              <a:rPr lang="en-US" sz="1600" b="1" dirty="0" err="1"/>
              <a:t>triển</a:t>
            </a:r>
            <a:endParaRPr lang="en-US" sz="1600" dirty="0"/>
          </a:p>
          <a:p>
            <a:endParaRPr lang="en-US" sz="1600" dirty="0" smtClean="0"/>
          </a:p>
          <a:p>
            <a:pPr marL="285750" indent="-285750">
              <a:buFont typeface="Wingdings" panose="05000000000000000000" pitchFamily="2" charset="2"/>
              <a:buChar char="Ø"/>
            </a:pPr>
            <a:r>
              <a:rPr lang="en-US" sz="1600" dirty="0" err="1" smtClean="0"/>
              <a:t>Cần</a:t>
            </a:r>
            <a:r>
              <a:rPr lang="en-US" sz="1600" dirty="0" smtClean="0"/>
              <a:t> </a:t>
            </a:r>
            <a:r>
              <a:rPr lang="vi-VN" sz="1600" dirty="0" smtClean="0"/>
              <a:t>xác </a:t>
            </a:r>
            <a:r>
              <a:rPr lang="vi-VN" sz="1600" dirty="0"/>
              <a:t>định một nền tảng mà doanh nghiệp phải xây dựng để </a:t>
            </a:r>
            <a:r>
              <a:rPr lang="vi-VN" sz="1600" b="1" u="sng" dirty="0"/>
              <a:t>tạo ra sự tăng trưởng dài hạn</a:t>
            </a:r>
            <a:r>
              <a:rPr lang="vi-VN" sz="1600" b="1" u="sng" dirty="0" smtClean="0"/>
              <a:t>.</a:t>
            </a:r>
            <a:endParaRPr lang="en-US" sz="1600" b="1" u="sng" dirty="0" smtClean="0"/>
          </a:p>
          <a:p>
            <a:pPr marL="285750" indent="-285750">
              <a:buFont typeface="Wingdings" panose="05000000000000000000" pitchFamily="2" charset="2"/>
              <a:buChar char="Ø"/>
            </a:pPr>
            <a:endParaRPr lang="vi-VN" sz="1600" dirty="0"/>
          </a:p>
          <a:p>
            <a:pPr marL="285750" indent="-285750">
              <a:buFont typeface="Wingdings" panose="05000000000000000000" pitchFamily="2" charset="2"/>
              <a:buChar char="Ø"/>
            </a:pPr>
            <a:r>
              <a:rPr lang="vi-VN" sz="1600" dirty="0"/>
              <a:t>Viễn cảnh học hỏi và phát triển gồm ba nguồn chính: </a:t>
            </a:r>
            <a:r>
              <a:rPr lang="vi-VN" sz="1600" b="1" u="sng" dirty="0"/>
              <a:t>con người, các hệ thống và các quy trình tổ chức. </a:t>
            </a:r>
            <a:endParaRPr lang="en-US" sz="1600" b="1" u="sng" dirty="0" smtClean="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r>
              <a:rPr lang="vi-VN" sz="1600" dirty="0" smtClean="0"/>
              <a:t>Các </a:t>
            </a:r>
            <a:r>
              <a:rPr lang="vi-VN" sz="1600" dirty="0"/>
              <a:t>mục tiêu tài chính, khách hàng và quy trình nội bộ trong thẻ điểm cân bằng </a:t>
            </a:r>
            <a:r>
              <a:rPr lang="en-US" sz="1600" dirty="0" smtClean="0">
                <a:sym typeface="Wingdings" panose="05000000000000000000" pitchFamily="2" charset="2"/>
              </a:rPr>
              <a:t> </a:t>
            </a:r>
            <a:r>
              <a:rPr lang="vi-VN" sz="1600" b="1" u="sng" dirty="0" smtClean="0"/>
              <a:t>khoảng </a:t>
            </a:r>
            <a:r>
              <a:rPr lang="vi-VN" sz="1600" b="1" u="sng" dirty="0"/>
              <a:t>cách </a:t>
            </a:r>
            <a:r>
              <a:rPr lang="vi-VN" sz="1600" dirty="0"/>
              <a:t>giữa năng lực con người, hệ thống và quy trình tổ chức và những gì cần để đạt được sự đột phá về hiệu quả tổ chức. </a:t>
            </a:r>
            <a:endParaRPr lang="en-US" sz="1600" dirty="0" smtClean="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r>
              <a:rPr lang="vi-VN" sz="1600" b="1" u="sng" dirty="0" smtClean="0"/>
              <a:t>Để </a:t>
            </a:r>
            <a:r>
              <a:rPr lang="vi-VN" sz="1600" b="1" u="sng" dirty="0"/>
              <a:t>thu hẹp khoảng cách này</a:t>
            </a:r>
            <a:r>
              <a:rPr lang="vi-VN" sz="1600" dirty="0"/>
              <a:t>, doanh nghiệp sẽ phải </a:t>
            </a:r>
            <a:r>
              <a:rPr lang="vi-VN" sz="1600" b="1" u="sng" dirty="0"/>
              <a:t>tái đầu tư </a:t>
            </a:r>
            <a:r>
              <a:rPr lang="vi-VN" sz="1600" dirty="0"/>
              <a:t>vào việc nâng cao kỹ năng, tăng cường hệ thống công nghệ thông tin, liên kết các quy trình, thủ tục của tổ chức. </a:t>
            </a:r>
            <a:endParaRPr lang="en-US" sz="1600" dirty="0" smtClean="0"/>
          </a:p>
          <a:p>
            <a:r>
              <a:rPr lang="en-US" sz="1600" dirty="0" smtClean="0">
                <a:sym typeface="Wingdings" panose="05000000000000000000" pitchFamily="2" charset="2"/>
              </a:rPr>
              <a:t> </a:t>
            </a:r>
            <a:r>
              <a:rPr lang="vi-VN" sz="1600" i="1" dirty="0"/>
              <a:t>mức độ hài lòng của nhân viên, giữ chân nhân viên, đào tạo nhân viên và kỹ năng nhân viên. </a:t>
            </a:r>
            <a:endParaRPr lang="en-US" sz="1600" dirty="0" smtClean="0"/>
          </a:p>
          <a:p>
            <a:pPr marL="285750" indent="-285750">
              <a:buFont typeface="Wingdings" panose="05000000000000000000" pitchFamily="2" charset="2"/>
              <a:buChar char="Ø"/>
            </a:pPr>
            <a:endParaRPr lang="vi-VN" sz="1600" dirty="0"/>
          </a:p>
          <a:p>
            <a:pPr marL="285750" indent="-285750">
              <a:buFont typeface="Wingdings" panose="05000000000000000000" pitchFamily="2" charset="2"/>
              <a:buChar char="Ø"/>
            </a:pPr>
            <a:endParaRPr lang="en-US" dirty="0" smtClean="0"/>
          </a:p>
          <a:p>
            <a:endParaRPr lang="en-US" dirty="0"/>
          </a:p>
        </p:txBody>
      </p:sp>
    </p:spTree>
    <p:extLst>
      <p:ext uri="{BB962C8B-B14F-4D97-AF65-F5344CB8AC3E}">
        <p14:creationId xmlns:p14="http://schemas.microsoft.com/office/powerpoint/2010/main" val="9241984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Xây</a:t>
            </a:r>
            <a:r>
              <a:rPr lang="en-US" dirty="0" smtClean="0"/>
              <a:t> </a:t>
            </a:r>
            <a:r>
              <a:rPr lang="en-US" dirty="0" err="1" smtClean="0"/>
              <a:t>dựng</a:t>
            </a:r>
            <a:r>
              <a:rPr lang="en-US" dirty="0" smtClean="0"/>
              <a:t> BSC </a:t>
            </a:r>
            <a:r>
              <a:rPr lang="en-US" dirty="0" err="1" smtClean="0"/>
              <a:t>cấp</a:t>
            </a:r>
            <a:r>
              <a:rPr lang="en-US" dirty="0" smtClean="0"/>
              <a:t> </a:t>
            </a:r>
            <a:r>
              <a:rPr lang="en-US" dirty="0" err="1" smtClean="0"/>
              <a:t>chiến</a:t>
            </a:r>
            <a:r>
              <a:rPr lang="en-US" dirty="0" smtClean="0"/>
              <a:t> </a:t>
            </a:r>
            <a:r>
              <a:rPr lang="en-US" dirty="0" err="1" smtClean="0"/>
              <a:t>lược</a:t>
            </a:r>
            <a:endParaRPr lang="en-US" dirty="0"/>
          </a:p>
        </p:txBody>
      </p:sp>
      <p:sp>
        <p:nvSpPr>
          <p:cNvPr id="3" name="TextBox 2"/>
          <p:cNvSpPr txBox="1"/>
          <p:nvPr/>
        </p:nvSpPr>
        <p:spPr>
          <a:xfrm>
            <a:off x="146264" y="1149651"/>
            <a:ext cx="8845336" cy="3539430"/>
          </a:xfrm>
          <a:prstGeom prst="rect">
            <a:avLst/>
          </a:prstGeom>
          <a:noFill/>
        </p:spPr>
        <p:txBody>
          <a:bodyPr wrap="square" rtlCol="0">
            <a:spAutoFit/>
          </a:bodyPr>
          <a:lstStyle/>
          <a:p>
            <a:r>
              <a:rPr lang="vi-VN" sz="1600" dirty="0"/>
              <a:t>“Thẻ điểm cân bằng – Balanced Scorecard – BSC, là một tập hợp các thước đo hiệu suất bắt nguồn từ chiến lược tổ chức, thể hiện thông qua một </a:t>
            </a:r>
            <a:r>
              <a:rPr lang="vi-VN" sz="1600" b="1" dirty="0"/>
              <a:t>hệ thống thẻ điểm </a:t>
            </a:r>
            <a:r>
              <a:rPr lang="vi-VN" sz="1600" dirty="0"/>
              <a:t>được phân tầng tới các </a:t>
            </a:r>
            <a:r>
              <a:rPr lang="vi-VN" sz="1600" b="1" dirty="0"/>
              <a:t>cấp độ và cá </a:t>
            </a:r>
            <a:r>
              <a:rPr lang="vi-VN" sz="1600" b="1" dirty="0" smtClean="0"/>
              <a:t>nhân</a:t>
            </a:r>
            <a:r>
              <a:rPr lang="en-US" sz="1600" dirty="0" smtClean="0"/>
              <a:t>.</a:t>
            </a:r>
          </a:p>
          <a:p>
            <a:endParaRPr lang="en-US" sz="1600" dirty="0"/>
          </a:p>
          <a:p>
            <a:r>
              <a:rPr lang="en-US" sz="1600" dirty="0" err="1" smtClean="0"/>
              <a:t>Xây</a:t>
            </a:r>
            <a:r>
              <a:rPr lang="en-US" sz="1600" dirty="0" smtClean="0"/>
              <a:t> </a:t>
            </a:r>
            <a:r>
              <a:rPr lang="en-US" sz="1600" dirty="0" err="1" smtClean="0"/>
              <a:t>dựng</a:t>
            </a:r>
            <a:r>
              <a:rPr lang="en-US" sz="1600" dirty="0" smtClean="0"/>
              <a:t> BSC </a:t>
            </a:r>
            <a:r>
              <a:rPr lang="en-US" sz="1600" dirty="0" err="1" smtClean="0"/>
              <a:t>cấp</a:t>
            </a:r>
            <a:r>
              <a:rPr lang="en-US" sz="1600" dirty="0" smtClean="0"/>
              <a:t> </a:t>
            </a:r>
            <a:r>
              <a:rPr lang="en-US" sz="1600" dirty="0" err="1" smtClean="0"/>
              <a:t>chiến</a:t>
            </a:r>
            <a:r>
              <a:rPr lang="en-US" sz="1600" dirty="0" smtClean="0"/>
              <a:t> </a:t>
            </a:r>
            <a:r>
              <a:rPr lang="en-US" sz="1600" dirty="0" err="1" smtClean="0"/>
              <a:t>lược</a:t>
            </a:r>
            <a:r>
              <a:rPr lang="en-US" sz="1600" dirty="0" smtClean="0"/>
              <a:t> </a:t>
            </a:r>
            <a:r>
              <a:rPr lang="en-US" sz="1600" dirty="0" err="1" smtClean="0"/>
              <a:t>doanh</a:t>
            </a:r>
            <a:r>
              <a:rPr lang="en-US" sz="1600" dirty="0" smtClean="0"/>
              <a:t> </a:t>
            </a:r>
            <a:r>
              <a:rPr lang="en-US" sz="1600" dirty="0" err="1" smtClean="0"/>
              <a:t>nghiệp</a:t>
            </a:r>
            <a:r>
              <a:rPr lang="en-US" sz="1600" dirty="0" smtClean="0"/>
              <a:t> </a:t>
            </a:r>
            <a:r>
              <a:rPr lang="en-US" sz="1600" dirty="0" err="1" smtClean="0"/>
              <a:t>thì</a:t>
            </a:r>
            <a:r>
              <a:rPr lang="en-US" sz="1600" dirty="0" smtClean="0"/>
              <a:t> </a:t>
            </a:r>
            <a:r>
              <a:rPr lang="en-US" sz="1600" dirty="0" err="1" smtClean="0"/>
              <a:t>mỗi</a:t>
            </a:r>
            <a:r>
              <a:rPr lang="en-US" sz="1600" dirty="0" smtClean="0"/>
              <a:t> </a:t>
            </a:r>
            <a:r>
              <a:rPr lang="en-US" sz="1600" dirty="0" err="1" smtClean="0"/>
              <a:t>thẻ</a:t>
            </a:r>
            <a:r>
              <a:rPr lang="en-US" sz="1600" dirty="0" smtClean="0"/>
              <a:t> </a:t>
            </a:r>
            <a:r>
              <a:rPr lang="en-US" sz="1600" dirty="0" err="1" smtClean="0"/>
              <a:t>điểm</a:t>
            </a:r>
            <a:r>
              <a:rPr lang="en-US" sz="1600" dirty="0" smtClean="0"/>
              <a:t> </a:t>
            </a:r>
            <a:r>
              <a:rPr lang="en-US" sz="1600" dirty="0" err="1" smtClean="0"/>
              <a:t>gồm</a:t>
            </a:r>
            <a:r>
              <a:rPr lang="en-US" sz="1600" dirty="0" smtClean="0"/>
              <a:t> 4 </a:t>
            </a:r>
            <a:r>
              <a:rPr lang="en-US" sz="1600" dirty="0" err="1" smtClean="0"/>
              <a:t>khía</a:t>
            </a:r>
            <a:r>
              <a:rPr lang="en-US" sz="1600" dirty="0" smtClean="0"/>
              <a:t> </a:t>
            </a:r>
            <a:r>
              <a:rPr lang="en-US" sz="1600" dirty="0" err="1" smtClean="0"/>
              <a:t>cạnh</a:t>
            </a:r>
            <a:r>
              <a:rPr lang="en-US" sz="1600" dirty="0" smtClean="0"/>
              <a:t>: </a:t>
            </a:r>
            <a:r>
              <a:rPr lang="en-US" sz="1600" dirty="0" err="1" smtClean="0"/>
              <a:t>Tài</a:t>
            </a:r>
            <a:r>
              <a:rPr lang="en-US" sz="1600" dirty="0" smtClean="0"/>
              <a:t> </a:t>
            </a:r>
            <a:r>
              <a:rPr lang="en-US" sz="1600" dirty="0" err="1"/>
              <a:t>chính</a:t>
            </a:r>
            <a:r>
              <a:rPr lang="en-US" sz="1600" dirty="0"/>
              <a:t> + </a:t>
            </a:r>
            <a:r>
              <a:rPr lang="en-US" sz="1600" dirty="0" err="1"/>
              <a:t>K</a:t>
            </a:r>
            <a:r>
              <a:rPr lang="en-US" sz="1600" dirty="0" err="1" smtClean="0"/>
              <a:t>hách</a:t>
            </a:r>
            <a:r>
              <a:rPr lang="en-US" sz="1600" dirty="0" smtClean="0"/>
              <a:t> </a:t>
            </a:r>
            <a:r>
              <a:rPr lang="en-US" sz="1600" dirty="0" err="1"/>
              <a:t>hàng</a:t>
            </a:r>
            <a:r>
              <a:rPr lang="en-US" sz="1600" dirty="0"/>
              <a:t> + Q</a:t>
            </a:r>
            <a:r>
              <a:rPr lang="en-US" sz="1600" dirty="0" smtClean="0"/>
              <a:t>uy </a:t>
            </a:r>
            <a:r>
              <a:rPr lang="en-US" sz="1600" dirty="0" err="1"/>
              <a:t>trình</a:t>
            </a:r>
            <a:r>
              <a:rPr lang="en-US" sz="1600" dirty="0"/>
              <a:t> </a:t>
            </a:r>
            <a:r>
              <a:rPr lang="en-US" sz="1600" dirty="0" err="1"/>
              <a:t>nội</a:t>
            </a:r>
            <a:r>
              <a:rPr lang="en-US" sz="1600" dirty="0"/>
              <a:t> </a:t>
            </a:r>
            <a:r>
              <a:rPr lang="en-US" sz="1600" dirty="0" err="1"/>
              <a:t>bộ</a:t>
            </a:r>
            <a:r>
              <a:rPr lang="en-US" sz="1600" dirty="0"/>
              <a:t> + </a:t>
            </a:r>
            <a:r>
              <a:rPr lang="en-US" sz="1600" dirty="0" err="1"/>
              <a:t>H</a:t>
            </a:r>
            <a:r>
              <a:rPr lang="en-US" sz="1600" dirty="0" err="1" smtClean="0"/>
              <a:t>ọc</a:t>
            </a:r>
            <a:r>
              <a:rPr lang="en-US" sz="1600" dirty="0" smtClean="0"/>
              <a:t> </a:t>
            </a:r>
            <a:r>
              <a:rPr lang="en-US" sz="1600" dirty="0" err="1"/>
              <a:t>hỏi</a:t>
            </a:r>
            <a:r>
              <a:rPr lang="en-US" sz="1600" dirty="0"/>
              <a:t> &amp; </a:t>
            </a:r>
            <a:r>
              <a:rPr lang="en-US" sz="1600" dirty="0" err="1"/>
              <a:t>P</a:t>
            </a:r>
            <a:r>
              <a:rPr lang="en-US" sz="1600" dirty="0" err="1" smtClean="0"/>
              <a:t>hát</a:t>
            </a:r>
            <a:r>
              <a:rPr lang="en-US" sz="1600" dirty="0" smtClean="0"/>
              <a:t> </a:t>
            </a:r>
            <a:r>
              <a:rPr lang="en-US" sz="1600" dirty="0" err="1" smtClean="0"/>
              <a:t>triển</a:t>
            </a:r>
            <a:endParaRPr lang="en-US" sz="1600" dirty="0" smtClean="0"/>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err="1" smtClean="0">
                <a:sym typeface="Wingdings" panose="05000000000000000000" pitchFamily="2" charset="2"/>
              </a:rPr>
              <a:t>Chiến</a:t>
            </a:r>
            <a:r>
              <a:rPr lang="en-US" sz="1600" dirty="0" smtClean="0">
                <a:sym typeface="Wingdings" panose="05000000000000000000" pitchFamily="2" charset="2"/>
              </a:rPr>
              <a:t> </a:t>
            </a:r>
            <a:r>
              <a:rPr lang="en-US" sz="1600" dirty="0" err="1" smtClean="0">
                <a:sym typeface="Wingdings" panose="05000000000000000000" pitchFamily="2" charset="2"/>
              </a:rPr>
              <a:t>lược</a:t>
            </a:r>
            <a:r>
              <a:rPr lang="en-US" sz="1600" dirty="0" smtClean="0">
                <a:sym typeface="Wingdings" panose="05000000000000000000" pitchFamily="2" charset="2"/>
              </a:rPr>
              <a:t> </a:t>
            </a:r>
            <a:r>
              <a:rPr lang="en-US" sz="1600" dirty="0" err="1" smtClean="0">
                <a:sym typeface="Wingdings" panose="05000000000000000000" pitchFamily="2" charset="2"/>
              </a:rPr>
              <a:t>và</a:t>
            </a:r>
            <a:r>
              <a:rPr lang="en-US" sz="1600" dirty="0" smtClean="0">
                <a:sym typeface="Wingdings" panose="05000000000000000000" pitchFamily="2" charset="2"/>
              </a:rPr>
              <a:t> </a:t>
            </a:r>
            <a:r>
              <a:rPr lang="en-US" sz="1600" dirty="0" err="1" smtClean="0">
                <a:sym typeface="Wingdings" panose="05000000000000000000" pitchFamily="2" charset="2"/>
              </a:rPr>
              <a:t>mục</a:t>
            </a:r>
            <a:r>
              <a:rPr lang="en-US" sz="1600" dirty="0" smtClean="0">
                <a:sym typeface="Wingdings" panose="05000000000000000000" pitchFamily="2" charset="2"/>
              </a:rPr>
              <a:t> </a:t>
            </a:r>
            <a:r>
              <a:rPr lang="en-US" sz="1600" dirty="0" err="1" smtClean="0">
                <a:sym typeface="Wingdings" panose="05000000000000000000" pitchFamily="2" charset="2"/>
              </a:rPr>
              <a:t>tiêu</a:t>
            </a:r>
            <a:r>
              <a:rPr lang="en-US" sz="1600" dirty="0" smtClean="0">
                <a:sym typeface="Wingdings" panose="05000000000000000000" pitchFamily="2" charset="2"/>
              </a:rPr>
              <a:t> </a:t>
            </a:r>
            <a:r>
              <a:rPr lang="en-US" sz="1600" dirty="0" err="1" smtClean="0">
                <a:sym typeface="Wingdings" panose="05000000000000000000" pitchFamily="2" charset="2"/>
              </a:rPr>
              <a:t>của</a:t>
            </a:r>
            <a:r>
              <a:rPr lang="en-US" sz="1600" dirty="0" smtClean="0">
                <a:sym typeface="Wingdings" panose="05000000000000000000" pitchFamily="2" charset="2"/>
              </a:rPr>
              <a:t> </a:t>
            </a:r>
            <a:r>
              <a:rPr lang="en-US" sz="1600" dirty="0" err="1" smtClean="0">
                <a:sym typeface="Wingdings" panose="05000000000000000000" pitchFamily="2" charset="2"/>
              </a:rPr>
              <a:t>doanh</a:t>
            </a:r>
            <a:r>
              <a:rPr lang="en-US" sz="1600" dirty="0" smtClean="0">
                <a:sym typeface="Wingdings" panose="05000000000000000000" pitchFamily="2" charset="2"/>
              </a:rPr>
              <a:t> </a:t>
            </a:r>
            <a:r>
              <a:rPr lang="en-US" sz="1600" dirty="0" err="1" smtClean="0">
                <a:sym typeface="Wingdings" panose="05000000000000000000" pitchFamily="2" charset="2"/>
              </a:rPr>
              <a:t>nghiệp</a:t>
            </a:r>
            <a:r>
              <a:rPr lang="en-US" sz="1600" dirty="0" smtClean="0">
                <a:sym typeface="Wingdings" panose="05000000000000000000" pitchFamily="2" charset="2"/>
              </a:rPr>
              <a:t> </a:t>
            </a:r>
            <a:r>
              <a:rPr lang="en-US" sz="1600" dirty="0" err="1" smtClean="0">
                <a:sym typeface="Wingdings" panose="05000000000000000000" pitchFamily="2" charset="2"/>
              </a:rPr>
              <a:t>là</a:t>
            </a:r>
            <a:r>
              <a:rPr lang="en-US" sz="1600" dirty="0" smtClean="0">
                <a:sym typeface="Wingdings" panose="05000000000000000000" pitchFamily="2" charset="2"/>
              </a:rPr>
              <a:t> </a:t>
            </a:r>
            <a:r>
              <a:rPr lang="en-US" sz="1600" dirty="0" err="1" smtClean="0">
                <a:sym typeface="Wingdings" panose="05000000000000000000" pitchFamily="2" charset="2"/>
              </a:rPr>
              <a:t>kim</a:t>
            </a:r>
            <a:r>
              <a:rPr lang="en-US" sz="1600" dirty="0" smtClean="0">
                <a:sym typeface="Wingdings" panose="05000000000000000000" pitchFamily="2" charset="2"/>
              </a:rPr>
              <a:t> </a:t>
            </a:r>
            <a:r>
              <a:rPr lang="en-US" sz="1600" dirty="0" err="1" smtClean="0">
                <a:sym typeface="Wingdings" panose="05000000000000000000" pitchFamily="2" charset="2"/>
              </a:rPr>
              <a:t>chỉ</a:t>
            </a:r>
            <a:r>
              <a:rPr lang="en-US" sz="1600" dirty="0" smtClean="0">
                <a:sym typeface="Wingdings" panose="05000000000000000000" pitchFamily="2" charset="2"/>
              </a:rPr>
              <a:t> </a:t>
            </a:r>
            <a:r>
              <a:rPr lang="en-US" sz="1600" dirty="0" err="1" smtClean="0">
                <a:sym typeface="Wingdings" panose="05000000000000000000" pitchFamily="2" charset="2"/>
              </a:rPr>
              <a:t>nam</a:t>
            </a:r>
            <a:r>
              <a:rPr lang="en-US" sz="1600" dirty="0" smtClean="0">
                <a:sym typeface="Wingdings" panose="05000000000000000000" pitchFamily="2" charset="2"/>
              </a:rPr>
              <a:t> </a:t>
            </a:r>
            <a:r>
              <a:rPr lang="en-US" sz="1600" dirty="0" err="1" smtClean="0">
                <a:sym typeface="Wingdings" panose="05000000000000000000" pitchFamily="2" charset="2"/>
              </a:rPr>
              <a:t>cho</a:t>
            </a:r>
            <a:r>
              <a:rPr lang="en-US" sz="1600" dirty="0" smtClean="0">
                <a:sym typeface="Wingdings" panose="05000000000000000000" pitchFamily="2" charset="2"/>
              </a:rPr>
              <a:t> </a:t>
            </a:r>
            <a:r>
              <a:rPr lang="en-US" sz="1600" dirty="0" err="1" smtClean="0">
                <a:sym typeface="Wingdings" panose="05000000000000000000" pitchFamily="2" charset="2"/>
              </a:rPr>
              <a:t>tất</a:t>
            </a:r>
            <a:r>
              <a:rPr lang="en-US" sz="1600" dirty="0" smtClean="0">
                <a:sym typeface="Wingdings" panose="05000000000000000000" pitchFamily="2" charset="2"/>
              </a:rPr>
              <a:t> </a:t>
            </a:r>
            <a:r>
              <a:rPr lang="en-US" sz="1600" dirty="0" err="1" smtClean="0">
                <a:sym typeface="Wingdings" panose="05000000000000000000" pitchFamily="2" charset="2"/>
              </a:rPr>
              <a:t>cả</a:t>
            </a:r>
            <a:r>
              <a:rPr lang="en-US" sz="1600" dirty="0" smtClean="0">
                <a:sym typeface="Wingdings" panose="05000000000000000000" pitchFamily="2" charset="2"/>
              </a:rPr>
              <a:t> </a:t>
            </a:r>
            <a:r>
              <a:rPr lang="en-US" sz="1600" dirty="0" err="1" smtClean="0">
                <a:sym typeface="Wingdings" panose="05000000000000000000" pitchFamily="2" charset="2"/>
              </a:rPr>
              <a:t>các</a:t>
            </a:r>
            <a:r>
              <a:rPr lang="en-US" sz="1600" dirty="0" smtClean="0">
                <a:sym typeface="Wingdings" panose="05000000000000000000" pitchFamily="2" charset="2"/>
              </a:rPr>
              <a:t> </a:t>
            </a:r>
            <a:r>
              <a:rPr lang="en-US" sz="1600" dirty="0" err="1" smtClean="0">
                <a:sym typeface="Wingdings" panose="05000000000000000000" pitchFamily="2" charset="2"/>
              </a:rPr>
              <a:t>trung</a:t>
            </a:r>
            <a:r>
              <a:rPr lang="en-US" sz="1600" dirty="0" smtClean="0">
                <a:sym typeface="Wingdings" panose="05000000000000000000" pitchFamily="2" charset="2"/>
              </a:rPr>
              <a:t> </a:t>
            </a:r>
            <a:r>
              <a:rPr lang="en-US" sz="1600" dirty="0" err="1" smtClean="0">
                <a:sym typeface="Wingdings" panose="05000000000000000000" pitchFamily="2" charset="2"/>
              </a:rPr>
              <a:t>tâm</a:t>
            </a:r>
            <a:r>
              <a:rPr lang="en-US" sz="1600" dirty="0" smtClean="0">
                <a:sym typeface="Wingdings" panose="05000000000000000000" pitchFamily="2" charset="2"/>
              </a:rPr>
              <a:t>/</a:t>
            </a:r>
            <a:r>
              <a:rPr lang="en-US" sz="1600" dirty="0" err="1" smtClean="0">
                <a:sym typeface="Wingdings" panose="05000000000000000000" pitchFamily="2" charset="2"/>
              </a:rPr>
              <a:t>phòng</a:t>
            </a:r>
            <a:r>
              <a:rPr lang="en-US" sz="1600" dirty="0" smtClean="0">
                <a:sym typeface="Wingdings" panose="05000000000000000000" pitchFamily="2" charset="2"/>
              </a:rPr>
              <a:t> ban/</a:t>
            </a:r>
            <a:r>
              <a:rPr lang="en-US" sz="1600" dirty="0" err="1" smtClean="0">
                <a:sym typeface="Wingdings" panose="05000000000000000000" pitchFamily="2" charset="2"/>
              </a:rPr>
              <a:t>nhóm</a:t>
            </a:r>
            <a:endParaRPr lang="en-US" sz="1600" dirty="0" smtClean="0">
              <a:sym typeface="Wingdings" panose="05000000000000000000" pitchFamily="2" charset="2"/>
            </a:endParaRPr>
          </a:p>
          <a:p>
            <a:pPr marL="285750" indent="-285750">
              <a:buFont typeface="Wingdings" panose="05000000000000000000" pitchFamily="2" charset="2"/>
              <a:buChar char="ü"/>
            </a:pPr>
            <a:endParaRPr lang="en-US" sz="1600" dirty="0" smtClean="0">
              <a:sym typeface="Wingdings" panose="05000000000000000000" pitchFamily="2" charset="2"/>
            </a:endParaRPr>
          </a:p>
          <a:p>
            <a:pPr marL="285750" indent="-285750">
              <a:buFont typeface="Wingdings" panose="05000000000000000000" pitchFamily="2" charset="2"/>
              <a:buChar char="ü"/>
            </a:pPr>
            <a:r>
              <a:rPr lang="en-US" sz="1600" dirty="0" err="1" smtClean="0"/>
              <a:t>Tr</a:t>
            </a:r>
            <a:r>
              <a:rPr lang="vi-VN" sz="1600" dirty="0" smtClean="0"/>
              <a:t>ong </a:t>
            </a:r>
            <a:r>
              <a:rPr lang="vi-VN" sz="1600" dirty="0"/>
              <a:t>mỗi khía cạnh, từ tầm nhìn &amp; chiến lược của </a:t>
            </a:r>
            <a:r>
              <a:rPr lang="vi-VN" sz="1600" dirty="0" smtClean="0"/>
              <a:t>DN</a:t>
            </a:r>
            <a:r>
              <a:rPr lang="en-US" sz="1600" dirty="0" smtClean="0"/>
              <a:t> </a:t>
            </a:r>
            <a:r>
              <a:rPr lang="en-US" sz="1600" dirty="0" smtClean="0">
                <a:sym typeface="Wingdings" panose="05000000000000000000" pitchFamily="2" charset="2"/>
              </a:rPr>
              <a:t></a:t>
            </a:r>
            <a:r>
              <a:rPr lang="vi-VN" sz="1600" dirty="0" smtClean="0"/>
              <a:t> </a:t>
            </a:r>
            <a:r>
              <a:rPr lang="vi-VN" sz="1600" dirty="0"/>
              <a:t>chúng ta sẽ căn cứ vào đó để đưa ra các mục tiêu cho từng khía </a:t>
            </a:r>
            <a:r>
              <a:rPr lang="vi-VN" sz="1600" dirty="0" smtClean="0"/>
              <a:t>cạnh</a:t>
            </a:r>
            <a:r>
              <a:rPr lang="en-US" sz="1600" dirty="0" smtClean="0"/>
              <a:t> </a:t>
            </a:r>
            <a:r>
              <a:rPr lang="en-US" sz="1600" dirty="0" smtClean="0">
                <a:sym typeface="Wingdings" panose="05000000000000000000" pitchFamily="2" charset="2"/>
              </a:rPr>
              <a:t></a:t>
            </a:r>
            <a:r>
              <a:rPr lang="vi-VN" sz="1600" dirty="0" smtClean="0"/>
              <a:t> </a:t>
            </a:r>
            <a:r>
              <a:rPr lang="vi-VN" sz="1600" dirty="0"/>
              <a:t>từ mục tiêu này ta phải xác định được thước đo của nó là gì? </a:t>
            </a:r>
            <a:r>
              <a:rPr lang="en-US" sz="1600" dirty="0" smtClean="0"/>
              <a:t> </a:t>
            </a:r>
            <a:r>
              <a:rPr lang="en-US" sz="1600" dirty="0" smtClean="0">
                <a:sym typeface="Wingdings" panose="05000000000000000000" pitchFamily="2" charset="2"/>
              </a:rPr>
              <a:t></a:t>
            </a:r>
            <a:r>
              <a:rPr lang="vi-VN" sz="1600" dirty="0" smtClean="0"/>
              <a:t>Chỉ </a:t>
            </a:r>
            <a:r>
              <a:rPr lang="vi-VN" sz="1600" dirty="0"/>
              <a:t>tiêu ra sao và biện pháp nào thực hiện để đạt được những con số này – đây là một quá trình bàn bạc rất kỹ lưỡng của các cấp quản lý trong DN.</a:t>
            </a:r>
            <a:endParaRPr lang="en-US" sz="1600" dirty="0" smtClean="0">
              <a:sym typeface="Wingdings" panose="05000000000000000000" pitchFamily="2" charset="2"/>
            </a:endParaRPr>
          </a:p>
        </p:txBody>
      </p:sp>
    </p:spTree>
    <p:extLst>
      <p:ext uri="{BB962C8B-B14F-4D97-AF65-F5344CB8AC3E}">
        <p14:creationId xmlns:p14="http://schemas.microsoft.com/office/powerpoint/2010/main" val="17715435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Xây</a:t>
            </a:r>
            <a:r>
              <a:rPr lang="en-US" dirty="0" smtClean="0"/>
              <a:t> </a:t>
            </a:r>
            <a:r>
              <a:rPr lang="en-US" dirty="0" err="1" smtClean="0"/>
              <a:t>dựng</a:t>
            </a:r>
            <a:r>
              <a:rPr lang="en-US" dirty="0" smtClean="0"/>
              <a:t> BSC </a:t>
            </a:r>
            <a:r>
              <a:rPr lang="en-US" dirty="0" err="1" smtClean="0"/>
              <a:t>cấp</a:t>
            </a:r>
            <a:r>
              <a:rPr lang="en-US" dirty="0" smtClean="0"/>
              <a:t> </a:t>
            </a:r>
            <a:r>
              <a:rPr lang="en-US" dirty="0" err="1" smtClean="0"/>
              <a:t>chiến</a:t>
            </a:r>
            <a:r>
              <a:rPr lang="en-US" dirty="0" smtClean="0"/>
              <a:t> </a:t>
            </a:r>
            <a:r>
              <a:rPr lang="en-US" dirty="0" err="1" smtClean="0"/>
              <a:t>lược</a:t>
            </a:r>
            <a:endParaRPr lang="en-US" dirty="0"/>
          </a:p>
        </p:txBody>
      </p:sp>
      <p:pic>
        <p:nvPicPr>
          <p:cNvPr id="4" name="Picture 3"/>
          <p:cNvPicPr>
            <a:picLocks noChangeAspect="1"/>
          </p:cNvPicPr>
          <p:nvPr/>
        </p:nvPicPr>
        <p:blipFill>
          <a:blip r:embed="rId3"/>
          <a:stretch>
            <a:fillRect/>
          </a:stretch>
        </p:blipFill>
        <p:spPr>
          <a:xfrm>
            <a:off x="0" y="1571030"/>
            <a:ext cx="9144000" cy="5134570"/>
          </a:xfrm>
          <a:prstGeom prst="rect">
            <a:avLst/>
          </a:prstGeom>
        </p:spPr>
      </p:pic>
    </p:spTree>
    <p:extLst>
      <p:ext uri="{BB962C8B-B14F-4D97-AF65-F5344CB8AC3E}">
        <p14:creationId xmlns:p14="http://schemas.microsoft.com/office/powerpoint/2010/main" val="2753085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146264" y="1149651"/>
            <a:ext cx="8534400" cy="923330"/>
          </a:xfrm>
          <a:prstGeom prst="rect">
            <a:avLst/>
          </a:prstGeom>
          <a:noFill/>
        </p:spPr>
        <p:txBody>
          <a:bodyPr wrap="square" rtlCol="0">
            <a:spAutoFit/>
          </a:bodyPr>
          <a:lstStyle/>
          <a:p>
            <a:r>
              <a:rPr lang="en-US" sz="1800" dirty="0" err="1" smtClean="0"/>
              <a:t>Các</a:t>
            </a:r>
            <a:r>
              <a:rPr lang="en-US" sz="1800" dirty="0" smtClean="0"/>
              <a:t> </a:t>
            </a:r>
            <a:r>
              <a:rPr lang="en-US" sz="1800" dirty="0" err="1" smtClean="0"/>
              <a:t>bước</a:t>
            </a:r>
            <a:r>
              <a:rPr lang="en-US" sz="1800" dirty="0" smtClean="0"/>
              <a:t> </a:t>
            </a:r>
            <a:r>
              <a:rPr lang="en-US" sz="1800" dirty="0" err="1" smtClean="0"/>
              <a:t>triển</a:t>
            </a:r>
            <a:r>
              <a:rPr lang="en-US" sz="1800" dirty="0" smtClean="0"/>
              <a:t> </a:t>
            </a:r>
            <a:r>
              <a:rPr lang="en-US" sz="1800" dirty="0" err="1" smtClean="0"/>
              <a:t>khai</a:t>
            </a:r>
            <a:r>
              <a:rPr lang="en-US" sz="1800" dirty="0" smtClean="0"/>
              <a:t>: 9 </a:t>
            </a:r>
            <a:r>
              <a:rPr lang="en-US" sz="1800" dirty="0" err="1" smtClean="0"/>
              <a:t>bước</a:t>
            </a:r>
            <a:endParaRPr lang="en-US" sz="1800" dirty="0" smtClean="0"/>
          </a:p>
          <a:p>
            <a:endParaRPr lang="en-US" sz="1800" dirty="0"/>
          </a:p>
          <a:p>
            <a:endParaRPr lang="en-US" sz="1800" dirty="0"/>
          </a:p>
        </p:txBody>
      </p:sp>
      <p:pic>
        <p:nvPicPr>
          <p:cNvPr id="1026" name="Picture 2" descr="wheel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60" y="1691150"/>
            <a:ext cx="4658240" cy="467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334000" y="1447800"/>
            <a:ext cx="3346664" cy="2308324"/>
          </a:xfrm>
          <a:prstGeom prst="rect">
            <a:avLst/>
          </a:prstGeom>
          <a:noFill/>
        </p:spPr>
        <p:txBody>
          <a:bodyPr wrap="square" rtlCol="0">
            <a:spAutoFit/>
          </a:bodyPr>
          <a:lstStyle/>
          <a:p>
            <a:r>
              <a:rPr lang="en-US" sz="1600" dirty="0" smtClean="0"/>
              <a:t>B1: Assessment </a:t>
            </a:r>
          </a:p>
          <a:p>
            <a:r>
              <a:rPr lang="en-US" sz="1600" dirty="0" smtClean="0"/>
              <a:t>B2: Strategy</a:t>
            </a:r>
          </a:p>
          <a:p>
            <a:r>
              <a:rPr lang="en-US" sz="1600" dirty="0" smtClean="0"/>
              <a:t>B2: Objectives</a:t>
            </a:r>
          </a:p>
          <a:p>
            <a:r>
              <a:rPr lang="en-US" sz="1600" dirty="0" smtClean="0"/>
              <a:t>B4: Strategic Map</a:t>
            </a:r>
          </a:p>
          <a:p>
            <a:r>
              <a:rPr lang="en-US" sz="1600" dirty="0" smtClean="0"/>
              <a:t>B5: </a:t>
            </a:r>
            <a:r>
              <a:rPr lang="en-US" sz="1600" dirty="0"/>
              <a:t>Performance </a:t>
            </a:r>
            <a:r>
              <a:rPr lang="en-US" sz="1600" dirty="0" smtClean="0"/>
              <a:t>Measures</a:t>
            </a:r>
          </a:p>
          <a:p>
            <a:r>
              <a:rPr lang="en-US" sz="1600" dirty="0" smtClean="0"/>
              <a:t>B6: Initiatives</a:t>
            </a:r>
          </a:p>
          <a:p>
            <a:r>
              <a:rPr lang="en-US" sz="1600" dirty="0" smtClean="0"/>
              <a:t>B7: Automation</a:t>
            </a:r>
          </a:p>
          <a:p>
            <a:r>
              <a:rPr lang="en-US" sz="1600" dirty="0" smtClean="0"/>
              <a:t>B8: Cascade</a:t>
            </a:r>
          </a:p>
          <a:p>
            <a:r>
              <a:rPr lang="en-US" sz="1600" dirty="0" smtClean="0"/>
              <a:t>B9: </a:t>
            </a:r>
            <a:r>
              <a:rPr lang="en-US" sz="1600" dirty="0"/>
              <a:t>Evaluation</a:t>
            </a:r>
            <a:endParaRPr lang="en-US" sz="1600" dirty="0" smtClean="0"/>
          </a:p>
        </p:txBody>
      </p:sp>
    </p:spTree>
    <p:extLst>
      <p:ext uri="{BB962C8B-B14F-4D97-AF65-F5344CB8AC3E}">
        <p14:creationId xmlns:p14="http://schemas.microsoft.com/office/powerpoint/2010/main" val="26640719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94638" y="1128415"/>
            <a:ext cx="8845336" cy="4739759"/>
          </a:xfrm>
          <a:prstGeom prst="rect">
            <a:avLst/>
          </a:prstGeom>
          <a:noFill/>
        </p:spPr>
        <p:txBody>
          <a:bodyPr wrap="square" rtlCol="0">
            <a:spAutoFit/>
          </a:bodyPr>
          <a:lstStyle/>
          <a:p>
            <a:r>
              <a:rPr lang="en-US" sz="1600" b="1" dirty="0" err="1" smtClean="0"/>
              <a:t>Bước</a:t>
            </a:r>
            <a:r>
              <a:rPr lang="en-US" sz="1600" b="1" dirty="0" smtClean="0"/>
              <a:t> 1: </a:t>
            </a:r>
            <a:r>
              <a:rPr lang="en-US" sz="1600" b="1" dirty="0" err="1" smtClean="0"/>
              <a:t>Assessement</a:t>
            </a:r>
            <a:r>
              <a:rPr lang="en-US" sz="1600" b="1" dirty="0" smtClean="0"/>
              <a:t> </a:t>
            </a:r>
          </a:p>
          <a:p>
            <a:endParaRPr lang="en-US" sz="1600" u="sng" dirty="0" smtClean="0"/>
          </a:p>
          <a:p>
            <a:r>
              <a:rPr lang="en-US" sz="1600" u="sng" dirty="0" err="1"/>
              <a:t>Mục</a:t>
            </a:r>
            <a:r>
              <a:rPr lang="en-US" sz="1600" u="sng" dirty="0"/>
              <a:t> </a:t>
            </a:r>
            <a:r>
              <a:rPr lang="en-US" sz="1600" u="sng" dirty="0" err="1"/>
              <a:t>đích</a:t>
            </a:r>
            <a:r>
              <a:rPr lang="en-US" sz="1600" u="sng" dirty="0"/>
              <a:t> </a:t>
            </a:r>
            <a:r>
              <a:rPr lang="en-US" sz="1600" dirty="0"/>
              <a:t>: </a:t>
            </a:r>
            <a:r>
              <a:rPr lang="en-US" sz="1600" dirty="0" err="1"/>
              <a:t>Đưa</a:t>
            </a:r>
            <a:r>
              <a:rPr lang="en-US" sz="1600" dirty="0"/>
              <a:t> </a:t>
            </a:r>
            <a:r>
              <a:rPr lang="en-US" sz="1600" dirty="0" err="1"/>
              <a:t>ra</a:t>
            </a:r>
            <a:r>
              <a:rPr lang="en-US" sz="1600" dirty="0"/>
              <a:t> </a:t>
            </a:r>
            <a:r>
              <a:rPr lang="en-US" sz="1600" dirty="0" err="1"/>
              <a:t>được</a:t>
            </a:r>
            <a:r>
              <a:rPr lang="en-US" sz="1600" dirty="0"/>
              <a:t> </a:t>
            </a:r>
            <a:r>
              <a:rPr lang="en-US" sz="1600" dirty="0" err="1" smtClean="0"/>
              <a:t>nhiệm</a:t>
            </a:r>
            <a:r>
              <a:rPr lang="en-US" sz="1600" dirty="0" smtClean="0"/>
              <a:t> </a:t>
            </a:r>
            <a:r>
              <a:rPr lang="en-US" sz="1600" dirty="0" err="1" smtClean="0"/>
              <a:t>vụ</a:t>
            </a:r>
            <a:r>
              <a:rPr lang="en-US" sz="1600" dirty="0" smtClean="0"/>
              <a:t> (mission), </a:t>
            </a:r>
            <a:r>
              <a:rPr lang="en-US" sz="1600" dirty="0" err="1" smtClean="0"/>
              <a:t>tầm</a:t>
            </a:r>
            <a:r>
              <a:rPr lang="en-US" sz="1600" dirty="0" smtClean="0"/>
              <a:t> </a:t>
            </a:r>
            <a:r>
              <a:rPr lang="en-US" sz="1600" dirty="0" err="1" smtClean="0"/>
              <a:t>nhìn</a:t>
            </a:r>
            <a:r>
              <a:rPr lang="en-US" sz="1600" dirty="0" smtClean="0"/>
              <a:t> (vision), </a:t>
            </a:r>
            <a:r>
              <a:rPr lang="en-US" sz="1600" dirty="0" err="1" smtClean="0"/>
              <a:t>giá</a:t>
            </a:r>
            <a:r>
              <a:rPr lang="en-US" sz="1600" dirty="0" smtClean="0"/>
              <a:t> </a:t>
            </a:r>
            <a:r>
              <a:rPr lang="en-US" sz="1600" dirty="0" err="1" smtClean="0"/>
              <a:t>trị</a:t>
            </a:r>
            <a:r>
              <a:rPr lang="en-US" sz="1600" dirty="0" smtClean="0"/>
              <a:t> </a:t>
            </a:r>
            <a:r>
              <a:rPr lang="en-US" sz="1600" dirty="0" err="1" smtClean="0"/>
              <a:t>văn</a:t>
            </a:r>
            <a:r>
              <a:rPr lang="en-US" sz="1600" dirty="0" smtClean="0"/>
              <a:t> </a:t>
            </a:r>
            <a:r>
              <a:rPr lang="en-US" sz="1600" dirty="0" err="1" smtClean="0"/>
              <a:t>hoá</a:t>
            </a:r>
            <a:r>
              <a:rPr lang="en-US" sz="1600" dirty="0" smtClean="0"/>
              <a:t> (core values), </a:t>
            </a:r>
            <a:r>
              <a:rPr lang="en-US" sz="1600" dirty="0" err="1" smtClean="0"/>
              <a:t>mục</a:t>
            </a:r>
            <a:r>
              <a:rPr lang="en-US" sz="1600" dirty="0" smtClean="0"/>
              <a:t> </a:t>
            </a:r>
            <a:r>
              <a:rPr lang="en-US" sz="1600" dirty="0" err="1" smtClean="0"/>
              <a:t>tiêu</a:t>
            </a:r>
            <a:r>
              <a:rPr lang="en-US" sz="1600" dirty="0" smtClean="0"/>
              <a:t> (goals) </a:t>
            </a:r>
            <a:r>
              <a:rPr lang="en-US" sz="1600" dirty="0" err="1"/>
              <a:t>cho</a:t>
            </a:r>
            <a:r>
              <a:rPr lang="en-US" sz="1600" dirty="0"/>
              <a:t> </a:t>
            </a:r>
            <a:r>
              <a:rPr lang="en-US" sz="1600" dirty="0" err="1"/>
              <a:t>toàn</a:t>
            </a:r>
            <a:r>
              <a:rPr lang="en-US" sz="1600" dirty="0"/>
              <a:t> </a:t>
            </a:r>
            <a:r>
              <a:rPr lang="en-US" sz="1600" dirty="0" err="1"/>
              <a:t>doanh</a:t>
            </a:r>
            <a:r>
              <a:rPr lang="en-US" sz="1600" dirty="0"/>
              <a:t> </a:t>
            </a:r>
            <a:r>
              <a:rPr lang="en-US" sz="1600" dirty="0" err="1"/>
              <a:t>nghiệp</a:t>
            </a:r>
            <a:r>
              <a:rPr lang="en-US" sz="1600" dirty="0"/>
              <a:t>.</a:t>
            </a:r>
            <a:br>
              <a:rPr lang="en-US" sz="1600" dirty="0"/>
            </a:br>
            <a:r>
              <a:rPr lang="en-US" sz="1600" dirty="0"/>
              <a:t/>
            </a:r>
            <a:br>
              <a:rPr lang="en-US" sz="1600" dirty="0"/>
            </a:br>
            <a:r>
              <a:rPr lang="en-US" sz="1600" u="sng" dirty="0" err="1"/>
              <a:t>Cách</a:t>
            </a:r>
            <a:r>
              <a:rPr lang="en-US" sz="1600" u="sng" dirty="0"/>
              <a:t> </a:t>
            </a:r>
            <a:r>
              <a:rPr lang="en-US" sz="1600" u="sng" dirty="0" err="1"/>
              <a:t>thực</a:t>
            </a:r>
            <a:r>
              <a:rPr lang="en-US" sz="1600" u="sng" dirty="0"/>
              <a:t> </a:t>
            </a:r>
            <a:r>
              <a:rPr lang="en-US" sz="1600" u="sng" dirty="0" err="1"/>
              <a:t>hiện</a:t>
            </a:r>
            <a:r>
              <a:rPr lang="en-US" sz="1600" u="sng" dirty="0"/>
              <a:t> </a:t>
            </a:r>
            <a:r>
              <a:rPr lang="en-US" sz="1600" dirty="0"/>
              <a:t>: </a:t>
            </a:r>
            <a:r>
              <a:rPr lang="en-US" sz="1600" dirty="0" err="1"/>
              <a:t>Sử</a:t>
            </a:r>
            <a:r>
              <a:rPr lang="en-US" sz="1600" dirty="0"/>
              <a:t> </a:t>
            </a:r>
            <a:r>
              <a:rPr lang="en-US" sz="1600" dirty="0" err="1"/>
              <a:t>dụng</a:t>
            </a:r>
            <a:r>
              <a:rPr lang="en-US" sz="1600" dirty="0"/>
              <a:t> </a:t>
            </a:r>
            <a:r>
              <a:rPr lang="en-US" sz="1600" dirty="0" err="1"/>
              <a:t>các</a:t>
            </a:r>
            <a:r>
              <a:rPr lang="en-US" sz="1600" dirty="0"/>
              <a:t> </a:t>
            </a:r>
            <a:r>
              <a:rPr lang="en-US" sz="1600" dirty="0" err="1"/>
              <a:t>phương</a:t>
            </a:r>
            <a:r>
              <a:rPr lang="en-US" sz="1600" dirty="0"/>
              <a:t> </a:t>
            </a:r>
            <a:r>
              <a:rPr lang="en-US" sz="1600" dirty="0" err="1"/>
              <a:t>pháp</a:t>
            </a:r>
            <a:r>
              <a:rPr lang="en-US" sz="1600" dirty="0"/>
              <a:t> </a:t>
            </a:r>
            <a:r>
              <a:rPr lang="en-US" sz="1600" dirty="0" err="1"/>
              <a:t>đánh</a:t>
            </a:r>
            <a:r>
              <a:rPr lang="en-US" sz="1600" dirty="0"/>
              <a:t> </a:t>
            </a:r>
            <a:r>
              <a:rPr lang="en-US" sz="1600" dirty="0" err="1"/>
              <a:t>giá</a:t>
            </a:r>
            <a:r>
              <a:rPr lang="en-US" sz="1600" dirty="0"/>
              <a:t> (SWOT, Porter's Five Forces, Competitive Analysis) </a:t>
            </a:r>
            <a:r>
              <a:rPr lang="en-US" sz="1600" dirty="0" err="1"/>
              <a:t>kết</a:t>
            </a:r>
            <a:r>
              <a:rPr lang="en-US" sz="1600" dirty="0"/>
              <a:t> </a:t>
            </a:r>
            <a:r>
              <a:rPr lang="en-US" sz="1600" dirty="0" err="1"/>
              <a:t>hợp</a:t>
            </a:r>
            <a:r>
              <a:rPr lang="en-US" sz="1600" dirty="0"/>
              <a:t> </a:t>
            </a:r>
            <a:r>
              <a:rPr lang="en-US" sz="1600" dirty="0" err="1"/>
              <a:t>phỏng</a:t>
            </a:r>
            <a:r>
              <a:rPr lang="en-US" sz="1600" dirty="0"/>
              <a:t> </a:t>
            </a:r>
            <a:r>
              <a:rPr lang="en-US" sz="1600" dirty="0" err="1"/>
              <a:t>vấn</a:t>
            </a:r>
            <a:r>
              <a:rPr lang="en-US" sz="1600" dirty="0"/>
              <a:t>, </a:t>
            </a:r>
            <a:r>
              <a:rPr lang="en-US" sz="1600" dirty="0" err="1"/>
              <a:t>tham</a:t>
            </a:r>
            <a:r>
              <a:rPr lang="en-US" sz="1600" dirty="0"/>
              <a:t> </a:t>
            </a:r>
            <a:r>
              <a:rPr lang="en-US" sz="1600" dirty="0" err="1"/>
              <a:t>khảo</a:t>
            </a:r>
            <a:r>
              <a:rPr lang="en-US" sz="1600" dirty="0"/>
              <a:t> ý </a:t>
            </a:r>
            <a:r>
              <a:rPr lang="en-US" sz="1600" dirty="0" err="1"/>
              <a:t>kiến</a:t>
            </a:r>
            <a:r>
              <a:rPr lang="en-US" sz="1600" dirty="0"/>
              <a:t> </a:t>
            </a:r>
            <a:r>
              <a:rPr lang="en-US" sz="1600" dirty="0" err="1"/>
              <a:t>của</a:t>
            </a:r>
            <a:r>
              <a:rPr lang="en-US" sz="1600" dirty="0"/>
              <a:t> Executive Team (executive interview).</a:t>
            </a:r>
            <a:br>
              <a:rPr lang="en-US" sz="1600" dirty="0"/>
            </a:br>
            <a:r>
              <a:rPr lang="en-US" sz="1600" dirty="0"/>
              <a:t/>
            </a:r>
            <a:br>
              <a:rPr lang="en-US" sz="1600" dirty="0"/>
            </a:br>
            <a:r>
              <a:rPr lang="en-US" sz="1600" u="sng" dirty="0" err="1"/>
              <a:t>Lưu</a:t>
            </a:r>
            <a:r>
              <a:rPr lang="en-US" sz="1600" u="sng" dirty="0"/>
              <a:t> ý </a:t>
            </a:r>
            <a:r>
              <a:rPr lang="en-US" sz="1600" dirty="0"/>
              <a:t>: </a:t>
            </a:r>
            <a:r>
              <a:rPr lang="en-US" sz="1600" dirty="0" err="1"/>
              <a:t>Nếu</a:t>
            </a:r>
            <a:r>
              <a:rPr lang="en-US" sz="1600" dirty="0"/>
              <a:t> </a:t>
            </a:r>
            <a:r>
              <a:rPr lang="en-US" sz="1600" dirty="0" err="1"/>
              <a:t>doanh</a:t>
            </a:r>
            <a:r>
              <a:rPr lang="en-US" sz="1600" dirty="0"/>
              <a:t> </a:t>
            </a:r>
            <a:r>
              <a:rPr lang="en-US" sz="1600" dirty="0" err="1"/>
              <a:t>nghiệp</a:t>
            </a:r>
            <a:r>
              <a:rPr lang="en-US" sz="1600" dirty="0"/>
              <a:t> </a:t>
            </a:r>
            <a:r>
              <a:rPr lang="en-US" sz="1600" dirty="0" err="1"/>
              <a:t>đã</a:t>
            </a:r>
            <a:r>
              <a:rPr lang="en-US" sz="1600" dirty="0"/>
              <a:t> </a:t>
            </a:r>
            <a:r>
              <a:rPr lang="en-US" sz="1600" dirty="0" err="1"/>
              <a:t>có</a:t>
            </a:r>
            <a:r>
              <a:rPr lang="en-US" sz="1600" dirty="0"/>
              <a:t> mission, vision, core values, goals </a:t>
            </a:r>
            <a:r>
              <a:rPr lang="en-US" sz="1600" dirty="0" err="1"/>
              <a:t>rõ</a:t>
            </a:r>
            <a:r>
              <a:rPr lang="en-US" sz="1600" dirty="0"/>
              <a:t> </a:t>
            </a:r>
            <a:r>
              <a:rPr lang="en-US" sz="1600" dirty="0" err="1"/>
              <a:t>ràng</a:t>
            </a:r>
            <a:r>
              <a:rPr lang="en-US" sz="1600" dirty="0"/>
              <a:t> </a:t>
            </a:r>
            <a:r>
              <a:rPr lang="en-US" sz="1600" dirty="0" err="1"/>
              <a:t>từ</a:t>
            </a:r>
            <a:r>
              <a:rPr lang="en-US" sz="1600" dirty="0"/>
              <a:t> </a:t>
            </a:r>
            <a:r>
              <a:rPr lang="en-US" sz="1600" dirty="0" err="1"/>
              <a:t>trước</a:t>
            </a:r>
            <a:r>
              <a:rPr lang="en-US" sz="1600" dirty="0"/>
              <a:t> </a:t>
            </a:r>
            <a:r>
              <a:rPr lang="en-US" sz="1600" dirty="0" err="1"/>
              <a:t>thì</a:t>
            </a:r>
            <a:r>
              <a:rPr lang="en-US" sz="1600" dirty="0"/>
              <a:t> </a:t>
            </a:r>
            <a:r>
              <a:rPr lang="en-US" sz="1600" dirty="0" err="1"/>
              <a:t>bước</a:t>
            </a:r>
            <a:r>
              <a:rPr lang="en-US" sz="1600" dirty="0"/>
              <a:t>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bỏ</a:t>
            </a:r>
            <a:r>
              <a:rPr lang="en-US" sz="1600" dirty="0"/>
              <a:t> qua. </a:t>
            </a:r>
            <a:r>
              <a:rPr lang="en-US" sz="1600" dirty="0" err="1"/>
              <a:t>Tuy</a:t>
            </a:r>
            <a:r>
              <a:rPr lang="en-US" sz="1600" dirty="0"/>
              <a:t> </a:t>
            </a:r>
            <a:r>
              <a:rPr lang="en-US" sz="1600" dirty="0" err="1"/>
              <a:t>nhiên</a:t>
            </a:r>
            <a:r>
              <a:rPr lang="en-US" sz="1600" dirty="0"/>
              <a:t>, </a:t>
            </a:r>
            <a:r>
              <a:rPr lang="en-US" sz="1600" dirty="0" err="1"/>
              <a:t>nếu</a:t>
            </a:r>
            <a:r>
              <a:rPr lang="en-US" sz="1600" dirty="0"/>
              <a:t> </a:t>
            </a:r>
            <a:r>
              <a:rPr lang="en-US" sz="1600" dirty="0" err="1"/>
              <a:t>các</a:t>
            </a:r>
            <a:r>
              <a:rPr lang="en-US" sz="1600" dirty="0"/>
              <a:t> </a:t>
            </a:r>
            <a:r>
              <a:rPr lang="en-US" sz="1600" dirty="0" err="1"/>
              <a:t>yếu</a:t>
            </a:r>
            <a:r>
              <a:rPr lang="en-US" sz="1600" dirty="0"/>
              <a:t> </a:t>
            </a:r>
            <a:r>
              <a:rPr lang="en-US" sz="1600" dirty="0" err="1"/>
              <a:t>tố</a:t>
            </a:r>
            <a:r>
              <a:rPr lang="en-US" sz="1600" dirty="0"/>
              <a:t> </a:t>
            </a:r>
            <a:r>
              <a:rPr lang="en-US" sz="1600" dirty="0" err="1"/>
              <a:t>trên</a:t>
            </a:r>
            <a:r>
              <a:rPr lang="en-US" sz="1600" dirty="0"/>
              <a:t> </a:t>
            </a:r>
            <a:r>
              <a:rPr lang="en-US" sz="1600" dirty="0" err="1"/>
              <a:t>dù</a:t>
            </a:r>
            <a:r>
              <a:rPr lang="en-US" sz="1600" dirty="0"/>
              <a:t> </a:t>
            </a:r>
            <a:r>
              <a:rPr lang="en-US" sz="1600" dirty="0" err="1"/>
              <a:t>đã</a:t>
            </a:r>
            <a:r>
              <a:rPr lang="en-US" sz="1600" dirty="0"/>
              <a:t> </a:t>
            </a:r>
            <a:r>
              <a:rPr lang="en-US" sz="1600" dirty="0" err="1"/>
              <a:t>có</a:t>
            </a:r>
            <a:r>
              <a:rPr lang="en-US" sz="1600" dirty="0"/>
              <a:t> </a:t>
            </a:r>
            <a:r>
              <a:rPr lang="en-US" sz="1600" dirty="0" err="1"/>
              <a:t>nhưng</a:t>
            </a:r>
            <a:r>
              <a:rPr lang="en-US" sz="1600" dirty="0"/>
              <a:t> </a:t>
            </a:r>
            <a:r>
              <a:rPr lang="en-US" sz="1600" dirty="0" err="1"/>
              <a:t>chưa</a:t>
            </a:r>
            <a:r>
              <a:rPr lang="en-US" sz="1600" dirty="0"/>
              <a:t> </a:t>
            </a:r>
            <a:r>
              <a:rPr lang="en-US" sz="1600" dirty="0" err="1"/>
              <a:t>rõ</a:t>
            </a:r>
            <a:r>
              <a:rPr lang="en-US" sz="1600" dirty="0"/>
              <a:t> </a:t>
            </a:r>
            <a:r>
              <a:rPr lang="en-US" sz="1600" dirty="0" err="1"/>
              <a:t>ràng</a:t>
            </a:r>
            <a:r>
              <a:rPr lang="en-US" sz="1600" dirty="0"/>
              <a:t> </a:t>
            </a:r>
            <a:r>
              <a:rPr lang="en-US" sz="1600" dirty="0" err="1"/>
              <a:t>dễ</a:t>
            </a:r>
            <a:r>
              <a:rPr lang="en-US" sz="1600" dirty="0"/>
              <a:t> </a:t>
            </a:r>
            <a:r>
              <a:rPr lang="en-US" sz="1600" dirty="0" err="1"/>
              <a:t>hiểu</a:t>
            </a:r>
            <a:r>
              <a:rPr lang="en-US" sz="1600" dirty="0"/>
              <a:t> </a:t>
            </a:r>
            <a:r>
              <a:rPr lang="en-US" sz="1600" dirty="0" err="1"/>
              <a:t>thì</a:t>
            </a:r>
            <a:r>
              <a:rPr lang="en-US" sz="1600" dirty="0"/>
              <a:t> </a:t>
            </a:r>
            <a:r>
              <a:rPr lang="en-US" sz="1600" dirty="0" err="1"/>
              <a:t>vẫn</a:t>
            </a:r>
            <a:r>
              <a:rPr lang="en-US" sz="1600" dirty="0"/>
              <a:t> </a:t>
            </a:r>
            <a:r>
              <a:rPr lang="en-US" sz="1600" dirty="0" err="1"/>
              <a:t>phải</a:t>
            </a:r>
            <a:r>
              <a:rPr lang="en-US" sz="1600" dirty="0"/>
              <a:t> </a:t>
            </a:r>
            <a:r>
              <a:rPr lang="en-US" sz="1600" dirty="0" err="1"/>
              <a:t>thực</a:t>
            </a:r>
            <a:r>
              <a:rPr lang="en-US" sz="1600" dirty="0"/>
              <a:t> </a:t>
            </a:r>
            <a:r>
              <a:rPr lang="en-US" sz="1600" dirty="0" err="1"/>
              <a:t>hiện</a:t>
            </a:r>
            <a:r>
              <a:rPr lang="en-US" sz="1600" dirty="0"/>
              <a:t> </a:t>
            </a:r>
            <a:r>
              <a:rPr lang="en-US" sz="1600" dirty="0" err="1"/>
              <a:t>phỏng</a:t>
            </a:r>
            <a:r>
              <a:rPr lang="en-US" sz="1600" dirty="0"/>
              <a:t> </a:t>
            </a:r>
            <a:r>
              <a:rPr lang="en-US" sz="1600" dirty="0" err="1"/>
              <a:t>vấn</a:t>
            </a:r>
            <a:r>
              <a:rPr lang="en-US" sz="1600" dirty="0"/>
              <a:t> Executive Team </a:t>
            </a:r>
            <a:r>
              <a:rPr lang="en-US" sz="1600" dirty="0" err="1"/>
              <a:t>để</a:t>
            </a:r>
            <a:r>
              <a:rPr lang="en-US" sz="1600" dirty="0"/>
              <a:t> </a:t>
            </a:r>
            <a:r>
              <a:rPr lang="en-US" sz="1600" dirty="0" err="1"/>
              <a:t>làm</a:t>
            </a:r>
            <a:r>
              <a:rPr lang="en-US" sz="1600" dirty="0"/>
              <a:t> </a:t>
            </a:r>
            <a:r>
              <a:rPr lang="en-US" sz="1600" dirty="0" err="1"/>
              <a:t>rõ</a:t>
            </a:r>
            <a:r>
              <a:rPr lang="en-US" sz="1600" dirty="0"/>
              <a:t> </a:t>
            </a:r>
            <a:r>
              <a:rPr lang="en-US" sz="1600" dirty="0" err="1"/>
              <a:t>nội</a:t>
            </a:r>
            <a:r>
              <a:rPr lang="en-US" sz="1600" dirty="0"/>
              <a:t> dung </a:t>
            </a:r>
            <a:r>
              <a:rPr lang="en-US" sz="1600" dirty="0" err="1"/>
              <a:t>của</a:t>
            </a:r>
            <a:r>
              <a:rPr lang="en-US" sz="1600" dirty="0"/>
              <a:t> </a:t>
            </a:r>
            <a:r>
              <a:rPr lang="en-US" sz="1600" dirty="0" err="1"/>
              <a:t>nó</a:t>
            </a:r>
            <a:r>
              <a:rPr lang="en-US" sz="1600" dirty="0" smtClean="0"/>
              <a:t>.</a:t>
            </a:r>
          </a:p>
          <a:p>
            <a:endParaRPr lang="en-US" sz="1600" dirty="0" smtClean="0"/>
          </a:p>
          <a:p>
            <a:r>
              <a:rPr lang="en-US" sz="1600" u="sng" dirty="0" err="1" smtClean="0"/>
              <a:t>Thời</a:t>
            </a:r>
            <a:r>
              <a:rPr lang="en-US" sz="1600" u="sng" dirty="0" smtClean="0"/>
              <a:t> </a:t>
            </a:r>
            <a:r>
              <a:rPr lang="en-US" sz="1600" u="sng" dirty="0" err="1" smtClean="0"/>
              <a:t>gian</a:t>
            </a:r>
            <a:r>
              <a:rPr lang="en-US" sz="1600" u="sng" dirty="0" smtClean="0"/>
              <a:t>:</a:t>
            </a:r>
            <a:r>
              <a:rPr lang="en-US" sz="1600" dirty="0" smtClean="0"/>
              <a:t> </a:t>
            </a:r>
            <a:r>
              <a:rPr lang="en-US" sz="1600" dirty="0" err="1" smtClean="0"/>
              <a:t>Toàn</a:t>
            </a:r>
            <a:r>
              <a:rPr lang="en-US" sz="1600" dirty="0" smtClean="0"/>
              <a:t> </a:t>
            </a:r>
            <a:r>
              <a:rPr lang="en-US" sz="1600" dirty="0" err="1"/>
              <a:t>bộ</a:t>
            </a:r>
            <a:r>
              <a:rPr lang="en-US" sz="1600" dirty="0"/>
              <a:t> </a:t>
            </a:r>
            <a:r>
              <a:rPr lang="en-US" sz="1600" dirty="0" err="1" smtClean="0"/>
              <a:t>bước</a:t>
            </a:r>
            <a:r>
              <a:rPr lang="en-US" sz="1600" dirty="0" smtClean="0"/>
              <a:t> 1 </a:t>
            </a:r>
            <a:r>
              <a:rPr lang="en-US" sz="1600" dirty="0" err="1"/>
              <a:t>có</a:t>
            </a:r>
            <a:r>
              <a:rPr lang="en-US" sz="1600" dirty="0"/>
              <a:t> </a:t>
            </a:r>
            <a:r>
              <a:rPr lang="en-US" sz="1600" dirty="0" err="1"/>
              <a:t>thể</a:t>
            </a:r>
            <a:r>
              <a:rPr lang="en-US" sz="1600" dirty="0"/>
              <a:t> </a:t>
            </a:r>
            <a:r>
              <a:rPr lang="en-US" sz="1600" dirty="0" err="1"/>
              <a:t>thực</a:t>
            </a:r>
            <a:r>
              <a:rPr lang="en-US" sz="1600" dirty="0"/>
              <a:t> </a:t>
            </a:r>
            <a:r>
              <a:rPr lang="en-US" sz="1600" dirty="0" err="1"/>
              <a:t>hiện</a:t>
            </a:r>
            <a:r>
              <a:rPr lang="en-US" sz="1600" dirty="0"/>
              <a:t> </a:t>
            </a:r>
            <a:r>
              <a:rPr lang="en-US" sz="1600" dirty="0" err="1"/>
              <a:t>trong</a:t>
            </a:r>
            <a:r>
              <a:rPr lang="en-US" sz="1600" dirty="0"/>
              <a:t> </a:t>
            </a:r>
            <a:r>
              <a:rPr lang="en-US" sz="1600" dirty="0" smtClean="0"/>
              <a:t>1 </a:t>
            </a:r>
            <a:r>
              <a:rPr lang="en-US" sz="1600" dirty="0" err="1"/>
              <a:t>tuần</a:t>
            </a:r>
            <a:r>
              <a:rPr lang="en-US" sz="1600" dirty="0"/>
              <a:t>. </a:t>
            </a:r>
            <a:br>
              <a:rPr lang="en-US" sz="1600" dirty="0"/>
            </a:br>
            <a:r>
              <a:rPr lang="en-US" sz="1600" dirty="0"/>
              <a:t/>
            </a:r>
            <a:br>
              <a:rPr lang="en-US" sz="1600" dirty="0"/>
            </a:br>
            <a:r>
              <a:rPr lang="en-US" sz="1600" dirty="0"/>
              <a:t/>
            </a:r>
            <a:br>
              <a:rPr lang="en-US" sz="1600" dirty="0"/>
            </a:br>
            <a:r>
              <a:rPr lang="en-US" sz="1600" dirty="0"/>
              <a:t> </a:t>
            </a:r>
            <a:endParaRPr lang="en-US" sz="1600" dirty="0" smtClean="0"/>
          </a:p>
          <a:p>
            <a:r>
              <a:rPr lang="en-US" sz="1600" dirty="0" err="1" smtClean="0"/>
              <a:t>Ví</a:t>
            </a:r>
            <a:r>
              <a:rPr lang="en-US" sz="1600" dirty="0" smtClean="0"/>
              <a:t> </a:t>
            </a:r>
            <a:r>
              <a:rPr lang="en-US" sz="1600" dirty="0" err="1" smtClean="0"/>
              <a:t>dụ</a:t>
            </a:r>
            <a:r>
              <a:rPr lang="en-US" sz="1600" dirty="0" smtClean="0"/>
              <a:t>: Google</a:t>
            </a:r>
          </a:p>
          <a:p>
            <a:endParaRPr lang="en-US" dirty="0"/>
          </a:p>
        </p:txBody>
      </p:sp>
    </p:spTree>
    <p:extLst>
      <p:ext uri="{BB962C8B-B14F-4D97-AF65-F5344CB8AC3E}">
        <p14:creationId xmlns:p14="http://schemas.microsoft.com/office/powerpoint/2010/main" val="32790547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94638" y="1128415"/>
            <a:ext cx="8845336" cy="523220"/>
          </a:xfrm>
          <a:prstGeom prst="rect">
            <a:avLst/>
          </a:prstGeom>
          <a:noFill/>
        </p:spPr>
        <p:txBody>
          <a:bodyPr wrap="square" rtlCol="0">
            <a:spAutoFit/>
          </a:bodyPr>
          <a:lstStyle/>
          <a:p>
            <a:r>
              <a:rPr lang="en-US" dirty="0" err="1" smtClean="0"/>
              <a:t>Ví</a:t>
            </a:r>
            <a:r>
              <a:rPr lang="en-US" dirty="0" smtClean="0"/>
              <a:t> </a:t>
            </a:r>
            <a:r>
              <a:rPr lang="en-US" dirty="0" err="1" smtClean="0"/>
              <a:t>dụ</a:t>
            </a:r>
            <a:r>
              <a:rPr lang="en-US" dirty="0" smtClean="0"/>
              <a:t>: Google</a:t>
            </a:r>
          </a:p>
          <a:p>
            <a:endParaRPr lang="en-US" dirty="0"/>
          </a:p>
        </p:txBody>
      </p:sp>
      <p:pic>
        <p:nvPicPr>
          <p:cNvPr id="2050" name="Picture 2" descr="2665961586_ea4467b9e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128415"/>
            <a:ext cx="3966538" cy="529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244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94638" y="1128415"/>
            <a:ext cx="8845336" cy="3754874"/>
          </a:xfrm>
          <a:prstGeom prst="rect">
            <a:avLst/>
          </a:prstGeom>
          <a:noFill/>
        </p:spPr>
        <p:txBody>
          <a:bodyPr wrap="square" rtlCol="0">
            <a:spAutoFit/>
          </a:bodyPr>
          <a:lstStyle/>
          <a:p>
            <a:r>
              <a:rPr lang="en-US" sz="1600" b="1" dirty="0" err="1" smtClean="0"/>
              <a:t>Bước</a:t>
            </a:r>
            <a:r>
              <a:rPr lang="en-US" sz="1600" b="1" dirty="0" smtClean="0"/>
              <a:t> 2: Strategy</a:t>
            </a:r>
          </a:p>
          <a:p>
            <a:endParaRPr lang="en-US" sz="1600" b="1" dirty="0"/>
          </a:p>
          <a:p>
            <a:r>
              <a:rPr lang="en-US" sz="1600" dirty="0"/>
              <a:t>Sau </a:t>
            </a:r>
            <a:r>
              <a:rPr lang="en-US" sz="1600" dirty="0" err="1"/>
              <a:t>khi</a:t>
            </a:r>
            <a:r>
              <a:rPr lang="en-US" sz="1600" dirty="0"/>
              <a:t> </a:t>
            </a:r>
            <a:r>
              <a:rPr lang="en-US" sz="1600" dirty="0" err="1"/>
              <a:t>doanh</a:t>
            </a:r>
            <a:r>
              <a:rPr lang="en-US" sz="1600" dirty="0"/>
              <a:t> </a:t>
            </a:r>
            <a:r>
              <a:rPr lang="en-US" sz="1600" dirty="0" err="1"/>
              <a:t>nghiệp</a:t>
            </a:r>
            <a:r>
              <a:rPr lang="en-US" sz="1600" dirty="0"/>
              <a:t> </a:t>
            </a:r>
            <a:r>
              <a:rPr lang="en-US" sz="1600" dirty="0" err="1"/>
              <a:t>đã</a:t>
            </a:r>
            <a:r>
              <a:rPr lang="en-US" sz="1600" dirty="0"/>
              <a:t> </a:t>
            </a:r>
            <a:r>
              <a:rPr lang="en-US" sz="1600" dirty="0" err="1"/>
              <a:t>xác</a:t>
            </a:r>
            <a:r>
              <a:rPr lang="en-US" sz="1600" dirty="0"/>
              <a:t> </a:t>
            </a:r>
            <a:r>
              <a:rPr lang="en-US" sz="1600" dirty="0" err="1"/>
              <a:t>định</a:t>
            </a:r>
            <a:r>
              <a:rPr lang="en-US" sz="1600" dirty="0"/>
              <a:t> </a:t>
            </a:r>
            <a:r>
              <a:rPr lang="en-US" sz="1600" dirty="0" err="1"/>
              <a:t>được</a:t>
            </a:r>
            <a:r>
              <a:rPr lang="en-US" sz="1600" dirty="0"/>
              <a:t> mission, vision, core values, goals </a:t>
            </a:r>
            <a:r>
              <a:rPr lang="en-US" sz="1600" dirty="0" err="1"/>
              <a:t>của</a:t>
            </a:r>
            <a:r>
              <a:rPr lang="en-US" sz="1600" dirty="0"/>
              <a:t> </a:t>
            </a:r>
            <a:r>
              <a:rPr lang="en-US" sz="1600" dirty="0" err="1"/>
              <a:t>mình</a:t>
            </a:r>
            <a:r>
              <a:rPr lang="en-US" sz="1600" dirty="0"/>
              <a:t>; </a:t>
            </a:r>
            <a:r>
              <a:rPr lang="en-US" sz="1600" dirty="0" err="1"/>
              <a:t>bước</a:t>
            </a:r>
            <a:r>
              <a:rPr lang="en-US" sz="1600" dirty="0"/>
              <a:t> </a:t>
            </a:r>
            <a:r>
              <a:rPr lang="en-US" sz="1600" dirty="0" err="1"/>
              <a:t>tiếp</a:t>
            </a:r>
            <a:r>
              <a:rPr lang="en-US" sz="1600" dirty="0"/>
              <a:t> </a:t>
            </a:r>
            <a:r>
              <a:rPr lang="en-US" sz="1600" dirty="0" err="1"/>
              <a:t>theo</a:t>
            </a:r>
            <a:r>
              <a:rPr lang="en-US" sz="1600" dirty="0"/>
              <a:t>, </a:t>
            </a:r>
            <a:r>
              <a:rPr lang="en-US" sz="1600" dirty="0" err="1"/>
              <a:t>doanh</a:t>
            </a:r>
            <a:r>
              <a:rPr lang="en-US" sz="1600" dirty="0"/>
              <a:t> </a:t>
            </a:r>
            <a:r>
              <a:rPr lang="en-US" sz="1600" dirty="0" err="1"/>
              <a:t>nghiệp</a:t>
            </a:r>
            <a:r>
              <a:rPr lang="en-US" sz="1600" dirty="0"/>
              <a:t> </a:t>
            </a:r>
            <a:r>
              <a:rPr lang="en-US" sz="1600" dirty="0" err="1"/>
              <a:t>sẽ</a:t>
            </a:r>
            <a:r>
              <a:rPr lang="en-US" sz="1600" dirty="0"/>
              <a:t> </a:t>
            </a:r>
            <a:r>
              <a:rPr lang="en-US" sz="1600" dirty="0" err="1"/>
              <a:t>thực</a:t>
            </a:r>
            <a:r>
              <a:rPr lang="en-US" sz="1600" dirty="0"/>
              <a:t> </a:t>
            </a:r>
            <a:r>
              <a:rPr lang="en-US" sz="1600" dirty="0" err="1"/>
              <a:t>hiện</a:t>
            </a:r>
            <a:r>
              <a:rPr lang="en-US" sz="1600" dirty="0"/>
              <a:t> </a:t>
            </a:r>
            <a:r>
              <a:rPr lang="en-US" sz="1600" dirty="0" err="1"/>
              <a:t>việc</a:t>
            </a:r>
            <a:r>
              <a:rPr lang="en-US" sz="1600" dirty="0"/>
              <a:t> </a:t>
            </a:r>
            <a:r>
              <a:rPr lang="en-US" sz="1600" dirty="0" err="1"/>
              <a:t>xác</a:t>
            </a:r>
            <a:r>
              <a:rPr lang="en-US" sz="1600" dirty="0"/>
              <a:t> </a:t>
            </a:r>
            <a:r>
              <a:rPr lang="en-US" sz="1600" dirty="0" err="1"/>
              <a:t>định</a:t>
            </a:r>
            <a:r>
              <a:rPr lang="en-US" sz="1600" dirty="0"/>
              <a:t> </a:t>
            </a:r>
            <a:r>
              <a:rPr lang="en-US" sz="1600" dirty="0" err="1"/>
              <a:t>các</a:t>
            </a:r>
            <a:r>
              <a:rPr lang="en-US" sz="1600" dirty="0"/>
              <a:t> </a:t>
            </a:r>
            <a:r>
              <a:rPr lang="en-US" sz="1600" dirty="0" err="1"/>
              <a:t>chiến</a:t>
            </a:r>
            <a:r>
              <a:rPr lang="en-US" sz="1600" dirty="0"/>
              <a:t> </a:t>
            </a:r>
            <a:r>
              <a:rPr lang="en-US" sz="1600" dirty="0" err="1"/>
              <a:t>lược</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thực</a:t>
            </a:r>
            <a:r>
              <a:rPr lang="en-US" sz="1600" dirty="0"/>
              <a:t> </a:t>
            </a:r>
            <a:r>
              <a:rPr lang="en-US" sz="1600" dirty="0" err="1"/>
              <a:t>hiện</a:t>
            </a:r>
            <a:r>
              <a:rPr lang="en-US" sz="1600" dirty="0"/>
              <a:t> </a:t>
            </a:r>
            <a:r>
              <a:rPr lang="en-US" sz="1600" dirty="0" err="1"/>
              <a:t>được</a:t>
            </a:r>
            <a:r>
              <a:rPr lang="en-US" sz="1600" dirty="0"/>
              <a:t> mission, vision </a:t>
            </a:r>
            <a:r>
              <a:rPr lang="en-US" sz="1600" dirty="0" err="1"/>
              <a:t>đó</a:t>
            </a:r>
            <a:r>
              <a:rPr lang="en-US" sz="1600" dirty="0"/>
              <a:t>.</a:t>
            </a:r>
            <a:br>
              <a:rPr lang="en-US" sz="1600" dirty="0"/>
            </a:br>
            <a:r>
              <a:rPr lang="en-US" sz="1600" dirty="0"/>
              <a:t/>
            </a:r>
            <a:br>
              <a:rPr lang="en-US" sz="1600" dirty="0"/>
            </a:br>
            <a:r>
              <a:rPr lang="en-US" sz="1600" dirty="0" err="1"/>
              <a:t>Thông</a:t>
            </a:r>
            <a:r>
              <a:rPr lang="en-US" sz="1600" dirty="0"/>
              <a:t> </a:t>
            </a:r>
            <a:r>
              <a:rPr lang="en-US" sz="1600" dirty="0" err="1"/>
              <a:t>thường</a:t>
            </a:r>
            <a:r>
              <a:rPr lang="en-US" sz="1600" dirty="0"/>
              <a:t>, </a:t>
            </a:r>
            <a:r>
              <a:rPr lang="en-US" sz="1600" dirty="0" err="1"/>
              <a:t>một</a:t>
            </a:r>
            <a:r>
              <a:rPr lang="en-US" sz="1600" dirty="0"/>
              <a:t> </a:t>
            </a:r>
            <a:r>
              <a:rPr lang="en-US" sz="1600" dirty="0" err="1"/>
              <a:t>doanh</a:t>
            </a:r>
            <a:r>
              <a:rPr lang="en-US" sz="1600" dirty="0"/>
              <a:t> </a:t>
            </a:r>
            <a:r>
              <a:rPr lang="en-US" sz="1600" dirty="0" err="1"/>
              <a:t>nghiệp</a:t>
            </a:r>
            <a:r>
              <a:rPr lang="en-US" sz="1600" dirty="0"/>
              <a:t> </a:t>
            </a:r>
            <a:r>
              <a:rPr lang="en-US" sz="1600" dirty="0" err="1"/>
              <a:t>sẽ</a:t>
            </a:r>
            <a:r>
              <a:rPr lang="en-US" sz="1600" dirty="0"/>
              <a:t> </a:t>
            </a:r>
            <a:r>
              <a:rPr lang="en-US" sz="1600" dirty="0" err="1"/>
              <a:t>có</a:t>
            </a:r>
            <a:r>
              <a:rPr lang="en-US" sz="1600" dirty="0"/>
              <a:t> </a:t>
            </a:r>
            <a:r>
              <a:rPr lang="en-US" sz="1600" dirty="0" err="1"/>
              <a:t>từ</a:t>
            </a:r>
            <a:r>
              <a:rPr lang="en-US" sz="1600" dirty="0"/>
              <a:t> 3 </a:t>
            </a:r>
            <a:r>
              <a:rPr lang="en-US" sz="1600" dirty="0" err="1"/>
              <a:t>đến</a:t>
            </a:r>
            <a:r>
              <a:rPr lang="en-US" sz="1600" dirty="0"/>
              <a:t> 5 </a:t>
            </a:r>
            <a:r>
              <a:rPr lang="en-US" sz="1600" dirty="0" err="1"/>
              <a:t>chiến</a:t>
            </a:r>
            <a:r>
              <a:rPr lang="en-US" sz="1600" dirty="0"/>
              <a:t> </a:t>
            </a:r>
            <a:r>
              <a:rPr lang="en-US" sz="1600" dirty="0" err="1"/>
              <a:t>lược</a:t>
            </a:r>
            <a:r>
              <a:rPr lang="en-US" sz="1600" dirty="0"/>
              <a:t> </a:t>
            </a:r>
            <a:r>
              <a:rPr lang="en-US" sz="1600" dirty="0" err="1"/>
              <a:t>trung</a:t>
            </a:r>
            <a:r>
              <a:rPr lang="en-US" sz="1600" dirty="0"/>
              <a:t> </a:t>
            </a:r>
            <a:r>
              <a:rPr lang="en-US" sz="1600" dirty="0" err="1"/>
              <a:t>hạn</a:t>
            </a:r>
            <a:r>
              <a:rPr lang="en-US" sz="1600" dirty="0"/>
              <a:t> (2-4 </a:t>
            </a:r>
            <a:r>
              <a:rPr lang="en-US" sz="1600" dirty="0" err="1"/>
              <a:t>năm</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thực</a:t>
            </a:r>
            <a:r>
              <a:rPr lang="en-US" sz="1600" dirty="0"/>
              <a:t> </a:t>
            </a:r>
            <a:r>
              <a:rPr lang="en-US" sz="1600" dirty="0" err="1"/>
              <a:t>hiện</a:t>
            </a:r>
            <a:r>
              <a:rPr lang="en-US" sz="1600" dirty="0"/>
              <a:t> </a:t>
            </a:r>
            <a:r>
              <a:rPr lang="en-US" sz="1600" dirty="0" err="1"/>
              <a:t>được</a:t>
            </a:r>
            <a:r>
              <a:rPr lang="en-US" sz="1600" dirty="0"/>
              <a:t> </a:t>
            </a:r>
            <a:r>
              <a:rPr lang="en-US" sz="1600" dirty="0" err="1"/>
              <a:t>những</a:t>
            </a:r>
            <a:r>
              <a:rPr lang="en-US" sz="1600" dirty="0"/>
              <a:t> </a:t>
            </a:r>
            <a:r>
              <a:rPr lang="en-US" sz="1600" dirty="0" err="1"/>
              <a:t>điều</a:t>
            </a:r>
            <a:r>
              <a:rPr lang="en-US" sz="1600" dirty="0"/>
              <a:t> </a:t>
            </a:r>
            <a:r>
              <a:rPr lang="en-US" sz="1600" dirty="0" err="1"/>
              <a:t>đã</a:t>
            </a:r>
            <a:r>
              <a:rPr lang="en-US" sz="1600" dirty="0"/>
              <a:t> </a:t>
            </a:r>
            <a:r>
              <a:rPr lang="en-US" sz="1600" dirty="0" err="1"/>
              <a:t>nêu</a:t>
            </a:r>
            <a:r>
              <a:rPr lang="en-US" sz="1600" dirty="0"/>
              <a:t> </a:t>
            </a:r>
            <a:r>
              <a:rPr lang="en-US" sz="1600" dirty="0" err="1"/>
              <a:t>trong</a:t>
            </a:r>
            <a:r>
              <a:rPr lang="en-US" sz="1600" dirty="0"/>
              <a:t> </a:t>
            </a:r>
            <a:r>
              <a:rPr lang="en-US" sz="1600" dirty="0" err="1"/>
              <a:t>tầm</a:t>
            </a:r>
            <a:r>
              <a:rPr lang="en-US" sz="1600" dirty="0"/>
              <a:t> </a:t>
            </a:r>
            <a:r>
              <a:rPr lang="en-US" sz="1600" dirty="0" err="1"/>
              <a:t>nhìn</a:t>
            </a:r>
            <a:r>
              <a:rPr lang="en-US" sz="1600" dirty="0"/>
              <a:t> </a:t>
            </a:r>
            <a:r>
              <a:rPr lang="en-US" sz="1600" dirty="0" err="1"/>
              <a:t>và</a:t>
            </a:r>
            <a:r>
              <a:rPr lang="en-US" sz="1600" dirty="0"/>
              <a:t> </a:t>
            </a:r>
            <a:r>
              <a:rPr lang="en-US" sz="1600" dirty="0" err="1"/>
              <a:t>sứ</a:t>
            </a:r>
            <a:r>
              <a:rPr lang="en-US" sz="1600" dirty="0"/>
              <a:t> </a:t>
            </a:r>
            <a:r>
              <a:rPr lang="en-US" sz="1600" dirty="0" err="1"/>
              <a:t>mệnh</a:t>
            </a:r>
            <a:r>
              <a:rPr lang="en-US" sz="1600" dirty="0"/>
              <a:t> </a:t>
            </a:r>
            <a:r>
              <a:rPr lang="en-US" sz="1600" dirty="0" err="1"/>
              <a:t>của</a:t>
            </a:r>
            <a:r>
              <a:rPr lang="en-US" sz="1600" dirty="0"/>
              <a:t> </a:t>
            </a:r>
            <a:r>
              <a:rPr lang="en-US" sz="1600" dirty="0" err="1"/>
              <a:t>mình</a:t>
            </a:r>
            <a:r>
              <a:rPr lang="en-US" sz="1600" dirty="0"/>
              <a:t>. </a:t>
            </a:r>
            <a:br>
              <a:rPr lang="en-US" sz="1600" dirty="0"/>
            </a:br>
            <a:r>
              <a:rPr lang="en-US" sz="1600" dirty="0"/>
              <a:t/>
            </a:r>
            <a:br>
              <a:rPr lang="en-US" sz="1600" dirty="0"/>
            </a:br>
            <a:r>
              <a:rPr lang="en-US" sz="1600" dirty="0" err="1"/>
              <a:t>Ngoài</a:t>
            </a:r>
            <a:r>
              <a:rPr lang="en-US" sz="1600" dirty="0"/>
              <a:t> </a:t>
            </a:r>
            <a:r>
              <a:rPr lang="en-US" sz="1600" dirty="0" err="1"/>
              <a:t>ra</a:t>
            </a:r>
            <a:r>
              <a:rPr lang="en-US" sz="1600" dirty="0"/>
              <a:t>, </a:t>
            </a:r>
            <a:r>
              <a:rPr lang="en-US" sz="1600" dirty="0" err="1"/>
              <a:t>chiến</a:t>
            </a:r>
            <a:r>
              <a:rPr lang="en-US" sz="1600" dirty="0"/>
              <a:t> </a:t>
            </a:r>
            <a:r>
              <a:rPr lang="en-US" sz="1600" dirty="0" err="1"/>
              <a:t>lược</a:t>
            </a:r>
            <a:r>
              <a:rPr lang="en-US" sz="1600" dirty="0"/>
              <a:t> </a:t>
            </a:r>
            <a:r>
              <a:rPr lang="en-US" sz="1600" dirty="0" err="1"/>
              <a:t>của</a:t>
            </a:r>
            <a:r>
              <a:rPr lang="en-US" sz="1600" dirty="0"/>
              <a:t> </a:t>
            </a:r>
            <a:r>
              <a:rPr lang="en-US" sz="1600" dirty="0" err="1"/>
              <a:t>doanh</a:t>
            </a:r>
            <a:r>
              <a:rPr lang="en-US" sz="1600" dirty="0"/>
              <a:t> </a:t>
            </a:r>
            <a:r>
              <a:rPr lang="en-US" sz="1600" dirty="0" err="1"/>
              <a:t>nghiệp</a:t>
            </a:r>
            <a:r>
              <a:rPr lang="en-US" sz="1600" dirty="0"/>
              <a:t> </a:t>
            </a:r>
            <a:r>
              <a:rPr lang="en-US" sz="1600" dirty="0" err="1"/>
              <a:t>nên</a:t>
            </a:r>
            <a:r>
              <a:rPr lang="en-US" sz="1600" dirty="0"/>
              <a:t> </a:t>
            </a:r>
            <a:r>
              <a:rPr lang="en-US" sz="1600" dirty="0" err="1"/>
              <a:t>có</a:t>
            </a:r>
            <a:r>
              <a:rPr lang="en-US" sz="1600" dirty="0"/>
              <a:t> </a:t>
            </a:r>
            <a:r>
              <a:rPr lang="en-US" sz="1600" dirty="0" err="1"/>
              <a:t>điểm</a:t>
            </a:r>
            <a:r>
              <a:rPr lang="en-US" sz="1600" dirty="0"/>
              <a:t> </a:t>
            </a:r>
            <a:r>
              <a:rPr lang="en-US" sz="1600" dirty="0" err="1"/>
              <a:t>khác</a:t>
            </a:r>
            <a:r>
              <a:rPr lang="en-US" sz="1600" dirty="0"/>
              <a:t> </a:t>
            </a:r>
            <a:r>
              <a:rPr lang="en-US" sz="1600" dirty="0" err="1"/>
              <a:t>biệt</a:t>
            </a:r>
            <a:r>
              <a:rPr lang="en-US" sz="1600" dirty="0"/>
              <a:t> so </a:t>
            </a:r>
            <a:r>
              <a:rPr lang="en-US" sz="1600" dirty="0" err="1"/>
              <a:t>với</a:t>
            </a:r>
            <a:r>
              <a:rPr lang="en-US" sz="1600" dirty="0"/>
              <a:t> </a:t>
            </a:r>
            <a:r>
              <a:rPr lang="en-US" sz="1600" dirty="0" err="1"/>
              <a:t>các</a:t>
            </a:r>
            <a:r>
              <a:rPr lang="en-US" sz="1600" dirty="0"/>
              <a:t> </a:t>
            </a:r>
            <a:r>
              <a:rPr lang="en-US" sz="1600" dirty="0" err="1"/>
              <a:t>đối</a:t>
            </a:r>
            <a:r>
              <a:rPr lang="en-US" sz="1600" dirty="0"/>
              <a:t> </a:t>
            </a:r>
            <a:r>
              <a:rPr lang="en-US" sz="1600" dirty="0" err="1"/>
              <a:t>thủ</a:t>
            </a:r>
            <a:r>
              <a:rPr lang="en-US" sz="1600" dirty="0"/>
              <a:t> </a:t>
            </a:r>
            <a:r>
              <a:rPr lang="en-US" sz="1600" dirty="0" err="1"/>
              <a:t>cạnh</a:t>
            </a:r>
            <a:r>
              <a:rPr lang="en-US" sz="1600" dirty="0"/>
              <a:t> </a:t>
            </a:r>
            <a:r>
              <a:rPr lang="en-US" sz="1600" dirty="0" err="1"/>
              <a:t>tranh</a:t>
            </a:r>
            <a:r>
              <a:rPr lang="en-US" sz="1600" dirty="0"/>
              <a:t>.</a:t>
            </a:r>
            <a:br>
              <a:rPr lang="en-US" sz="1600" dirty="0"/>
            </a:br>
            <a:endParaRPr lang="en-US" sz="1600" dirty="0" smtClean="0"/>
          </a:p>
          <a:p>
            <a:r>
              <a:rPr lang="en-US" sz="1600" u="sng" dirty="0" err="1"/>
              <a:t>Thời</a:t>
            </a:r>
            <a:r>
              <a:rPr lang="en-US" sz="1600" u="sng" dirty="0"/>
              <a:t> </a:t>
            </a:r>
            <a:r>
              <a:rPr lang="en-US" sz="1600" u="sng" dirty="0" err="1"/>
              <a:t>gian</a:t>
            </a:r>
            <a:r>
              <a:rPr lang="en-US" sz="1600" u="sng" dirty="0"/>
              <a:t> </a:t>
            </a:r>
            <a:r>
              <a:rPr lang="en-US" sz="1600" dirty="0" err="1"/>
              <a:t>để</a:t>
            </a:r>
            <a:r>
              <a:rPr lang="en-US" sz="1600" dirty="0"/>
              <a:t> Executive Team </a:t>
            </a:r>
            <a:r>
              <a:rPr lang="en-US" sz="1600" dirty="0" err="1"/>
              <a:t>đưa</a:t>
            </a:r>
            <a:r>
              <a:rPr lang="en-US" sz="1600" dirty="0"/>
              <a:t> </a:t>
            </a:r>
            <a:r>
              <a:rPr lang="en-US" sz="1600" dirty="0" err="1"/>
              <a:t>ra</a:t>
            </a:r>
            <a:r>
              <a:rPr lang="en-US" sz="1600" dirty="0"/>
              <a:t> </a:t>
            </a:r>
            <a:r>
              <a:rPr lang="en-US" sz="1600" dirty="0" err="1"/>
              <a:t>chiến</a:t>
            </a:r>
            <a:r>
              <a:rPr lang="en-US" sz="1600" dirty="0"/>
              <a:t> </a:t>
            </a:r>
            <a:r>
              <a:rPr lang="en-US" sz="1600" dirty="0" err="1"/>
              <a:t>lược</a:t>
            </a:r>
            <a:r>
              <a:rPr lang="en-US" sz="1600" dirty="0"/>
              <a:t> </a:t>
            </a:r>
            <a:r>
              <a:rPr lang="en-US" sz="1600" dirty="0" err="1"/>
              <a:t>là</a:t>
            </a:r>
            <a:r>
              <a:rPr lang="en-US" sz="1600" dirty="0"/>
              <a:t> 1 </a:t>
            </a:r>
            <a:r>
              <a:rPr lang="en-US" sz="1600" dirty="0" err="1"/>
              <a:t>tuần</a:t>
            </a:r>
            <a:r>
              <a:rPr lang="en-US" sz="1600" dirty="0"/>
              <a:t>.</a:t>
            </a:r>
            <a:endParaRPr lang="en-US" sz="1600" b="1" dirty="0" smtClean="0"/>
          </a:p>
          <a:p>
            <a:endParaRPr lang="en-US" sz="1600" b="1" dirty="0"/>
          </a:p>
          <a:p>
            <a:endParaRPr lang="en-US" sz="1600" dirty="0" smtClean="0"/>
          </a:p>
          <a:p>
            <a:endParaRPr lang="en-US" dirty="0"/>
          </a:p>
        </p:txBody>
      </p:sp>
    </p:spTree>
    <p:extLst>
      <p:ext uri="{BB962C8B-B14F-4D97-AF65-F5344CB8AC3E}">
        <p14:creationId xmlns:p14="http://schemas.microsoft.com/office/powerpoint/2010/main" val="3286285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
            </a:r>
            <a:br>
              <a:rPr lang="en-US" sz="2000" dirty="0"/>
            </a:br>
            <a:r>
              <a:rPr lang="en-US" sz="2000" dirty="0" err="1" smtClean="0"/>
              <a:t>Chương</a:t>
            </a:r>
            <a:r>
              <a:rPr lang="en-US" sz="2000" dirty="0" smtClean="0"/>
              <a:t> 0: TỔNG QUAN VỀ THƯƠNG MẠI ĐIỆN TỬ (TMĐT)</a:t>
            </a:r>
            <a:br>
              <a:rPr lang="en-US" sz="2000" dirty="0" smtClean="0"/>
            </a:br>
            <a:endParaRPr lang="en-US" dirty="0"/>
          </a:p>
        </p:txBody>
      </p:sp>
      <p:sp>
        <p:nvSpPr>
          <p:cNvPr id="3" name="TextBox 2"/>
          <p:cNvSpPr txBox="1"/>
          <p:nvPr/>
        </p:nvSpPr>
        <p:spPr>
          <a:xfrm>
            <a:off x="296694" y="1524000"/>
            <a:ext cx="8313906" cy="2308324"/>
          </a:xfrm>
          <a:prstGeom prst="rect">
            <a:avLst/>
          </a:prstGeom>
          <a:noFill/>
        </p:spPr>
        <p:txBody>
          <a:bodyPr wrap="square" rtlCol="0">
            <a:spAutoFit/>
          </a:bodyPr>
          <a:lstStyle/>
          <a:p>
            <a:pPr marL="457200" indent="-457200">
              <a:lnSpc>
                <a:spcPct val="150000"/>
              </a:lnSpc>
              <a:buAutoNum type="arabicPeriod"/>
            </a:pPr>
            <a:r>
              <a:rPr lang="en-US" sz="2400" dirty="0" err="1" smtClean="0"/>
              <a:t>Các</a:t>
            </a:r>
            <a:r>
              <a:rPr lang="en-US" sz="2400" dirty="0" smtClean="0"/>
              <a:t> </a:t>
            </a:r>
            <a:r>
              <a:rPr lang="en-US" sz="2400" dirty="0" err="1" smtClean="0"/>
              <a:t>mô</a:t>
            </a:r>
            <a:r>
              <a:rPr lang="en-US" sz="2400" dirty="0" smtClean="0"/>
              <a:t> </a:t>
            </a:r>
            <a:r>
              <a:rPr lang="en-US" sz="2400" dirty="0" err="1" smtClean="0"/>
              <a:t>hình</a:t>
            </a:r>
            <a:r>
              <a:rPr lang="en-US" sz="2400" dirty="0" smtClean="0"/>
              <a:t> TMĐT</a:t>
            </a:r>
          </a:p>
          <a:p>
            <a:pPr marL="457200" indent="-457200">
              <a:lnSpc>
                <a:spcPct val="150000"/>
              </a:lnSpc>
              <a:buAutoNum type="arabicPeriod"/>
            </a:pPr>
            <a:r>
              <a:rPr lang="en-US" sz="2400" dirty="0" err="1" smtClean="0"/>
              <a:t>Lợi</a:t>
            </a:r>
            <a:r>
              <a:rPr lang="en-US" sz="2400" dirty="0" smtClean="0"/>
              <a:t> </a:t>
            </a:r>
            <a:r>
              <a:rPr lang="en-US" sz="2400" dirty="0" err="1" smtClean="0"/>
              <a:t>ích</a:t>
            </a:r>
            <a:r>
              <a:rPr lang="en-US" sz="2400" dirty="0" smtClean="0"/>
              <a:t> </a:t>
            </a:r>
            <a:r>
              <a:rPr lang="en-US" sz="2400" dirty="0" err="1" smtClean="0"/>
              <a:t>của</a:t>
            </a:r>
            <a:r>
              <a:rPr lang="en-US" sz="2400" dirty="0" smtClean="0"/>
              <a:t> TMĐT</a:t>
            </a:r>
          </a:p>
          <a:p>
            <a:pPr marL="457200" indent="-457200">
              <a:lnSpc>
                <a:spcPct val="150000"/>
              </a:lnSpc>
              <a:buAutoNum type="arabicPeriod"/>
            </a:pPr>
            <a:r>
              <a:rPr lang="en-US" sz="2400" dirty="0" err="1" smtClean="0"/>
              <a:t>Thách</a:t>
            </a:r>
            <a:r>
              <a:rPr lang="en-US" sz="2400" dirty="0" smtClean="0"/>
              <a:t> </a:t>
            </a:r>
            <a:r>
              <a:rPr lang="en-US" sz="2400" dirty="0" err="1" smtClean="0"/>
              <a:t>thức</a:t>
            </a:r>
            <a:r>
              <a:rPr lang="en-US" sz="2400" dirty="0" smtClean="0"/>
              <a:t> </a:t>
            </a:r>
            <a:r>
              <a:rPr lang="en-US" sz="2400" dirty="0" err="1" smtClean="0"/>
              <a:t>trong</a:t>
            </a:r>
            <a:r>
              <a:rPr lang="en-US" sz="2400" dirty="0" smtClean="0"/>
              <a:t> </a:t>
            </a:r>
            <a:r>
              <a:rPr lang="en-US" sz="2400" dirty="0" err="1" smtClean="0"/>
              <a:t>ứng</a:t>
            </a:r>
            <a:r>
              <a:rPr lang="en-US" sz="2400" dirty="0" smtClean="0"/>
              <a:t> </a:t>
            </a:r>
            <a:r>
              <a:rPr lang="en-US" sz="2400" dirty="0" err="1" smtClean="0"/>
              <a:t>dụng</a:t>
            </a:r>
            <a:r>
              <a:rPr lang="en-US" sz="2400" dirty="0" smtClean="0"/>
              <a:t> TMĐT</a:t>
            </a:r>
          </a:p>
          <a:p>
            <a:pPr marL="457200" indent="-457200">
              <a:lnSpc>
                <a:spcPct val="150000"/>
              </a:lnSpc>
              <a:buAutoNum type="arabicPeriod"/>
            </a:pPr>
            <a:r>
              <a:rPr lang="en-US" sz="2400" dirty="0" err="1" smtClean="0"/>
              <a:t>Định</a:t>
            </a:r>
            <a:r>
              <a:rPr lang="en-US" sz="2400" dirty="0" smtClean="0"/>
              <a:t> </a:t>
            </a:r>
            <a:r>
              <a:rPr lang="en-US" sz="2400" dirty="0" err="1" smtClean="0"/>
              <a:t>hướng</a:t>
            </a:r>
            <a:r>
              <a:rPr lang="en-US" sz="2400" dirty="0" smtClean="0"/>
              <a:t> </a:t>
            </a:r>
            <a:r>
              <a:rPr lang="en-US" sz="2400" dirty="0" err="1" smtClean="0"/>
              <a:t>nghề</a:t>
            </a:r>
            <a:r>
              <a:rPr lang="en-US" sz="2400" dirty="0" smtClean="0"/>
              <a:t> </a:t>
            </a:r>
            <a:r>
              <a:rPr lang="en-US" sz="2400" dirty="0" err="1" smtClean="0"/>
              <a:t>nghiệp</a:t>
            </a:r>
            <a:endParaRPr lang="en-US" sz="2400" dirty="0" smtClean="0"/>
          </a:p>
        </p:txBody>
      </p:sp>
    </p:spTree>
    <p:extLst>
      <p:ext uri="{BB962C8B-B14F-4D97-AF65-F5344CB8AC3E}">
        <p14:creationId xmlns:p14="http://schemas.microsoft.com/office/powerpoint/2010/main" val="6195141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94638" y="1128415"/>
            <a:ext cx="8845336" cy="5478423"/>
          </a:xfrm>
          <a:prstGeom prst="rect">
            <a:avLst/>
          </a:prstGeom>
          <a:noFill/>
        </p:spPr>
        <p:txBody>
          <a:bodyPr wrap="square" rtlCol="0">
            <a:spAutoFit/>
          </a:bodyPr>
          <a:lstStyle/>
          <a:p>
            <a:r>
              <a:rPr lang="en-US" sz="1600" b="1" dirty="0" err="1" smtClean="0"/>
              <a:t>Bước</a:t>
            </a:r>
            <a:r>
              <a:rPr lang="en-US" sz="1600" b="1" dirty="0" smtClean="0"/>
              <a:t> 3: </a:t>
            </a:r>
            <a:r>
              <a:rPr lang="en-US" sz="1600" b="1" dirty="0"/>
              <a:t>Objectives</a:t>
            </a:r>
            <a:endParaRPr lang="en-US" sz="1600" b="1" dirty="0" smtClean="0"/>
          </a:p>
          <a:p>
            <a:endParaRPr lang="en-US" sz="1600" b="1" dirty="0"/>
          </a:p>
          <a:p>
            <a:r>
              <a:rPr lang="en-US" sz="1600" dirty="0" err="1"/>
              <a:t>Để</a:t>
            </a:r>
            <a:r>
              <a:rPr lang="en-US" sz="1600" dirty="0"/>
              <a:t> </a:t>
            </a:r>
            <a:r>
              <a:rPr lang="en-US" sz="1600" dirty="0" err="1"/>
              <a:t>đạt</a:t>
            </a:r>
            <a:r>
              <a:rPr lang="en-US" sz="1600" dirty="0"/>
              <a:t> </a:t>
            </a:r>
            <a:r>
              <a:rPr lang="en-US" sz="1600" dirty="0" err="1"/>
              <a:t>được</a:t>
            </a:r>
            <a:r>
              <a:rPr lang="en-US" sz="1600" dirty="0"/>
              <a:t> </a:t>
            </a:r>
            <a:r>
              <a:rPr lang="en-US" sz="1600" dirty="0" err="1"/>
              <a:t>các</a:t>
            </a:r>
            <a:r>
              <a:rPr lang="en-US" sz="1600" dirty="0"/>
              <a:t> </a:t>
            </a:r>
            <a:r>
              <a:rPr lang="en-US" sz="1600" dirty="0" err="1"/>
              <a:t>chiến</a:t>
            </a:r>
            <a:r>
              <a:rPr lang="en-US" sz="1600" dirty="0"/>
              <a:t> </a:t>
            </a:r>
            <a:r>
              <a:rPr lang="en-US" sz="1600" dirty="0" err="1"/>
              <a:t>lược</a:t>
            </a:r>
            <a:r>
              <a:rPr lang="en-US" sz="1600" dirty="0"/>
              <a:t> </a:t>
            </a:r>
            <a:r>
              <a:rPr lang="en-US" sz="1600" dirty="0" err="1"/>
              <a:t>trên</a:t>
            </a:r>
            <a:r>
              <a:rPr lang="en-US" sz="1600" dirty="0"/>
              <a:t>, </a:t>
            </a:r>
            <a:r>
              <a:rPr lang="en-US" sz="1600" dirty="0" err="1"/>
              <a:t>doanh</a:t>
            </a:r>
            <a:r>
              <a:rPr lang="en-US" sz="1600" dirty="0"/>
              <a:t> </a:t>
            </a:r>
            <a:r>
              <a:rPr lang="en-US" sz="1600" dirty="0" err="1"/>
              <a:t>nghiệp</a:t>
            </a:r>
            <a:r>
              <a:rPr lang="en-US" sz="1600" dirty="0"/>
              <a:t> </a:t>
            </a:r>
            <a:r>
              <a:rPr lang="en-US" sz="1600" dirty="0" err="1"/>
              <a:t>cần</a:t>
            </a:r>
            <a:r>
              <a:rPr lang="en-US" sz="1600" dirty="0"/>
              <a:t> </a:t>
            </a:r>
            <a:r>
              <a:rPr lang="en-US" sz="1600" dirty="0" err="1"/>
              <a:t>phải</a:t>
            </a:r>
            <a:r>
              <a:rPr lang="en-US" sz="1600" dirty="0"/>
              <a:t> </a:t>
            </a:r>
            <a:r>
              <a:rPr lang="en-US" sz="1600" dirty="0" err="1"/>
              <a:t>đạt</a:t>
            </a:r>
            <a:r>
              <a:rPr lang="en-US" sz="1600" dirty="0"/>
              <a:t> </a:t>
            </a:r>
            <a:r>
              <a:rPr lang="en-US" sz="1600" dirty="0" err="1"/>
              <a:t>được</a:t>
            </a:r>
            <a:r>
              <a:rPr lang="en-US" sz="1600" dirty="0"/>
              <a:t> </a:t>
            </a:r>
            <a:r>
              <a:rPr lang="en-US" sz="1600" dirty="0" err="1"/>
              <a:t>những</a:t>
            </a:r>
            <a:r>
              <a:rPr lang="en-US" sz="1600" dirty="0"/>
              <a:t> </a:t>
            </a:r>
            <a:r>
              <a:rPr lang="en-US" sz="1600" dirty="0" err="1" smtClean="0"/>
              <a:t>mục</a:t>
            </a:r>
            <a:r>
              <a:rPr lang="en-US" sz="1600" dirty="0" smtClean="0"/>
              <a:t> </a:t>
            </a:r>
            <a:r>
              <a:rPr lang="en-US" sz="1600" dirty="0" err="1" smtClean="0"/>
              <a:t>tiêu</a:t>
            </a:r>
            <a:r>
              <a:rPr lang="en-US" sz="1600" dirty="0" smtClean="0"/>
              <a:t> </a:t>
            </a:r>
            <a:r>
              <a:rPr lang="en-US" sz="1600" dirty="0" err="1"/>
              <a:t>gì</a:t>
            </a:r>
            <a:r>
              <a:rPr lang="en-US" sz="1600" dirty="0"/>
              <a:t> ? </a:t>
            </a:r>
            <a:endParaRPr lang="en-US" sz="1600" dirty="0" smtClean="0"/>
          </a:p>
          <a:p>
            <a:r>
              <a:rPr lang="en-US" sz="1600" dirty="0"/>
              <a:t/>
            </a:r>
            <a:br>
              <a:rPr lang="en-US" sz="1600" dirty="0"/>
            </a:br>
            <a:r>
              <a:rPr lang="en-US" sz="1600" dirty="0" err="1"/>
              <a:t>Ví</a:t>
            </a:r>
            <a:r>
              <a:rPr lang="en-US" sz="1600" dirty="0"/>
              <a:t> </a:t>
            </a:r>
            <a:r>
              <a:rPr lang="en-US" sz="1600" dirty="0" err="1" smtClean="0"/>
              <a:t>dụ</a:t>
            </a:r>
            <a:r>
              <a:rPr lang="en-US" sz="1600" dirty="0" smtClean="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thực</a:t>
            </a:r>
            <a:r>
              <a:rPr lang="en-US" sz="1600" dirty="0"/>
              <a:t> </a:t>
            </a:r>
            <a:r>
              <a:rPr lang="en-US" sz="1600" dirty="0" err="1"/>
              <a:t>hiện</a:t>
            </a:r>
            <a:r>
              <a:rPr lang="en-US" sz="1600" dirty="0"/>
              <a:t> </a:t>
            </a:r>
            <a:r>
              <a:rPr lang="en-US" sz="1600" dirty="0" err="1"/>
              <a:t>được</a:t>
            </a:r>
            <a:r>
              <a:rPr lang="en-US" sz="1600" dirty="0"/>
              <a:t> </a:t>
            </a:r>
            <a:r>
              <a:rPr lang="en-US" sz="1600" dirty="0" err="1"/>
              <a:t>chiến</a:t>
            </a:r>
            <a:r>
              <a:rPr lang="en-US" sz="1600" dirty="0"/>
              <a:t> </a:t>
            </a:r>
            <a:r>
              <a:rPr lang="en-US" sz="1600" dirty="0" err="1"/>
              <a:t>lược</a:t>
            </a:r>
            <a:r>
              <a:rPr lang="en-US" sz="1600" dirty="0"/>
              <a:t> "</a:t>
            </a:r>
            <a:r>
              <a:rPr lang="en-US" sz="1600" dirty="0" err="1"/>
              <a:t>Chất</a:t>
            </a:r>
            <a:r>
              <a:rPr lang="en-US" sz="1600" dirty="0"/>
              <a:t> </a:t>
            </a:r>
            <a:r>
              <a:rPr lang="en-US" sz="1600" dirty="0" err="1"/>
              <a:t>lượng</a:t>
            </a:r>
            <a:r>
              <a:rPr lang="en-US" sz="1600" dirty="0"/>
              <a:t> </a:t>
            </a:r>
            <a:r>
              <a:rPr lang="en-US" sz="1600" dirty="0" err="1"/>
              <a:t>đào</a:t>
            </a:r>
            <a:r>
              <a:rPr lang="en-US" sz="1600" dirty="0"/>
              <a:t> </a:t>
            </a:r>
            <a:r>
              <a:rPr lang="en-US" sz="1600" dirty="0" err="1"/>
              <a:t>tạo</a:t>
            </a:r>
            <a:r>
              <a:rPr lang="en-US" sz="1600" dirty="0"/>
              <a:t> </a:t>
            </a:r>
            <a:r>
              <a:rPr lang="en-US" sz="1600" dirty="0" err="1"/>
              <a:t>hiệu</a:t>
            </a:r>
            <a:r>
              <a:rPr lang="en-US" sz="1600" dirty="0"/>
              <a:t> </a:t>
            </a:r>
            <a:r>
              <a:rPr lang="en-US" sz="1600" dirty="0" err="1"/>
              <a:t>quả</a:t>
            </a:r>
            <a:r>
              <a:rPr lang="en-US" sz="1600" dirty="0"/>
              <a:t>", </a:t>
            </a:r>
            <a:r>
              <a:rPr lang="en-US" sz="1600" dirty="0" err="1"/>
              <a:t>đơn</a:t>
            </a:r>
            <a:r>
              <a:rPr lang="en-US" sz="1600" dirty="0"/>
              <a:t> </a:t>
            </a:r>
            <a:r>
              <a:rPr lang="en-US" sz="1600" dirty="0" err="1"/>
              <a:t>vị</a:t>
            </a:r>
            <a:r>
              <a:rPr lang="en-US" sz="1600" dirty="0"/>
              <a:t> </a:t>
            </a:r>
            <a:r>
              <a:rPr lang="en-US" sz="1600" dirty="0" err="1"/>
              <a:t>đào</a:t>
            </a:r>
            <a:r>
              <a:rPr lang="en-US" sz="1600" dirty="0"/>
              <a:t> </a:t>
            </a:r>
            <a:r>
              <a:rPr lang="en-US" sz="1600" dirty="0" err="1"/>
              <a:t>tạo</a:t>
            </a:r>
            <a:r>
              <a:rPr lang="en-US" sz="1600" dirty="0"/>
              <a:t> </a:t>
            </a:r>
            <a:r>
              <a:rPr lang="en-US" sz="1600" dirty="0" err="1" smtClean="0"/>
              <a:t>đưa</a:t>
            </a:r>
            <a:r>
              <a:rPr lang="en-US" sz="1600" dirty="0" smtClean="0"/>
              <a:t> </a:t>
            </a:r>
            <a:r>
              <a:rPr lang="en-US" sz="1600" dirty="0" err="1"/>
              <a:t>ra</a:t>
            </a:r>
            <a:r>
              <a:rPr lang="en-US" sz="1600" dirty="0"/>
              <a:t> </a:t>
            </a:r>
            <a:r>
              <a:rPr lang="en-US" sz="1600" dirty="0" err="1"/>
              <a:t>những</a:t>
            </a:r>
            <a:r>
              <a:rPr lang="en-US" sz="1600" dirty="0"/>
              <a:t> Objectives : </a:t>
            </a:r>
            <a:br>
              <a:rPr lang="en-US" sz="1600" dirty="0"/>
            </a:br>
            <a:r>
              <a:rPr lang="en-US" sz="1600" dirty="0" smtClean="0"/>
              <a:t>- </a:t>
            </a:r>
            <a:r>
              <a:rPr lang="en-US" sz="1600" dirty="0" err="1" smtClean="0"/>
              <a:t>Đảm</a:t>
            </a:r>
            <a:r>
              <a:rPr lang="en-US" sz="1600" dirty="0" smtClean="0"/>
              <a:t> </a:t>
            </a:r>
            <a:r>
              <a:rPr lang="en-US" sz="1600" dirty="0" err="1" smtClean="0"/>
              <a:t>bảo</a:t>
            </a:r>
            <a:r>
              <a:rPr lang="en-US" sz="1600" dirty="0" smtClean="0"/>
              <a:t> </a:t>
            </a:r>
            <a:r>
              <a:rPr lang="en-US" sz="1600" dirty="0" err="1" smtClean="0"/>
              <a:t>số</a:t>
            </a:r>
            <a:r>
              <a:rPr lang="en-US" sz="1600" dirty="0" smtClean="0"/>
              <a:t> </a:t>
            </a:r>
            <a:r>
              <a:rPr lang="en-US" sz="1600" dirty="0" err="1" smtClean="0"/>
              <a:t>giờ</a:t>
            </a:r>
            <a:r>
              <a:rPr lang="en-US" sz="1600" dirty="0" smtClean="0"/>
              <a:t> </a:t>
            </a:r>
            <a:r>
              <a:rPr lang="en-US" sz="1600" dirty="0" err="1" smtClean="0"/>
              <a:t>thực</a:t>
            </a:r>
            <a:r>
              <a:rPr lang="en-US" sz="1600" dirty="0" smtClean="0"/>
              <a:t> </a:t>
            </a:r>
            <a:r>
              <a:rPr lang="en-US" sz="1600" dirty="0" err="1" smtClean="0"/>
              <a:t>hành</a:t>
            </a:r>
            <a:r>
              <a:rPr lang="en-US" sz="1600" dirty="0" smtClean="0"/>
              <a:t> </a:t>
            </a:r>
            <a:r>
              <a:rPr lang="en-US" sz="1600" dirty="0" err="1" smtClean="0"/>
              <a:t>trên</a:t>
            </a:r>
            <a:r>
              <a:rPr lang="en-US" sz="1600" dirty="0" smtClean="0"/>
              <a:t> </a:t>
            </a:r>
            <a:r>
              <a:rPr lang="en-US" sz="1600" dirty="0" err="1" smtClean="0"/>
              <a:t>thiết</a:t>
            </a:r>
            <a:r>
              <a:rPr lang="en-US" sz="1600" dirty="0" smtClean="0"/>
              <a:t> </a:t>
            </a:r>
            <a:r>
              <a:rPr lang="en-US" sz="1600" dirty="0" err="1" smtClean="0"/>
              <a:t>bị</a:t>
            </a:r>
            <a:r>
              <a:rPr lang="en-US" sz="1600" dirty="0" smtClean="0"/>
              <a:t> </a:t>
            </a:r>
            <a:r>
              <a:rPr lang="en-US" sz="1600" dirty="0" err="1" smtClean="0"/>
              <a:t>thực</a:t>
            </a:r>
            <a:r>
              <a:rPr lang="en-US" sz="1600" dirty="0" smtClean="0"/>
              <a:t>.</a:t>
            </a:r>
            <a:br>
              <a:rPr lang="en-US" sz="1600" dirty="0" smtClean="0"/>
            </a:br>
            <a:r>
              <a:rPr lang="en-US" sz="1600" dirty="0" smtClean="0"/>
              <a:t>- </a:t>
            </a:r>
            <a:r>
              <a:rPr lang="en-US" sz="1600" dirty="0" err="1" smtClean="0"/>
              <a:t>Chuẩn</a:t>
            </a:r>
            <a:r>
              <a:rPr lang="en-US" sz="1600" dirty="0" smtClean="0"/>
              <a:t> </a:t>
            </a:r>
            <a:r>
              <a:rPr lang="en-US" sz="1600" dirty="0" err="1" smtClean="0"/>
              <a:t>hóa</a:t>
            </a:r>
            <a:r>
              <a:rPr lang="en-US" sz="1600" dirty="0" smtClean="0"/>
              <a:t> </a:t>
            </a:r>
            <a:r>
              <a:rPr lang="en-US" sz="1600" dirty="0" err="1" smtClean="0"/>
              <a:t>tài</a:t>
            </a:r>
            <a:r>
              <a:rPr lang="en-US" sz="1600" dirty="0" smtClean="0"/>
              <a:t> </a:t>
            </a:r>
            <a:r>
              <a:rPr lang="en-US" sz="1600" dirty="0" err="1" smtClean="0"/>
              <a:t>liệu</a:t>
            </a:r>
            <a:r>
              <a:rPr lang="en-US" sz="1600" dirty="0" smtClean="0"/>
              <a:t>.</a:t>
            </a:r>
            <a:br>
              <a:rPr lang="en-US" sz="1600" dirty="0" smtClean="0"/>
            </a:b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phương</a:t>
            </a:r>
            <a:r>
              <a:rPr lang="en-US" sz="1600" dirty="0" smtClean="0"/>
              <a:t> </a:t>
            </a:r>
            <a:r>
              <a:rPr lang="en-US" sz="1600" dirty="0" err="1" smtClean="0"/>
              <a:t>pháp</a:t>
            </a:r>
            <a:r>
              <a:rPr lang="en-US" sz="1600" dirty="0" smtClean="0"/>
              <a:t> </a:t>
            </a:r>
            <a:r>
              <a:rPr lang="en-US" sz="1600" dirty="0" err="1" smtClean="0"/>
              <a:t>học</a:t>
            </a:r>
            <a:r>
              <a:rPr lang="en-US" sz="1600" dirty="0" smtClean="0"/>
              <a:t> </a:t>
            </a:r>
            <a:r>
              <a:rPr lang="en-US" sz="1600" dirty="0" err="1" smtClean="0"/>
              <a:t>tập</a:t>
            </a:r>
            <a:r>
              <a:rPr lang="en-US" sz="1600" dirty="0" smtClean="0"/>
              <a:t> </a:t>
            </a:r>
            <a:r>
              <a:rPr lang="en-US" sz="1600" dirty="0" err="1" smtClean="0"/>
              <a:t>mang</a:t>
            </a:r>
            <a:r>
              <a:rPr lang="en-US" sz="1600" dirty="0" smtClean="0"/>
              <a:t> </a:t>
            </a:r>
            <a:r>
              <a:rPr lang="en-US" sz="1600" dirty="0" err="1" smtClean="0"/>
              <a:t>lại</a:t>
            </a:r>
            <a:r>
              <a:rPr lang="en-US" sz="1600" dirty="0" smtClean="0"/>
              <a:t> </a:t>
            </a:r>
            <a:r>
              <a:rPr lang="en-US" sz="1600" dirty="0" err="1" smtClean="0"/>
              <a:t>hiệu</a:t>
            </a:r>
            <a:r>
              <a:rPr lang="en-US" sz="1600" dirty="0" smtClean="0"/>
              <a:t> </a:t>
            </a:r>
            <a:r>
              <a:rPr lang="en-US" sz="1600" dirty="0" err="1" smtClean="0"/>
              <a:t>quả</a:t>
            </a:r>
            <a:r>
              <a:rPr lang="en-US" sz="1600" dirty="0" smtClean="0"/>
              <a:t> </a:t>
            </a:r>
            <a:r>
              <a:rPr lang="en-US" sz="1600" dirty="0" err="1" smtClean="0"/>
              <a:t>cao</a:t>
            </a:r>
            <a:r>
              <a:rPr lang="en-US" sz="1600" dirty="0" smtClean="0"/>
              <a:t> </a:t>
            </a:r>
            <a:r>
              <a:rPr lang="en-US" sz="1600" dirty="0" err="1" smtClean="0"/>
              <a:t>nhất</a:t>
            </a:r>
            <a:r>
              <a:rPr lang="en-US" sz="1600" dirty="0" smtClean="0"/>
              <a:t>.</a:t>
            </a:r>
            <a:br>
              <a:rPr lang="en-US" sz="1600" dirty="0" smtClean="0"/>
            </a:br>
            <a:r>
              <a:rPr lang="en-US" sz="1600" dirty="0"/>
              <a:t/>
            </a:r>
            <a:br>
              <a:rPr lang="en-US" sz="1600" dirty="0"/>
            </a:br>
            <a:r>
              <a:rPr lang="en-US" sz="1600" u="sng" dirty="0" err="1"/>
              <a:t>Lưu</a:t>
            </a:r>
            <a:r>
              <a:rPr lang="en-US" sz="1600" u="sng" dirty="0"/>
              <a:t> ý </a:t>
            </a:r>
            <a:r>
              <a:rPr lang="en-US" sz="1600" dirty="0"/>
              <a:t>: Trong </a:t>
            </a:r>
            <a:r>
              <a:rPr lang="en-US" sz="1600" dirty="0" err="1"/>
              <a:t>quá</a:t>
            </a:r>
            <a:r>
              <a:rPr lang="en-US" sz="1600" dirty="0"/>
              <a:t> </a:t>
            </a:r>
            <a:r>
              <a:rPr lang="en-US" sz="1600" dirty="0" err="1"/>
              <a:t>trình</a:t>
            </a:r>
            <a:r>
              <a:rPr lang="en-US" sz="1600" dirty="0"/>
              <a:t> </a:t>
            </a:r>
            <a:r>
              <a:rPr lang="en-US" sz="1600" dirty="0" err="1"/>
              <a:t>đưa</a:t>
            </a:r>
            <a:r>
              <a:rPr lang="en-US" sz="1600" dirty="0"/>
              <a:t> </a:t>
            </a:r>
            <a:r>
              <a:rPr lang="en-US" sz="1600" dirty="0" err="1"/>
              <a:t>ra</a:t>
            </a:r>
            <a:r>
              <a:rPr lang="en-US" sz="1600" dirty="0"/>
              <a:t> Objectives, </a:t>
            </a:r>
            <a:r>
              <a:rPr lang="en-US" sz="1600" dirty="0" err="1"/>
              <a:t>cần</a:t>
            </a:r>
            <a:r>
              <a:rPr lang="en-US" sz="1600" dirty="0"/>
              <a:t> </a:t>
            </a:r>
            <a:r>
              <a:rPr lang="en-US" sz="1600" dirty="0" err="1"/>
              <a:t>phải</a:t>
            </a:r>
            <a:r>
              <a:rPr lang="en-US" sz="1600" dirty="0"/>
              <a:t> </a:t>
            </a:r>
            <a:r>
              <a:rPr lang="en-US" sz="1600" dirty="0" err="1"/>
              <a:t>xem</a:t>
            </a:r>
            <a:r>
              <a:rPr lang="en-US" sz="1600" dirty="0"/>
              <a:t> </a:t>
            </a:r>
            <a:r>
              <a:rPr lang="en-US" sz="1600" dirty="0" err="1"/>
              <a:t>xét</a:t>
            </a:r>
            <a:r>
              <a:rPr lang="en-US" sz="1600" dirty="0"/>
              <a:t> </a:t>
            </a:r>
            <a:r>
              <a:rPr lang="en-US" sz="1600" dirty="0" err="1"/>
              <a:t>các</a:t>
            </a:r>
            <a:r>
              <a:rPr lang="en-US" sz="1600" dirty="0"/>
              <a:t> Objectives </a:t>
            </a:r>
            <a:r>
              <a:rPr lang="en-US" sz="1600" dirty="0" err="1"/>
              <a:t>này</a:t>
            </a:r>
            <a:r>
              <a:rPr lang="en-US" sz="1600" dirty="0"/>
              <a:t> </a:t>
            </a:r>
            <a:r>
              <a:rPr lang="en-US" sz="1600" dirty="0" err="1"/>
              <a:t>dưới</a:t>
            </a:r>
            <a:r>
              <a:rPr lang="en-US" sz="1600" dirty="0"/>
              <a:t> 4 </a:t>
            </a:r>
            <a:r>
              <a:rPr lang="en-US" sz="1600" dirty="0" err="1"/>
              <a:t>góc</a:t>
            </a:r>
            <a:r>
              <a:rPr lang="en-US" sz="1600" dirty="0"/>
              <a:t> </a:t>
            </a:r>
            <a:r>
              <a:rPr lang="en-US" sz="1600" dirty="0" err="1"/>
              <a:t>độ</a:t>
            </a:r>
            <a:r>
              <a:rPr lang="en-US" sz="1600" dirty="0"/>
              <a:t> : </a:t>
            </a:r>
            <a:r>
              <a:rPr lang="en-US" sz="1600" dirty="0" err="1" smtClean="0"/>
              <a:t>Tài</a:t>
            </a:r>
            <a:r>
              <a:rPr lang="en-US" sz="1600" dirty="0" smtClean="0"/>
              <a:t> </a:t>
            </a:r>
            <a:r>
              <a:rPr lang="en-US" sz="1600" dirty="0" err="1" smtClean="0"/>
              <a:t>chính</a:t>
            </a:r>
            <a:r>
              <a:rPr lang="en-US" sz="1600" dirty="0" smtClean="0"/>
              <a:t>, </a:t>
            </a:r>
            <a:r>
              <a:rPr lang="en-US" sz="1600" dirty="0" err="1" smtClean="0"/>
              <a:t>Khách</a:t>
            </a:r>
            <a:r>
              <a:rPr lang="en-US" sz="1600" dirty="0" smtClean="0"/>
              <a:t> </a:t>
            </a:r>
            <a:r>
              <a:rPr lang="en-US" sz="1600" dirty="0" err="1" smtClean="0"/>
              <a:t>hàng</a:t>
            </a:r>
            <a:r>
              <a:rPr lang="en-US" sz="1600" dirty="0" smtClean="0"/>
              <a:t>, Quy </a:t>
            </a:r>
            <a:r>
              <a:rPr lang="en-US" sz="1600" dirty="0" err="1" smtClean="0"/>
              <a:t>trình</a:t>
            </a:r>
            <a:r>
              <a:rPr lang="en-US" sz="1600" dirty="0" smtClean="0"/>
              <a:t> </a:t>
            </a:r>
            <a:r>
              <a:rPr lang="en-US" sz="1600" dirty="0" err="1" smtClean="0"/>
              <a:t>nội</a:t>
            </a:r>
            <a:r>
              <a:rPr lang="en-US" sz="1600" dirty="0" smtClean="0"/>
              <a:t> </a:t>
            </a:r>
            <a:r>
              <a:rPr lang="en-US" sz="1600" dirty="0" err="1" smtClean="0"/>
              <a:t>bộ</a:t>
            </a:r>
            <a:r>
              <a:rPr lang="en-US" sz="1600" dirty="0" smtClean="0"/>
              <a:t>, </a:t>
            </a:r>
            <a:r>
              <a:rPr lang="en-US" sz="1600" dirty="0" err="1" smtClean="0"/>
              <a:t>Học</a:t>
            </a:r>
            <a:r>
              <a:rPr lang="en-US" sz="1600" dirty="0" smtClean="0"/>
              <a:t> </a:t>
            </a:r>
            <a:r>
              <a:rPr lang="en-US" sz="1600" dirty="0" err="1" smtClean="0"/>
              <a:t>hỏi</a:t>
            </a:r>
            <a:r>
              <a:rPr lang="en-US" sz="1600" dirty="0" smtClean="0"/>
              <a:t>  (*)</a:t>
            </a:r>
          </a:p>
          <a:p>
            <a:r>
              <a:rPr lang="en-US" sz="1600" dirty="0"/>
              <a:t/>
            </a:r>
            <a:br>
              <a:rPr lang="en-US" sz="1600" dirty="0"/>
            </a:br>
            <a:r>
              <a:rPr lang="en-US" sz="1600" dirty="0" err="1"/>
              <a:t>Thông</a:t>
            </a:r>
            <a:r>
              <a:rPr lang="en-US" sz="1600" dirty="0"/>
              <a:t> </a:t>
            </a:r>
            <a:r>
              <a:rPr lang="en-US" sz="1600" dirty="0" err="1"/>
              <a:t>thường</a:t>
            </a:r>
            <a:r>
              <a:rPr lang="en-US" sz="1600" dirty="0"/>
              <a:t>, </a:t>
            </a:r>
            <a:r>
              <a:rPr lang="en-US" sz="1600" dirty="0" err="1" smtClean="0"/>
              <a:t>khi</a:t>
            </a:r>
            <a:r>
              <a:rPr lang="en-US" sz="1600" dirty="0" smtClean="0"/>
              <a:t> </a:t>
            </a:r>
            <a:r>
              <a:rPr lang="en-US" sz="1600" dirty="0" err="1" smtClean="0"/>
              <a:t>họp</a:t>
            </a:r>
            <a:r>
              <a:rPr lang="en-US" sz="1600" dirty="0" smtClean="0"/>
              <a:t> </a:t>
            </a:r>
            <a:r>
              <a:rPr lang="en-US" sz="1600" dirty="0"/>
              <a:t> BSC </a:t>
            </a:r>
            <a:r>
              <a:rPr lang="en-US" sz="1600" dirty="0" err="1" smtClean="0"/>
              <a:t>để</a:t>
            </a:r>
            <a:r>
              <a:rPr lang="en-US" sz="1600" dirty="0" smtClean="0"/>
              <a:t> </a:t>
            </a:r>
            <a:r>
              <a:rPr lang="en-US" sz="1600" dirty="0" err="1"/>
              <a:t>đưa</a:t>
            </a:r>
            <a:r>
              <a:rPr lang="en-US" sz="1600" dirty="0"/>
              <a:t> </a:t>
            </a:r>
            <a:r>
              <a:rPr lang="en-US" sz="1600" dirty="0" err="1"/>
              <a:t>ra</a:t>
            </a:r>
            <a:r>
              <a:rPr lang="en-US" sz="1600" dirty="0"/>
              <a:t> Objective (</a:t>
            </a:r>
            <a:r>
              <a:rPr lang="en-US" sz="1600" dirty="0" err="1"/>
              <a:t>có</a:t>
            </a:r>
            <a:r>
              <a:rPr lang="en-US" sz="1600" dirty="0"/>
              <a:t> </a:t>
            </a:r>
            <a:r>
              <a:rPr lang="en-US" sz="1600" dirty="0" err="1"/>
              <a:t>thể</a:t>
            </a:r>
            <a:r>
              <a:rPr lang="en-US" sz="1600" dirty="0"/>
              <a:t> </a:t>
            </a:r>
            <a:r>
              <a:rPr lang="en-US" sz="1600" dirty="0" err="1"/>
              <a:t>gọi</a:t>
            </a:r>
            <a:r>
              <a:rPr lang="en-US" sz="1600" dirty="0"/>
              <a:t> </a:t>
            </a:r>
            <a:r>
              <a:rPr lang="en-US" sz="1600" dirty="0" err="1"/>
              <a:t>cuộc</a:t>
            </a:r>
            <a:r>
              <a:rPr lang="en-US" sz="1600" dirty="0"/>
              <a:t> </a:t>
            </a:r>
            <a:r>
              <a:rPr lang="en-US" sz="1600" dirty="0" err="1"/>
              <a:t>họp</a:t>
            </a:r>
            <a:r>
              <a:rPr lang="en-US" sz="1600" dirty="0"/>
              <a:t> </a:t>
            </a:r>
            <a:r>
              <a:rPr lang="en-US" sz="1600" dirty="0" err="1"/>
              <a:t>là</a:t>
            </a:r>
            <a:r>
              <a:rPr lang="en-US" sz="1600" dirty="0"/>
              <a:t> Objectives Generation Meeting) </a:t>
            </a:r>
            <a:r>
              <a:rPr lang="en-US" sz="1600" dirty="0" err="1"/>
              <a:t>trong</a:t>
            </a:r>
            <a:r>
              <a:rPr lang="en-US" sz="1600" dirty="0"/>
              <a:t> </a:t>
            </a:r>
            <a:r>
              <a:rPr lang="en-US" sz="1600" dirty="0" err="1"/>
              <a:t>vòng</a:t>
            </a:r>
            <a:r>
              <a:rPr lang="en-US" sz="1600" dirty="0"/>
              <a:t> 1h </a:t>
            </a:r>
            <a:r>
              <a:rPr lang="en-US" sz="1600" dirty="0" err="1"/>
              <a:t>các</a:t>
            </a:r>
            <a:r>
              <a:rPr lang="en-US" sz="1600" dirty="0"/>
              <a:t> </a:t>
            </a:r>
            <a:r>
              <a:rPr lang="en-US" sz="1600" dirty="0" err="1"/>
              <a:t>thành</a:t>
            </a:r>
            <a:r>
              <a:rPr lang="en-US" sz="1600" dirty="0"/>
              <a:t> </a:t>
            </a:r>
            <a:r>
              <a:rPr lang="en-US" sz="1600" dirty="0" err="1"/>
              <a:t>viên</a:t>
            </a:r>
            <a:r>
              <a:rPr lang="en-US" sz="1600" dirty="0"/>
              <a:t> </a:t>
            </a:r>
            <a:r>
              <a:rPr lang="en-US" sz="1600" dirty="0" err="1"/>
              <a:t>có</a:t>
            </a:r>
            <a:r>
              <a:rPr lang="en-US" sz="1600" dirty="0"/>
              <a:t> </a:t>
            </a:r>
            <a:r>
              <a:rPr lang="en-US" sz="1600" dirty="0" err="1"/>
              <a:t>thể</a:t>
            </a:r>
            <a:r>
              <a:rPr lang="en-US" sz="1600" dirty="0"/>
              <a:t> brainstorm </a:t>
            </a:r>
            <a:r>
              <a:rPr lang="en-US" sz="1600" dirty="0" err="1"/>
              <a:t>và</a:t>
            </a:r>
            <a:r>
              <a:rPr lang="en-US" sz="1600" dirty="0"/>
              <a:t> </a:t>
            </a:r>
            <a:r>
              <a:rPr lang="en-US" sz="1600" dirty="0" err="1"/>
              <a:t>đưa</a:t>
            </a:r>
            <a:r>
              <a:rPr lang="en-US" sz="1600" dirty="0"/>
              <a:t> </a:t>
            </a:r>
            <a:r>
              <a:rPr lang="en-US" sz="1600" dirty="0" err="1"/>
              <a:t>ra</a:t>
            </a:r>
            <a:r>
              <a:rPr lang="en-US" sz="1600" dirty="0"/>
              <a:t> </a:t>
            </a:r>
            <a:r>
              <a:rPr lang="en-US" sz="1600" dirty="0" err="1"/>
              <a:t>khoảng</a:t>
            </a:r>
            <a:r>
              <a:rPr lang="en-US" sz="1600" dirty="0"/>
              <a:t> </a:t>
            </a:r>
            <a:r>
              <a:rPr lang="en-US" sz="1600" dirty="0" err="1"/>
              <a:t>trên</a:t>
            </a:r>
            <a:r>
              <a:rPr lang="en-US" sz="1600" dirty="0"/>
              <a:t> </a:t>
            </a:r>
            <a:r>
              <a:rPr lang="en-US" sz="1600" dirty="0" err="1"/>
              <a:t>dưới</a:t>
            </a:r>
            <a:r>
              <a:rPr lang="en-US" sz="1600" dirty="0"/>
              <a:t> 100 Objectives. Sau </a:t>
            </a:r>
            <a:r>
              <a:rPr lang="en-US" sz="1600" dirty="0" err="1"/>
              <a:t>đó</a:t>
            </a:r>
            <a:r>
              <a:rPr lang="en-US" sz="1600" dirty="0"/>
              <a:t>, </a:t>
            </a:r>
            <a:r>
              <a:rPr lang="en-US" sz="1600" dirty="0" err="1"/>
              <a:t>dựa</a:t>
            </a:r>
            <a:r>
              <a:rPr lang="en-US" sz="1600" dirty="0"/>
              <a:t> </a:t>
            </a:r>
            <a:r>
              <a:rPr lang="en-US" sz="1600" dirty="0" err="1"/>
              <a:t>vào</a:t>
            </a:r>
            <a:r>
              <a:rPr lang="en-US" sz="1600" dirty="0"/>
              <a:t> </a:t>
            </a:r>
            <a:r>
              <a:rPr lang="en-US" sz="1600" dirty="0" err="1"/>
              <a:t>một</a:t>
            </a:r>
            <a:r>
              <a:rPr lang="en-US" sz="1600" dirty="0"/>
              <a:t> </a:t>
            </a:r>
            <a:r>
              <a:rPr lang="en-US" sz="1600" dirty="0" err="1"/>
              <a:t>số</a:t>
            </a:r>
            <a:r>
              <a:rPr lang="en-US" sz="1600" dirty="0"/>
              <a:t> </a:t>
            </a:r>
            <a:r>
              <a:rPr lang="en-US" sz="1600" dirty="0" err="1"/>
              <a:t>tiêu</a:t>
            </a:r>
            <a:r>
              <a:rPr lang="en-US" sz="1600" dirty="0"/>
              <a:t> </a:t>
            </a:r>
            <a:r>
              <a:rPr lang="en-US" sz="1600" dirty="0" err="1"/>
              <a:t>chí</a:t>
            </a:r>
            <a:r>
              <a:rPr lang="en-US" sz="1600" dirty="0"/>
              <a:t> : </a:t>
            </a:r>
            <a:r>
              <a:rPr lang="en-US" sz="1600" dirty="0" err="1"/>
              <a:t>Có</a:t>
            </a:r>
            <a:r>
              <a:rPr lang="en-US" sz="1600" dirty="0"/>
              <a:t> </a:t>
            </a:r>
            <a:r>
              <a:rPr lang="en-US" sz="1600" dirty="0" err="1"/>
              <a:t>gắn</a:t>
            </a:r>
            <a:r>
              <a:rPr lang="en-US" sz="1600" dirty="0"/>
              <a:t> </a:t>
            </a:r>
            <a:r>
              <a:rPr lang="en-US" sz="1600" dirty="0" err="1"/>
              <a:t>kết</a:t>
            </a:r>
            <a:r>
              <a:rPr lang="en-US" sz="1600" dirty="0"/>
              <a:t> </a:t>
            </a:r>
            <a:r>
              <a:rPr lang="en-US" sz="1600" dirty="0" err="1"/>
              <a:t>với</a:t>
            </a:r>
            <a:r>
              <a:rPr lang="en-US" sz="1600" dirty="0"/>
              <a:t> Strategy </a:t>
            </a:r>
            <a:r>
              <a:rPr lang="en-US" sz="1600" dirty="0" err="1"/>
              <a:t>không</a:t>
            </a:r>
            <a:r>
              <a:rPr lang="en-US" sz="1600" dirty="0"/>
              <a:t>, </a:t>
            </a:r>
            <a:r>
              <a:rPr lang="en-US" sz="1600" dirty="0" err="1"/>
              <a:t>có</a:t>
            </a:r>
            <a:r>
              <a:rPr lang="en-US" sz="1600" dirty="0"/>
              <a:t> </a:t>
            </a:r>
            <a:r>
              <a:rPr lang="en-US" sz="1600" dirty="0" err="1"/>
              <a:t>độ</a:t>
            </a:r>
            <a:r>
              <a:rPr lang="en-US" sz="1600" dirty="0"/>
              <a:t> </a:t>
            </a:r>
            <a:r>
              <a:rPr lang="en-US" sz="1600" dirty="0" err="1"/>
              <a:t>ưu</a:t>
            </a:r>
            <a:r>
              <a:rPr lang="en-US" sz="1600" dirty="0"/>
              <a:t> </a:t>
            </a:r>
            <a:r>
              <a:rPr lang="en-US" sz="1600" dirty="0" err="1"/>
              <a:t>tiên</a:t>
            </a:r>
            <a:r>
              <a:rPr lang="en-US" sz="1600" dirty="0"/>
              <a:t> </a:t>
            </a:r>
            <a:r>
              <a:rPr lang="en-US" sz="1600" dirty="0" err="1"/>
              <a:t>cao</a:t>
            </a:r>
            <a:r>
              <a:rPr lang="en-US" sz="1600" dirty="0"/>
              <a:t> </a:t>
            </a:r>
            <a:r>
              <a:rPr lang="en-US" sz="1600" dirty="0" err="1"/>
              <a:t>không</a:t>
            </a:r>
            <a:r>
              <a:rPr lang="en-US" sz="1600" dirty="0"/>
              <a:t>... </a:t>
            </a:r>
            <a:r>
              <a:rPr lang="en-US" sz="1600" dirty="0" err="1"/>
              <a:t>để</a:t>
            </a:r>
            <a:r>
              <a:rPr lang="en-US" sz="1600" dirty="0"/>
              <a:t> </a:t>
            </a:r>
            <a:r>
              <a:rPr lang="en-US" sz="1600" b="1" dirty="0" err="1"/>
              <a:t>rút</a:t>
            </a:r>
            <a:r>
              <a:rPr lang="en-US" sz="1600" b="1" dirty="0"/>
              <a:t> </a:t>
            </a:r>
            <a:r>
              <a:rPr lang="en-US" sz="1600" b="1" dirty="0" err="1"/>
              <a:t>gọn</a:t>
            </a:r>
            <a:r>
              <a:rPr lang="en-US" sz="1600" b="1" dirty="0"/>
              <a:t> </a:t>
            </a:r>
            <a:r>
              <a:rPr lang="en-US" sz="1600" b="1" dirty="0" err="1"/>
              <a:t>lại</a:t>
            </a:r>
            <a:r>
              <a:rPr lang="en-US" sz="1600" b="1" dirty="0"/>
              <a:t> </a:t>
            </a:r>
            <a:r>
              <a:rPr lang="en-US" sz="1600" b="1" dirty="0" err="1"/>
              <a:t>còn</a:t>
            </a:r>
            <a:r>
              <a:rPr lang="en-US" sz="1600" b="1" dirty="0"/>
              <a:t> </a:t>
            </a:r>
            <a:r>
              <a:rPr lang="en-US" sz="1600" b="1" dirty="0" err="1"/>
              <a:t>khoảng</a:t>
            </a:r>
            <a:r>
              <a:rPr lang="en-US" sz="1600" b="1" dirty="0"/>
              <a:t> </a:t>
            </a:r>
            <a:r>
              <a:rPr lang="en-US" sz="1600" b="1" dirty="0" err="1"/>
              <a:t>từ</a:t>
            </a:r>
            <a:r>
              <a:rPr lang="en-US" sz="1600" b="1" dirty="0"/>
              <a:t> 10 - 15 Objectives.</a:t>
            </a:r>
            <a:br>
              <a:rPr lang="en-US" sz="1600" b="1" dirty="0"/>
            </a:br>
            <a:r>
              <a:rPr lang="en-US" sz="1600" dirty="0"/>
              <a:t/>
            </a:r>
            <a:br>
              <a:rPr lang="en-US" sz="1600" dirty="0"/>
            </a:br>
            <a:r>
              <a:rPr lang="en-US" sz="1600" dirty="0"/>
              <a:t>Con </a:t>
            </a:r>
            <a:r>
              <a:rPr lang="en-US" sz="1600" dirty="0" err="1"/>
              <a:t>số</a:t>
            </a:r>
            <a:r>
              <a:rPr lang="en-US" sz="1600" dirty="0"/>
              <a:t> 10 - 15 Objectives </a:t>
            </a:r>
            <a:r>
              <a:rPr lang="en-US" sz="1600" dirty="0" err="1"/>
              <a:t>này</a:t>
            </a:r>
            <a:r>
              <a:rPr lang="en-US" sz="1600" dirty="0"/>
              <a:t> </a:t>
            </a:r>
            <a:r>
              <a:rPr lang="en-US" sz="1600" dirty="0" err="1"/>
              <a:t>không</a:t>
            </a:r>
            <a:r>
              <a:rPr lang="en-US" sz="1600" dirty="0"/>
              <a:t> </a:t>
            </a:r>
            <a:r>
              <a:rPr lang="en-US" sz="1600" dirty="0" err="1"/>
              <a:t>phải</a:t>
            </a:r>
            <a:r>
              <a:rPr lang="en-US" sz="1600" dirty="0"/>
              <a:t> con </a:t>
            </a:r>
            <a:r>
              <a:rPr lang="en-US" sz="1600" dirty="0" err="1"/>
              <a:t>số</a:t>
            </a:r>
            <a:r>
              <a:rPr lang="en-US" sz="1600" dirty="0"/>
              <a:t> </a:t>
            </a:r>
            <a:r>
              <a:rPr lang="en-US" sz="1600" dirty="0" err="1"/>
              <a:t>ép</a:t>
            </a:r>
            <a:r>
              <a:rPr lang="en-US" sz="1600" dirty="0"/>
              <a:t> </a:t>
            </a:r>
            <a:r>
              <a:rPr lang="en-US" sz="1600" dirty="0" err="1"/>
              <a:t>buộc</a:t>
            </a:r>
            <a:r>
              <a:rPr lang="en-US" sz="1600" dirty="0"/>
              <a:t>, </a:t>
            </a:r>
            <a:r>
              <a:rPr lang="en-US" sz="1600" dirty="0" err="1"/>
              <a:t>tùy</a:t>
            </a:r>
            <a:r>
              <a:rPr lang="en-US" sz="1600" dirty="0"/>
              <a:t> </a:t>
            </a:r>
            <a:r>
              <a:rPr lang="en-US" sz="1600" dirty="0" err="1"/>
              <a:t>từng</a:t>
            </a:r>
            <a:r>
              <a:rPr lang="en-US" sz="1600" dirty="0"/>
              <a:t> </a:t>
            </a:r>
            <a:r>
              <a:rPr lang="en-US" sz="1600" dirty="0" err="1"/>
              <a:t>doanh</a:t>
            </a:r>
            <a:r>
              <a:rPr lang="en-US" sz="1600" dirty="0"/>
              <a:t> </a:t>
            </a:r>
            <a:r>
              <a:rPr lang="en-US" sz="1600" dirty="0" err="1"/>
              <a:t>nghiệp</a:t>
            </a:r>
            <a:r>
              <a:rPr lang="en-US" sz="1600" dirty="0"/>
              <a:t> </a:t>
            </a:r>
            <a:r>
              <a:rPr lang="en-US" sz="1600" dirty="0" err="1"/>
              <a:t>sẽ</a:t>
            </a:r>
            <a:r>
              <a:rPr lang="en-US" sz="1600" dirty="0"/>
              <a:t> </a:t>
            </a:r>
            <a:r>
              <a:rPr lang="en-US" sz="1600" dirty="0" err="1"/>
              <a:t>có</a:t>
            </a:r>
            <a:r>
              <a:rPr lang="en-US" sz="1600" dirty="0"/>
              <a:t> </a:t>
            </a:r>
            <a:r>
              <a:rPr lang="en-US" sz="1600" dirty="0" err="1"/>
              <a:t>số</a:t>
            </a:r>
            <a:r>
              <a:rPr lang="en-US" sz="1600" dirty="0"/>
              <a:t> </a:t>
            </a:r>
            <a:r>
              <a:rPr lang="en-US" sz="1600" dirty="0" err="1"/>
              <a:t>lượng</a:t>
            </a:r>
            <a:r>
              <a:rPr lang="en-US" sz="1600" dirty="0"/>
              <a:t> Objectives </a:t>
            </a:r>
            <a:r>
              <a:rPr lang="en-US" sz="1600" dirty="0" err="1"/>
              <a:t>chính</a:t>
            </a:r>
            <a:r>
              <a:rPr lang="en-US" sz="1600" dirty="0"/>
              <a:t> </a:t>
            </a:r>
            <a:r>
              <a:rPr lang="en-US" sz="1600" dirty="0" err="1"/>
              <a:t>xác</a:t>
            </a:r>
            <a:r>
              <a:rPr lang="en-US" sz="1600" dirty="0"/>
              <a:t> </a:t>
            </a:r>
            <a:r>
              <a:rPr lang="en-US" sz="1600" dirty="0" err="1"/>
              <a:t>hơn</a:t>
            </a:r>
            <a:r>
              <a:rPr lang="en-US" sz="1600" dirty="0"/>
              <a:t>, </a:t>
            </a:r>
            <a:r>
              <a:rPr lang="en-US" sz="1600" dirty="0" err="1"/>
              <a:t>tuy</a:t>
            </a:r>
            <a:r>
              <a:rPr lang="en-US" sz="1600" dirty="0"/>
              <a:t> </a:t>
            </a:r>
            <a:r>
              <a:rPr lang="en-US" sz="1600" dirty="0" err="1"/>
              <a:t>nhiên</a:t>
            </a:r>
            <a:r>
              <a:rPr lang="en-US" sz="1600" dirty="0"/>
              <a:t> </a:t>
            </a:r>
            <a:r>
              <a:rPr lang="en-US" sz="1600" dirty="0" err="1"/>
              <a:t>đây</a:t>
            </a:r>
            <a:r>
              <a:rPr lang="en-US" sz="1600" dirty="0"/>
              <a:t> </a:t>
            </a:r>
            <a:r>
              <a:rPr lang="en-US" sz="1600" dirty="0" err="1"/>
              <a:t>là</a:t>
            </a:r>
            <a:r>
              <a:rPr lang="en-US" sz="1600" dirty="0"/>
              <a:t> con </a:t>
            </a:r>
            <a:r>
              <a:rPr lang="en-US" sz="1600" dirty="0" err="1"/>
              <a:t>số</a:t>
            </a:r>
            <a:r>
              <a:rPr lang="en-US" sz="1600" dirty="0"/>
              <a:t> </a:t>
            </a:r>
            <a:r>
              <a:rPr lang="en-US" sz="1600" dirty="0" err="1"/>
              <a:t>được</a:t>
            </a:r>
            <a:r>
              <a:rPr lang="en-US" sz="1600" dirty="0"/>
              <a:t> </a:t>
            </a:r>
            <a:r>
              <a:rPr lang="en-US" sz="1600" dirty="0" err="1" smtClean="0"/>
              <a:t>đề</a:t>
            </a:r>
            <a:r>
              <a:rPr lang="en-US" sz="1600" dirty="0" smtClean="0"/>
              <a:t> </a:t>
            </a:r>
            <a:r>
              <a:rPr lang="en-US" sz="1600" dirty="0" err="1" smtClean="0"/>
              <a:t>xuất</a:t>
            </a:r>
            <a:r>
              <a:rPr lang="en-US" sz="1600" dirty="0" smtClean="0"/>
              <a:t>.</a:t>
            </a:r>
            <a:endParaRPr lang="en-US" sz="1600" b="1" dirty="0"/>
          </a:p>
          <a:p>
            <a:endParaRPr lang="en-US" sz="1600" dirty="0" smtClean="0"/>
          </a:p>
          <a:p>
            <a:endParaRPr lang="en-US" dirty="0"/>
          </a:p>
        </p:txBody>
      </p:sp>
    </p:spTree>
    <p:extLst>
      <p:ext uri="{BB962C8B-B14F-4D97-AF65-F5344CB8AC3E}">
        <p14:creationId xmlns:p14="http://schemas.microsoft.com/office/powerpoint/2010/main" val="28145732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94638" y="1128415"/>
            <a:ext cx="8845336" cy="4493538"/>
          </a:xfrm>
          <a:prstGeom prst="rect">
            <a:avLst/>
          </a:prstGeom>
          <a:noFill/>
        </p:spPr>
        <p:txBody>
          <a:bodyPr wrap="square" rtlCol="0">
            <a:spAutoFit/>
          </a:bodyPr>
          <a:lstStyle/>
          <a:p>
            <a:r>
              <a:rPr lang="en-US" sz="1600" b="1" dirty="0" err="1" smtClean="0"/>
              <a:t>Bước</a:t>
            </a:r>
            <a:r>
              <a:rPr lang="en-US" sz="1600" b="1" dirty="0" smtClean="0"/>
              <a:t> 4: </a:t>
            </a:r>
            <a:r>
              <a:rPr lang="en-US" sz="1600" b="1" dirty="0"/>
              <a:t>Strategy </a:t>
            </a:r>
            <a:r>
              <a:rPr lang="en-US" sz="1600" b="1" dirty="0" smtClean="0"/>
              <a:t>Map</a:t>
            </a:r>
          </a:p>
          <a:p>
            <a:endParaRPr lang="en-US" sz="1600" b="1" dirty="0"/>
          </a:p>
          <a:p>
            <a:r>
              <a:rPr lang="en-US" sz="1600" dirty="0"/>
              <a:t>Sau </a:t>
            </a:r>
            <a:r>
              <a:rPr lang="en-US" sz="1600" dirty="0" err="1"/>
              <a:t>khi</a:t>
            </a:r>
            <a:r>
              <a:rPr lang="en-US" sz="1600" dirty="0"/>
              <a:t> </a:t>
            </a:r>
            <a:r>
              <a:rPr lang="en-US" sz="1600" dirty="0" err="1"/>
              <a:t>đã</a:t>
            </a:r>
            <a:r>
              <a:rPr lang="en-US" sz="1600" dirty="0"/>
              <a:t> </a:t>
            </a:r>
            <a:r>
              <a:rPr lang="en-US" sz="1600" dirty="0" err="1"/>
              <a:t>xác</a:t>
            </a:r>
            <a:r>
              <a:rPr lang="en-US" sz="1600" dirty="0"/>
              <a:t> </a:t>
            </a:r>
            <a:r>
              <a:rPr lang="en-US" sz="1600" dirty="0" err="1"/>
              <a:t>định</a:t>
            </a:r>
            <a:r>
              <a:rPr lang="en-US" sz="1600" dirty="0"/>
              <a:t> </a:t>
            </a:r>
            <a:r>
              <a:rPr lang="en-US" sz="1600" dirty="0" err="1"/>
              <a:t>được</a:t>
            </a:r>
            <a:r>
              <a:rPr lang="en-US" sz="1600" dirty="0"/>
              <a:t> </a:t>
            </a:r>
            <a:r>
              <a:rPr lang="en-US" sz="1600" dirty="0" err="1"/>
              <a:t>các</a:t>
            </a:r>
            <a:r>
              <a:rPr lang="en-US" sz="1600" dirty="0"/>
              <a:t> Objectives, </a:t>
            </a:r>
            <a:r>
              <a:rPr lang="en-US" sz="1600" dirty="0" err="1"/>
              <a:t>bước</a:t>
            </a:r>
            <a:r>
              <a:rPr lang="en-US" sz="1600" dirty="0"/>
              <a:t> </a:t>
            </a:r>
            <a:r>
              <a:rPr lang="en-US" sz="1600" dirty="0" err="1"/>
              <a:t>tiếp</a:t>
            </a:r>
            <a:r>
              <a:rPr lang="en-US" sz="1600" dirty="0"/>
              <a:t> </a:t>
            </a:r>
            <a:r>
              <a:rPr lang="en-US" sz="1600" dirty="0" err="1"/>
              <a:t>theo</a:t>
            </a:r>
            <a:r>
              <a:rPr lang="en-US" sz="1600" dirty="0"/>
              <a:t> </a:t>
            </a:r>
            <a:r>
              <a:rPr lang="en-US" sz="1600" dirty="0" err="1"/>
              <a:t>cần</a:t>
            </a:r>
            <a:r>
              <a:rPr lang="en-US" sz="1600" dirty="0"/>
              <a:t> </a:t>
            </a:r>
            <a:r>
              <a:rPr lang="en-US" sz="1600" dirty="0" err="1"/>
              <a:t>thực</a:t>
            </a:r>
            <a:r>
              <a:rPr lang="en-US" sz="1600" dirty="0"/>
              <a:t> </a:t>
            </a:r>
            <a:r>
              <a:rPr lang="en-US" sz="1600" dirty="0" err="1"/>
              <a:t>hiện</a:t>
            </a:r>
            <a:r>
              <a:rPr lang="en-US" sz="1600" dirty="0"/>
              <a:t> </a:t>
            </a:r>
            <a:r>
              <a:rPr lang="en-US" sz="1600" dirty="0" err="1"/>
              <a:t>là</a:t>
            </a:r>
            <a:r>
              <a:rPr lang="en-US" sz="1600" dirty="0"/>
              <a:t> </a:t>
            </a:r>
            <a:r>
              <a:rPr lang="en-US" sz="1600" dirty="0" err="1"/>
              <a:t>xây</a:t>
            </a:r>
            <a:r>
              <a:rPr lang="en-US" sz="1600" dirty="0"/>
              <a:t> </a:t>
            </a:r>
            <a:r>
              <a:rPr lang="en-US" sz="1600" dirty="0" err="1"/>
              <a:t>dựng</a:t>
            </a:r>
            <a:r>
              <a:rPr lang="en-US" sz="1600" dirty="0"/>
              <a:t> Strategy Map.</a:t>
            </a:r>
            <a:br>
              <a:rPr lang="en-US" sz="1600" dirty="0"/>
            </a:br>
            <a:r>
              <a:rPr lang="en-US" sz="1600" dirty="0"/>
              <a:t/>
            </a:r>
            <a:br>
              <a:rPr lang="en-US" sz="1600" dirty="0"/>
            </a:br>
            <a:r>
              <a:rPr lang="en-US" sz="1600" dirty="0" err="1"/>
              <a:t>Các</a:t>
            </a:r>
            <a:r>
              <a:rPr lang="en-US" sz="1600" dirty="0"/>
              <a:t> Objectives </a:t>
            </a:r>
            <a:r>
              <a:rPr lang="en-US" sz="1600" dirty="0" err="1"/>
              <a:t>sẽ</a:t>
            </a:r>
            <a:r>
              <a:rPr lang="en-US" sz="1600" dirty="0"/>
              <a:t> </a:t>
            </a:r>
            <a:r>
              <a:rPr lang="en-US" sz="1600" dirty="0" err="1"/>
              <a:t>được</a:t>
            </a:r>
            <a:r>
              <a:rPr lang="en-US" sz="1600" dirty="0"/>
              <a:t> </a:t>
            </a:r>
            <a:r>
              <a:rPr lang="en-US" sz="1600" dirty="0" err="1"/>
              <a:t>xem</a:t>
            </a:r>
            <a:r>
              <a:rPr lang="en-US" sz="1600" dirty="0"/>
              <a:t> </a:t>
            </a:r>
            <a:r>
              <a:rPr lang="en-US" sz="1600" dirty="0" err="1"/>
              <a:t>xét</a:t>
            </a:r>
            <a:r>
              <a:rPr lang="en-US" sz="1600" dirty="0"/>
              <a:t> </a:t>
            </a:r>
            <a:r>
              <a:rPr lang="en-US" sz="1600" dirty="0" err="1"/>
              <a:t>để</a:t>
            </a:r>
            <a:r>
              <a:rPr lang="en-US" sz="1600" dirty="0"/>
              <a:t> </a:t>
            </a:r>
            <a:r>
              <a:rPr lang="en-US" sz="1600" dirty="0" err="1"/>
              <a:t>tìm</a:t>
            </a:r>
            <a:r>
              <a:rPr lang="en-US" sz="1600" dirty="0"/>
              <a:t> </a:t>
            </a:r>
            <a:r>
              <a:rPr lang="en-US" sz="1600" dirty="0" err="1"/>
              <a:t>mối</a:t>
            </a:r>
            <a:r>
              <a:rPr lang="en-US" sz="1600" dirty="0"/>
              <a:t> </a:t>
            </a:r>
            <a:r>
              <a:rPr lang="en-US" sz="1600" dirty="0" err="1"/>
              <a:t>liên</a:t>
            </a:r>
            <a:r>
              <a:rPr lang="en-US" sz="1600" dirty="0"/>
              <a:t> </a:t>
            </a:r>
            <a:r>
              <a:rPr lang="en-US" sz="1600" dirty="0" err="1"/>
              <a:t>hệ</a:t>
            </a:r>
            <a:r>
              <a:rPr lang="en-US" sz="1600" dirty="0"/>
              <a:t> </a:t>
            </a:r>
            <a:r>
              <a:rPr lang="en-US" sz="1600" dirty="0" err="1"/>
              <a:t>giữa</a:t>
            </a:r>
            <a:r>
              <a:rPr lang="en-US" sz="1600" dirty="0"/>
              <a:t> </a:t>
            </a:r>
            <a:r>
              <a:rPr lang="en-US" sz="1600" dirty="0" err="1"/>
              <a:t>chúng</a:t>
            </a:r>
            <a:r>
              <a:rPr lang="en-US" sz="1600" dirty="0"/>
              <a:t> (</a:t>
            </a:r>
            <a:r>
              <a:rPr lang="en-US" sz="1600" dirty="0" err="1"/>
              <a:t>mối</a:t>
            </a:r>
            <a:r>
              <a:rPr lang="en-US" sz="1600" dirty="0"/>
              <a:t> </a:t>
            </a:r>
            <a:r>
              <a:rPr lang="en-US" sz="1600" dirty="0" err="1"/>
              <a:t>liên</a:t>
            </a:r>
            <a:r>
              <a:rPr lang="en-US" sz="1600" dirty="0"/>
              <a:t> </a:t>
            </a:r>
            <a:r>
              <a:rPr lang="en-US" sz="1600" dirty="0" err="1"/>
              <a:t>hệ</a:t>
            </a:r>
            <a:r>
              <a:rPr lang="en-US" sz="1600" dirty="0"/>
              <a:t> </a:t>
            </a:r>
            <a:r>
              <a:rPr lang="en-US" sz="1600" dirty="0" err="1"/>
              <a:t>nhân</a:t>
            </a:r>
            <a:r>
              <a:rPr lang="en-US" sz="1600" dirty="0"/>
              <a:t> </a:t>
            </a:r>
            <a:r>
              <a:rPr lang="en-US" sz="1600" dirty="0" err="1"/>
              <a:t>quả</a:t>
            </a:r>
            <a:r>
              <a:rPr lang="en-US" sz="1600" dirty="0"/>
              <a:t> _ cause and effect link).</a:t>
            </a:r>
            <a:br>
              <a:rPr lang="en-US" sz="1600" dirty="0"/>
            </a:br>
            <a:r>
              <a:rPr lang="en-US" sz="1600" dirty="0"/>
              <a:t/>
            </a:r>
            <a:br>
              <a:rPr lang="en-US" sz="1600" dirty="0"/>
            </a:br>
            <a:r>
              <a:rPr lang="en-US" sz="1600" dirty="0" err="1"/>
              <a:t>Ví</a:t>
            </a:r>
            <a:r>
              <a:rPr lang="en-US" sz="1600" dirty="0"/>
              <a:t> </a:t>
            </a:r>
            <a:r>
              <a:rPr lang="en-US" sz="1600" dirty="0" err="1"/>
              <a:t>dụ</a:t>
            </a:r>
            <a:r>
              <a:rPr lang="en-US" sz="1600" dirty="0"/>
              <a:t> : </a:t>
            </a:r>
            <a:r>
              <a:rPr lang="en-US" sz="1600" dirty="0" smtClean="0"/>
              <a:t>Objective L1 ở </a:t>
            </a:r>
            <a:r>
              <a:rPr lang="en-US" sz="1600" dirty="0"/>
              <a:t>Learning &amp; Growth Perspectives </a:t>
            </a:r>
            <a:r>
              <a:rPr lang="en-US" sz="1600" dirty="0" err="1"/>
              <a:t>có</a:t>
            </a:r>
            <a:r>
              <a:rPr lang="en-US" sz="1600" dirty="0"/>
              <a:t> </a:t>
            </a:r>
            <a:r>
              <a:rPr lang="en-US" sz="1600" dirty="0" err="1"/>
              <a:t>thể</a:t>
            </a:r>
            <a:r>
              <a:rPr lang="en-US" sz="1600" dirty="0"/>
              <a:t> </a:t>
            </a:r>
            <a:r>
              <a:rPr lang="en-US" sz="1600" dirty="0" err="1"/>
              <a:t>hỗ</a:t>
            </a:r>
            <a:r>
              <a:rPr lang="en-US" sz="1600" dirty="0"/>
              <a:t> </a:t>
            </a:r>
            <a:r>
              <a:rPr lang="en-US" sz="1600" dirty="0" err="1"/>
              <a:t>trợ</a:t>
            </a:r>
            <a:r>
              <a:rPr lang="en-US" sz="1600" dirty="0"/>
              <a:t> </a:t>
            </a:r>
            <a:r>
              <a:rPr lang="en-US" sz="1600" dirty="0" err="1"/>
              <a:t>để</a:t>
            </a:r>
            <a:r>
              <a:rPr lang="en-US" sz="1600" dirty="0"/>
              <a:t> </a:t>
            </a:r>
            <a:r>
              <a:rPr lang="en-US" sz="1600" dirty="0" err="1"/>
              <a:t>hoàn</a:t>
            </a:r>
            <a:r>
              <a:rPr lang="en-US" sz="1600" dirty="0"/>
              <a:t> </a:t>
            </a:r>
            <a:r>
              <a:rPr lang="en-US" sz="1600" dirty="0" err="1"/>
              <a:t>thành</a:t>
            </a:r>
            <a:r>
              <a:rPr lang="en-US" sz="1600" dirty="0"/>
              <a:t> </a:t>
            </a:r>
            <a:r>
              <a:rPr lang="en-US" sz="1600" dirty="0" smtClean="0"/>
              <a:t>Objective I1 ở </a:t>
            </a:r>
            <a:r>
              <a:rPr lang="en-US" sz="1600" dirty="0"/>
              <a:t>Internal Process Perspective, </a:t>
            </a:r>
            <a:r>
              <a:rPr lang="en-US" sz="1600" dirty="0" err="1"/>
              <a:t>tiếp</a:t>
            </a:r>
            <a:r>
              <a:rPr lang="en-US" sz="1600" dirty="0"/>
              <a:t> </a:t>
            </a:r>
            <a:r>
              <a:rPr lang="en-US" sz="1600" dirty="0" err="1"/>
              <a:t>đó</a:t>
            </a:r>
            <a:r>
              <a:rPr lang="en-US" sz="1600" dirty="0"/>
              <a:t> </a:t>
            </a:r>
            <a:r>
              <a:rPr lang="en-US" sz="1600" dirty="0" smtClean="0"/>
              <a:t>Objective I1 </a:t>
            </a:r>
            <a:r>
              <a:rPr lang="en-US" sz="1600" dirty="0" err="1"/>
              <a:t>có</a:t>
            </a:r>
            <a:r>
              <a:rPr lang="en-US" sz="1600" dirty="0"/>
              <a:t> </a:t>
            </a:r>
            <a:r>
              <a:rPr lang="en-US" sz="1600" dirty="0" err="1"/>
              <a:t>thể</a:t>
            </a:r>
            <a:r>
              <a:rPr lang="en-US" sz="1600" dirty="0"/>
              <a:t> </a:t>
            </a:r>
            <a:r>
              <a:rPr lang="en-US" sz="1600" dirty="0" err="1"/>
              <a:t>hỗ</a:t>
            </a:r>
            <a:r>
              <a:rPr lang="en-US" sz="1600" dirty="0"/>
              <a:t> </a:t>
            </a:r>
            <a:r>
              <a:rPr lang="en-US" sz="1600" dirty="0" err="1"/>
              <a:t>trợ</a:t>
            </a:r>
            <a:r>
              <a:rPr lang="en-US" sz="1600" dirty="0"/>
              <a:t> </a:t>
            </a:r>
            <a:r>
              <a:rPr lang="en-US" sz="1600" dirty="0" err="1"/>
              <a:t>để</a:t>
            </a:r>
            <a:r>
              <a:rPr lang="en-US" sz="1600" dirty="0"/>
              <a:t> </a:t>
            </a:r>
            <a:r>
              <a:rPr lang="en-US" sz="1600" dirty="0" err="1"/>
              <a:t>thực</a:t>
            </a:r>
            <a:r>
              <a:rPr lang="en-US" sz="1600" dirty="0"/>
              <a:t> </a:t>
            </a:r>
            <a:r>
              <a:rPr lang="en-US" sz="1600" dirty="0" err="1"/>
              <a:t>hiện</a:t>
            </a:r>
            <a:r>
              <a:rPr lang="en-US" sz="1600" dirty="0"/>
              <a:t> </a:t>
            </a:r>
            <a:r>
              <a:rPr lang="en-US" sz="1600" dirty="0" err="1"/>
              <a:t>được</a:t>
            </a:r>
            <a:r>
              <a:rPr lang="en-US" sz="1600" dirty="0"/>
              <a:t> Objective </a:t>
            </a:r>
            <a:r>
              <a:rPr lang="en-US" sz="1600" dirty="0" smtClean="0"/>
              <a:t>C1 ở </a:t>
            </a:r>
            <a:r>
              <a:rPr lang="en-US" sz="1600" dirty="0"/>
              <a:t>Customer Perspective </a:t>
            </a:r>
            <a:r>
              <a:rPr lang="en-US" sz="1600" dirty="0" err="1"/>
              <a:t>và</a:t>
            </a:r>
            <a:r>
              <a:rPr lang="en-US" sz="1600" dirty="0"/>
              <a:t> </a:t>
            </a:r>
            <a:r>
              <a:rPr lang="en-US" sz="1600" dirty="0" err="1"/>
              <a:t>cuối</a:t>
            </a:r>
            <a:r>
              <a:rPr lang="en-US" sz="1600" dirty="0"/>
              <a:t> </a:t>
            </a:r>
            <a:r>
              <a:rPr lang="en-US" sz="1600" dirty="0" err="1"/>
              <a:t>cùng</a:t>
            </a:r>
            <a:r>
              <a:rPr lang="en-US" sz="1600" dirty="0"/>
              <a:t> </a:t>
            </a:r>
            <a:r>
              <a:rPr lang="en-US" sz="1600" dirty="0" smtClean="0"/>
              <a:t>Objective C1 </a:t>
            </a:r>
            <a:r>
              <a:rPr lang="en-US" sz="1600" dirty="0" err="1"/>
              <a:t>sẽ</a:t>
            </a:r>
            <a:r>
              <a:rPr lang="en-US" sz="1600" dirty="0"/>
              <a:t> </a:t>
            </a:r>
            <a:r>
              <a:rPr lang="en-US" sz="1600" dirty="0" err="1"/>
              <a:t>hỗ</a:t>
            </a:r>
            <a:r>
              <a:rPr lang="en-US" sz="1600" dirty="0"/>
              <a:t> </a:t>
            </a:r>
            <a:r>
              <a:rPr lang="en-US" sz="1600" dirty="0" err="1"/>
              <a:t>trợ</a:t>
            </a:r>
            <a:r>
              <a:rPr lang="en-US" sz="1600" dirty="0"/>
              <a:t> </a:t>
            </a:r>
            <a:r>
              <a:rPr lang="en-US" sz="1600" dirty="0" err="1"/>
              <a:t>để</a:t>
            </a:r>
            <a:r>
              <a:rPr lang="en-US" sz="1600" dirty="0"/>
              <a:t> </a:t>
            </a:r>
            <a:r>
              <a:rPr lang="en-US" sz="1600" dirty="0" err="1"/>
              <a:t>hoàn</a:t>
            </a:r>
            <a:r>
              <a:rPr lang="en-US" sz="1600" dirty="0"/>
              <a:t> </a:t>
            </a:r>
            <a:r>
              <a:rPr lang="en-US" sz="1600" dirty="0" err="1"/>
              <a:t>thành</a:t>
            </a:r>
            <a:r>
              <a:rPr lang="en-US" sz="1600" dirty="0"/>
              <a:t> Objective F1 ở Financial Perspective. </a:t>
            </a:r>
            <a:r>
              <a:rPr lang="en-US" sz="1600" dirty="0" smtClean="0">
                <a:sym typeface="Wingdings" panose="05000000000000000000" pitchFamily="2" charset="2"/>
              </a:rPr>
              <a:t> </a:t>
            </a:r>
            <a:r>
              <a:rPr lang="en-US" sz="1600" dirty="0" err="1"/>
              <a:t>C</a:t>
            </a:r>
            <a:r>
              <a:rPr lang="en-US" sz="1600" dirty="0" err="1" smtClean="0"/>
              <a:t>húng</a:t>
            </a:r>
            <a:r>
              <a:rPr lang="en-US" sz="1600" dirty="0" smtClean="0"/>
              <a:t> </a:t>
            </a:r>
            <a:r>
              <a:rPr lang="en-US" sz="1600" dirty="0"/>
              <a:t>ta </a:t>
            </a:r>
            <a:r>
              <a:rPr lang="en-US" sz="1600" dirty="0" err="1"/>
              <a:t>có</a:t>
            </a:r>
            <a:r>
              <a:rPr lang="en-US" sz="1600" dirty="0"/>
              <a:t> </a:t>
            </a:r>
            <a:r>
              <a:rPr lang="en-US" sz="1600" dirty="0" err="1"/>
              <a:t>một</a:t>
            </a:r>
            <a:r>
              <a:rPr lang="en-US" sz="1600" dirty="0"/>
              <a:t> </a:t>
            </a:r>
            <a:r>
              <a:rPr lang="en-US" sz="1600" dirty="0" err="1"/>
              <a:t>liên</a:t>
            </a:r>
            <a:r>
              <a:rPr lang="en-US" sz="1600" dirty="0"/>
              <a:t> </a:t>
            </a:r>
            <a:r>
              <a:rPr lang="en-US" sz="1600" dirty="0" err="1"/>
              <a:t>kết</a:t>
            </a:r>
            <a:r>
              <a:rPr lang="en-US" sz="1600" dirty="0"/>
              <a:t> </a:t>
            </a:r>
            <a:r>
              <a:rPr lang="en-US" sz="1600" dirty="0" err="1"/>
              <a:t>từ</a:t>
            </a:r>
            <a:r>
              <a:rPr lang="en-US" sz="1600" dirty="0"/>
              <a:t> L1 - I1 - C1 - F1</a:t>
            </a:r>
            <a:br>
              <a:rPr lang="en-US" sz="1600" dirty="0"/>
            </a:br>
            <a:r>
              <a:rPr lang="en-US" sz="1600" dirty="0"/>
              <a:t/>
            </a:r>
            <a:br>
              <a:rPr lang="en-US" sz="1600" dirty="0"/>
            </a:br>
            <a:r>
              <a:rPr lang="en-US" sz="1600" dirty="0" err="1"/>
              <a:t>Tương</a:t>
            </a:r>
            <a:r>
              <a:rPr lang="en-US" sz="1600" dirty="0"/>
              <a:t> </a:t>
            </a:r>
            <a:r>
              <a:rPr lang="en-US" sz="1600" dirty="0" err="1"/>
              <a:t>tự</a:t>
            </a:r>
            <a:r>
              <a:rPr lang="en-US" sz="1600" dirty="0"/>
              <a:t> </a:t>
            </a:r>
            <a:r>
              <a:rPr lang="en-US" sz="1600" dirty="0" err="1"/>
              <a:t>như</a:t>
            </a:r>
            <a:r>
              <a:rPr lang="en-US" sz="1600" dirty="0"/>
              <a:t> </a:t>
            </a:r>
            <a:r>
              <a:rPr lang="en-US" sz="1600" dirty="0" err="1"/>
              <a:t>vậy</a:t>
            </a:r>
            <a:r>
              <a:rPr lang="en-US" sz="1600" dirty="0"/>
              <a:t>, </a:t>
            </a:r>
            <a:r>
              <a:rPr lang="en-US" sz="1600" dirty="0" err="1"/>
              <a:t>chúng</a:t>
            </a:r>
            <a:r>
              <a:rPr lang="en-US" sz="1600" dirty="0"/>
              <a:t> ta </a:t>
            </a:r>
            <a:r>
              <a:rPr lang="en-US" sz="1600" dirty="0" err="1"/>
              <a:t>có</a:t>
            </a:r>
            <a:r>
              <a:rPr lang="en-US" sz="1600" dirty="0"/>
              <a:t> </a:t>
            </a:r>
            <a:r>
              <a:rPr lang="en-US" sz="1600" dirty="0" err="1"/>
              <a:t>thể</a:t>
            </a:r>
            <a:r>
              <a:rPr lang="en-US" sz="1600" dirty="0"/>
              <a:t> </a:t>
            </a:r>
            <a:r>
              <a:rPr lang="en-US" sz="1600" dirty="0" err="1"/>
              <a:t>tìm</a:t>
            </a:r>
            <a:r>
              <a:rPr lang="en-US" sz="1600" dirty="0"/>
              <a:t> </a:t>
            </a:r>
            <a:r>
              <a:rPr lang="en-US" sz="1600" dirty="0" err="1"/>
              <a:t>được</a:t>
            </a:r>
            <a:r>
              <a:rPr lang="en-US" sz="1600" dirty="0"/>
              <a:t> </a:t>
            </a:r>
            <a:r>
              <a:rPr lang="en-US" sz="1600" dirty="0" err="1"/>
              <a:t>các</a:t>
            </a:r>
            <a:r>
              <a:rPr lang="en-US" sz="1600" dirty="0"/>
              <a:t> </a:t>
            </a:r>
            <a:r>
              <a:rPr lang="en-US" sz="1600" dirty="0" err="1"/>
              <a:t>mối</a:t>
            </a:r>
            <a:r>
              <a:rPr lang="en-US" sz="1600" dirty="0"/>
              <a:t> </a:t>
            </a:r>
            <a:r>
              <a:rPr lang="en-US" sz="1600" dirty="0" err="1"/>
              <a:t>liên</a:t>
            </a:r>
            <a:r>
              <a:rPr lang="en-US" sz="1600" dirty="0"/>
              <a:t> </a:t>
            </a:r>
            <a:r>
              <a:rPr lang="en-US" sz="1600" dirty="0" err="1"/>
              <a:t>hệ</a:t>
            </a:r>
            <a:r>
              <a:rPr lang="en-US" sz="1600" dirty="0"/>
              <a:t> </a:t>
            </a:r>
            <a:r>
              <a:rPr lang="en-US" sz="1600" dirty="0" err="1"/>
              <a:t>giữa</a:t>
            </a:r>
            <a:r>
              <a:rPr lang="en-US" sz="1600" dirty="0"/>
              <a:t> </a:t>
            </a:r>
            <a:r>
              <a:rPr lang="en-US" sz="1600" dirty="0" err="1"/>
              <a:t>các</a:t>
            </a:r>
            <a:r>
              <a:rPr lang="en-US" sz="1600" dirty="0"/>
              <a:t> Objectives </a:t>
            </a:r>
            <a:r>
              <a:rPr lang="en-US" sz="1600" dirty="0" err="1"/>
              <a:t>khác</a:t>
            </a:r>
            <a:r>
              <a:rPr lang="en-US" sz="1600" dirty="0"/>
              <a:t> </a:t>
            </a:r>
            <a:r>
              <a:rPr lang="en-US" sz="1600" dirty="0" err="1"/>
              <a:t>với</a:t>
            </a:r>
            <a:r>
              <a:rPr lang="en-US" sz="1600" dirty="0"/>
              <a:t> </a:t>
            </a:r>
            <a:r>
              <a:rPr lang="en-US" sz="1600" dirty="0" err="1"/>
              <a:t>nhau</a:t>
            </a:r>
            <a:r>
              <a:rPr lang="en-US" sz="1600" dirty="0"/>
              <a:t>. </a:t>
            </a:r>
            <a:r>
              <a:rPr lang="en-US" sz="1600" dirty="0" err="1"/>
              <a:t>Với</a:t>
            </a:r>
            <a:r>
              <a:rPr lang="en-US" sz="1600" dirty="0"/>
              <a:t> </a:t>
            </a:r>
            <a:r>
              <a:rPr lang="en-US" sz="1600" dirty="0" err="1"/>
              <a:t>những</a:t>
            </a:r>
            <a:r>
              <a:rPr lang="en-US" sz="1600" dirty="0"/>
              <a:t> </a:t>
            </a:r>
            <a:r>
              <a:rPr lang="en-US" sz="1600" dirty="0" err="1"/>
              <a:t>liên</a:t>
            </a:r>
            <a:r>
              <a:rPr lang="en-US" sz="1600" dirty="0"/>
              <a:t> </a:t>
            </a:r>
            <a:r>
              <a:rPr lang="en-US" sz="1600" dirty="0" err="1"/>
              <a:t>kết</a:t>
            </a:r>
            <a:r>
              <a:rPr lang="en-US" sz="1600" dirty="0"/>
              <a:t> </a:t>
            </a:r>
            <a:r>
              <a:rPr lang="en-US" sz="1600" dirty="0" err="1"/>
              <a:t>đó</a:t>
            </a:r>
            <a:r>
              <a:rPr lang="en-US" sz="1600" dirty="0"/>
              <a:t> </a:t>
            </a:r>
            <a:r>
              <a:rPr lang="en-US" sz="1600" dirty="0" err="1"/>
              <a:t>chúng</a:t>
            </a:r>
            <a:r>
              <a:rPr lang="en-US" sz="1600" dirty="0"/>
              <a:t> ta </a:t>
            </a:r>
            <a:r>
              <a:rPr lang="en-US" sz="1600" dirty="0" err="1"/>
              <a:t>sẽ</a:t>
            </a:r>
            <a:r>
              <a:rPr lang="en-US" sz="1600" dirty="0"/>
              <a:t> </a:t>
            </a:r>
            <a:r>
              <a:rPr lang="en-US" sz="1600" dirty="0" err="1"/>
              <a:t>có</a:t>
            </a:r>
            <a:r>
              <a:rPr lang="en-US" sz="1600" dirty="0"/>
              <a:t> </a:t>
            </a:r>
            <a:r>
              <a:rPr lang="en-US" sz="1600" dirty="0" err="1"/>
              <a:t>được</a:t>
            </a:r>
            <a:r>
              <a:rPr lang="en-US" sz="1600" dirty="0"/>
              <a:t> </a:t>
            </a:r>
            <a:r>
              <a:rPr lang="en-US" sz="1600" dirty="0" err="1"/>
              <a:t>một</a:t>
            </a:r>
            <a:r>
              <a:rPr lang="en-US" sz="1600" dirty="0"/>
              <a:t> Strategy Map </a:t>
            </a:r>
            <a:r>
              <a:rPr lang="en-US" sz="1600" dirty="0" err="1"/>
              <a:t>cho</a:t>
            </a:r>
            <a:r>
              <a:rPr lang="en-US" sz="1600" dirty="0"/>
              <a:t> </a:t>
            </a:r>
            <a:r>
              <a:rPr lang="en-US" sz="1600" dirty="0" err="1"/>
              <a:t>doanh</a:t>
            </a:r>
            <a:r>
              <a:rPr lang="en-US" sz="1600" dirty="0"/>
              <a:t> </a:t>
            </a:r>
            <a:r>
              <a:rPr lang="en-US" sz="1600" dirty="0" err="1"/>
              <a:t>nghiệp</a:t>
            </a:r>
            <a:r>
              <a:rPr lang="en-US" sz="1600" dirty="0"/>
              <a:t>.</a:t>
            </a:r>
            <a:br>
              <a:rPr lang="en-US" sz="1600" dirty="0"/>
            </a:br>
            <a:r>
              <a:rPr lang="en-US" sz="1600" dirty="0"/>
              <a:t/>
            </a:r>
            <a:br>
              <a:rPr lang="en-US" sz="1600" dirty="0"/>
            </a:br>
            <a:endParaRPr lang="en-US" sz="1600" dirty="0" smtClean="0"/>
          </a:p>
          <a:p>
            <a:endParaRPr lang="en-US" dirty="0"/>
          </a:p>
        </p:txBody>
      </p:sp>
    </p:spTree>
    <p:extLst>
      <p:ext uri="{BB962C8B-B14F-4D97-AF65-F5344CB8AC3E}">
        <p14:creationId xmlns:p14="http://schemas.microsoft.com/office/powerpoint/2010/main" val="24553631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0" y="1219370"/>
            <a:ext cx="8845336" cy="2031325"/>
          </a:xfrm>
          <a:prstGeom prst="rect">
            <a:avLst/>
          </a:prstGeom>
          <a:noFill/>
        </p:spPr>
        <p:txBody>
          <a:bodyPr wrap="square" rtlCol="0">
            <a:spAutoFit/>
          </a:bodyPr>
          <a:lstStyle/>
          <a:p>
            <a:r>
              <a:rPr lang="en-US" sz="1600" b="1" dirty="0" err="1" smtClean="0"/>
              <a:t>Bước</a:t>
            </a:r>
            <a:r>
              <a:rPr lang="en-US" sz="1600" b="1" dirty="0" smtClean="0"/>
              <a:t> 4: </a:t>
            </a:r>
            <a:r>
              <a:rPr lang="en-US" sz="1600" b="1" dirty="0"/>
              <a:t>Strategy </a:t>
            </a:r>
            <a:r>
              <a:rPr lang="en-US" sz="1600" b="1" dirty="0" smtClean="0"/>
              <a:t>Map</a:t>
            </a:r>
          </a:p>
          <a:p>
            <a:endParaRPr lang="en-US" sz="1600" b="1" dirty="0"/>
          </a:p>
          <a:p>
            <a:r>
              <a:rPr lang="en-US" sz="1600" dirty="0" err="1" smtClean="0"/>
              <a:t>Ví</a:t>
            </a:r>
            <a:r>
              <a:rPr lang="en-US" sz="1600" dirty="0" smtClean="0"/>
              <a:t> </a:t>
            </a:r>
            <a:r>
              <a:rPr lang="en-US" sz="1600" dirty="0" err="1" smtClean="0"/>
              <a:t>dụ</a:t>
            </a:r>
            <a:r>
              <a:rPr lang="en-US" sz="1600" dirty="0" smtClean="0"/>
              <a:t>: </a:t>
            </a:r>
          </a:p>
          <a:p>
            <a:endParaRPr lang="en-US" sz="1600" b="1" dirty="0"/>
          </a:p>
          <a:p>
            <a:r>
              <a:rPr lang="en-US" sz="1600" dirty="0"/>
              <a:t/>
            </a:r>
            <a:br>
              <a:rPr lang="en-US" sz="1600" dirty="0"/>
            </a:br>
            <a:r>
              <a:rPr lang="en-US" sz="1600" dirty="0"/>
              <a:t/>
            </a:r>
            <a:br>
              <a:rPr lang="en-US" sz="1600" dirty="0"/>
            </a:br>
            <a:endParaRPr lang="en-US" sz="1600" dirty="0" smtClean="0"/>
          </a:p>
          <a:p>
            <a:endParaRPr lang="en-US" dirty="0"/>
          </a:p>
        </p:txBody>
      </p:sp>
      <p:pic>
        <p:nvPicPr>
          <p:cNvPr id="3" name="Picture 2"/>
          <p:cNvPicPr>
            <a:picLocks noChangeAspect="1"/>
          </p:cNvPicPr>
          <p:nvPr/>
        </p:nvPicPr>
        <p:blipFill>
          <a:blip r:embed="rId3"/>
          <a:stretch>
            <a:fillRect/>
          </a:stretch>
        </p:blipFill>
        <p:spPr>
          <a:xfrm>
            <a:off x="990600" y="1905000"/>
            <a:ext cx="8007136" cy="4786542"/>
          </a:xfrm>
          <a:prstGeom prst="rect">
            <a:avLst/>
          </a:prstGeom>
        </p:spPr>
      </p:pic>
    </p:spTree>
    <p:extLst>
      <p:ext uri="{BB962C8B-B14F-4D97-AF65-F5344CB8AC3E}">
        <p14:creationId xmlns:p14="http://schemas.microsoft.com/office/powerpoint/2010/main" val="38162302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0" y="1219370"/>
            <a:ext cx="8845336" cy="6463308"/>
          </a:xfrm>
          <a:prstGeom prst="rect">
            <a:avLst/>
          </a:prstGeom>
          <a:noFill/>
        </p:spPr>
        <p:txBody>
          <a:bodyPr wrap="square" rtlCol="0">
            <a:spAutoFit/>
          </a:bodyPr>
          <a:lstStyle/>
          <a:p>
            <a:r>
              <a:rPr lang="en-US" sz="1600" b="1" dirty="0" err="1" smtClean="0"/>
              <a:t>Bước</a:t>
            </a:r>
            <a:r>
              <a:rPr lang="en-US" sz="1600" b="1" dirty="0" smtClean="0"/>
              <a:t> 5: </a:t>
            </a:r>
            <a:r>
              <a:rPr lang="en-US" sz="1600" b="1" dirty="0"/>
              <a:t>Performance </a:t>
            </a:r>
            <a:r>
              <a:rPr lang="en-US" sz="1600" b="1" dirty="0" smtClean="0"/>
              <a:t>Measures</a:t>
            </a:r>
          </a:p>
          <a:p>
            <a:endParaRPr lang="en-US" sz="1600" b="1" dirty="0" smtClean="0"/>
          </a:p>
          <a:p>
            <a:r>
              <a:rPr lang="en-US" sz="1600" dirty="0"/>
              <a:t>Sau </a:t>
            </a:r>
            <a:r>
              <a:rPr lang="en-US" sz="1600" dirty="0" err="1"/>
              <a:t>khi</a:t>
            </a:r>
            <a:r>
              <a:rPr lang="en-US" sz="1600" dirty="0"/>
              <a:t> </a:t>
            </a:r>
            <a:r>
              <a:rPr lang="en-US" sz="1600" dirty="0" err="1"/>
              <a:t>đã</a:t>
            </a:r>
            <a:r>
              <a:rPr lang="en-US" sz="1600" dirty="0"/>
              <a:t> </a:t>
            </a:r>
            <a:r>
              <a:rPr lang="en-US" sz="1600" dirty="0" err="1"/>
              <a:t>có</a:t>
            </a:r>
            <a:r>
              <a:rPr lang="en-US" sz="1600" dirty="0"/>
              <a:t> Objectives, </a:t>
            </a:r>
            <a:r>
              <a:rPr lang="en-US" sz="1600" dirty="0" err="1"/>
              <a:t>chúng</a:t>
            </a:r>
            <a:r>
              <a:rPr lang="en-US" sz="1600" dirty="0"/>
              <a:t> ta </a:t>
            </a:r>
            <a:r>
              <a:rPr lang="en-US" sz="1600" dirty="0" err="1"/>
              <a:t>cần</a:t>
            </a:r>
            <a:r>
              <a:rPr lang="en-US" sz="1600" dirty="0"/>
              <a:t> </a:t>
            </a:r>
            <a:r>
              <a:rPr lang="en-US" sz="1600" dirty="0" err="1"/>
              <a:t>có</a:t>
            </a:r>
            <a:r>
              <a:rPr lang="en-US" sz="1600" dirty="0"/>
              <a:t> </a:t>
            </a:r>
            <a:r>
              <a:rPr lang="en-US" sz="1600" dirty="0" err="1"/>
              <a:t>một</a:t>
            </a:r>
            <a:r>
              <a:rPr lang="en-US" sz="1600" dirty="0"/>
              <a:t> </a:t>
            </a:r>
            <a:r>
              <a:rPr lang="en-US" sz="1600" b="1" dirty="0" err="1"/>
              <a:t>công</a:t>
            </a:r>
            <a:r>
              <a:rPr lang="en-US" sz="1600" b="1" dirty="0"/>
              <a:t> </a:t>
            </a:r>
            <a:r>
              <a:rPr lang="en-US" sz="1600" b="1" dirty="0" err="1"/>
              <a:t>cụ</a:t>
            </a:r>
            <a:r>
              <a:rPr lang="en-US" sz="1600" b="1"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b="1" dirty="0" err="1"/>
              <a:t>đánh</a:t>
            </a:r>
            <a:r>
              <a:rPr lang="en-US" sz="1600" b="1" dirty="0"/>
              <a:t> </a:t>
            </a:r>
            <a:r>
              <a:rPr lang="en-US" sz="1600" b="1" dirty="0" err="1"/>
              <a:t>giá</a:t>
            </a:r>
            <a:r>
              <a:rPr lang="en-US" sz="1600" b="1" dirty="0"/>
              <a:t> </a:t>
            </a:r>
            <a:r>
              <a:rPr lang="en-US" sz="1600" dirty="0" err="1"/>
              <a:t>được</a:t>
            </a:r>
            <a:r>
              <a:rPr lang="en-US" sz="1600" dirty="0"/>
              <a:t> </a:t>
            </a:r>
            <a:r>
              <a:rPr lang="en-US" sz="1600" dirty="0" err="1"/>
              <a:t>quá</a:t>
            </a:r>
            <a:r>
              <a:rPr lang="en-US" sz="1600" dirty="0"/>
              <a:t> </a:t>
            </a:r>
            <a:r>
              <a:rPr lang="en-US" sz="1600" dirty="0" err="1"/>
              <a:t>trình</a:t>
            </a:r>
            <a:r>
              <a:rPr lang="en-US" sz="1600" dirty="0"/>
              <a:t> </a:t>
            </a:r>
            <a:r>
              <a:rPr lang="en-US" sz="1600" dirty="0" err="1"/>
              <a:t>thực</a:t>
            </a:r>
            <a:r>
              <a:rPr lang="en-US" sz="1600" dirty="0"/>
              <a:t> </a:t>
            </a:r>
            <a:r>
              <a:rPr lang="en-US" sz="1600" dirty="0" err="1"/>
              <a:t>hiện</a:t>
            </a:r>
            <a:r>
              <a:rPr lang="en-US" sz="1600" dirty="0"/>
              <a:t> </a:t>
            </a:r>
            <a:r>
              <a:rPr lang="en-US" sz="1600" dirty="0" err="1"/>
              <a:t>những</a:t>
            </a:r>
            <a:r>
              <a:rPr lang="en-US" sz="1600" dirty="0"/>
              <a:t> Objectives </a:t>
            </a:r>
            <a:r>
              <a:rPr lang="en-US" sz="1600" dirty="0" err="1"/>
              <a:t>đó</a:t>
            </a:r>
            <a:r>
              <a:rPr lang="en-US" sz="1600" dirty="0"/>
              <a:t>. </a:t>
            </a:r>
            <a:br>
              <a:rPr lang="en-US" sz="1600" dirty="0"/>
            </a:br>
            <a:r>
              <a:rPr lang="en-US" sz="1600" dirty="0"/>
              <a:t/>
            </a:r>
            <a:br>
              <a:rPr lang="en-US" sz="1600" dirty="0"/>
            </a:br>
            <a:r>
              <a:rPr lang="en-US" sz="1600" dirty="0" err="1"/>
              <a:t>Ví</a:t>
            </a:r>
            <a:r>
              <a:rPr lang="en-US" sz="1600" dirty="0"/>
              <a:t> </a:t>
            </a:r>
            <a:r>
              <a:rPr lang="en-US" sz="1600" dirty="0" err="1"/>
              <a:t>dụ</a:t>
            </a:r>
            <a:r>
              <a:rPr lang="en-US" sz="1600" dirty="0"/>
              <a:t> </a:t>
            </a:r>
            <a:r>
              <a:rPr lang="en-US" sz="1600" dirty="0" smtClean="0"/>
              <a:t>: </a:t>
            </a:r>
            <a:r>
              <a:rPr lang="en-US" sz="1600" dirty="0" err="1" smtClean="0"/>
              <a:t>nếu</a:t>
            </a:r>
            <a:r>
              <a:rPr lang="en-US" sz="1600" dirty="0" smtClean="0"/>
              <a:t> </a:t>
            </a:r>
            <a:r>
              <a:rPr lang="en-US" sz="1600" dirty="0" err="1" smtClean="0"/>
              <a:t>có</a:t>
            </a:r>
            <a:r>
              <a:rPr lang="en-US" sz="1600" dirty="0" smtClean="0"/>
              <a:t> </a:t>
            </a:r>
            <a:r>
              <a:rPr lang="en-US" sz="1600" dirty="0"/>
              <a:t>Objective "</a:t>
            </a:r>
            <a:r>
              <a:rPr lang="en-US" sz="1600" dirty="0" err="1"/>
              <a:t>Tính</a:t>
            </a:r>
            <a:r>
              <a:rPr lang="en-US" sz="1600" dirty="0"/>
              <a:t> </a:t>
            </a:r>
            <a:r>
              <a:rPr lang="en-US" sz="1600" dirty="0" err="1"/>
              <a:t>tiện</a:t>
            </a:r>
            <a:r>
              <a:rPr lang="en-US" sz="1600" dirty="0"/>
              <a:t> </a:t>
            </a:r>
            <a:r>
              <a:rPr lang="en-US" sz="1600" dirty="0" err="1"/>
              <a:t>nghi</a:t>
            </a:r>
            <a:r>
              <a:rPr lang="en-US" sz="1600"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sử</a:t>
            </a:r>
            <a:r>
              <a:rPr lang="en-US" sz="1600" dirty="0"/>
              <a:t> </a:t>
            </a:r>
            <a:r>
              <a:rPr lang="en-US" sz="1600" dirty="0" err="1"/>
              <a:t>dụng</a:t>
            </a:r>
            <a:r>
              <a:rPr lang="en-US" sz="1600" dirty="0"/>
              <a:t> </a:t>
            </a:r>
            <a:r>
              <a:rPr lang="en-US" sz="1600" dirty="0" err="1"/>
              <a:t>sản</a:t>
            </a:r>
            <a:r>
              <a:rPr lang="en-US" sz="1600" dirty="0"/>
              <a:t> </a:t>
            </a:r>
            <a:r>
              <a:rPr lang="en-US" sz="1600" dirty="0" err="1"/>
              <a:t>phẩm</a:t>
            </a:r>
            <a:r>
              <a:rPr lang="en-US" sz="1600" dirty="0"/>
              <a:t>" </a:t>
            </a:r>
            <a:r>
              <a:rPr lang="en-US" sz="1600" dirty="0" err="1"/>
              <a:t>mà</a:t>
            </a:r>
            <a:r>
              <a:rPr lang="en-US" sz="1600" dirty="0"/>
              <a:t> </a:t>
            </a:r>
            <a:r>
              <a:rPr lang="en-US" sz="1600" dirty="0" err="1"/>
              <a:t>không</a:t>
            </a:r>
            <a:r>
              <a:rPr lang="en-US" sz="1600" dirty="0"/>
              <a:t> </a:t>
            </a:r>
            <a:r>
              <a:rPr lang="en-US" sz="1600" dirty="0" err="1"/>
              <a:t>có</a:t>
            </a:r>
            <a:r>
              <a:rPr lang="en-US" sz="1600" dirty="0"/>
              <a:t> </a:t>
            </a:r>
            <a:r>
              <a:rPr lang="en-US" sz="1600" dirty="0" err="1"/>
              <a:t>các</a:t>
            </a:r>
            <a:r>
              <a:rPr lang="en-US" sz="1600" dirty="0"/>
              <a:t> </a:t>
            </a:r>
            <a:r>
              <a:rPr lang="en-US" sz="1600" dirty="0" err="1"/>
              <a:t>tiêu</a:t>
            </a:r>
            <a:r>
              <a:rPr lang="en-US" sz="1600" dirty="0"/>
              <a:t> </a:t>
            </a:r>
            <a:r>
              <a:rPr lang="en-US" sz="1600" dirty="0" err="1"/>
              <a:t>chí</a:t>
            </a:r>
            <a:r>
              <a:rPr lang="en-US" sz="1600" dirty="0"/>
              <a:t> </a:t>
            </a:r>
            <a:r>
              <a:rPr lang="en-US" sz="1600" dirty="0" err="1"/>
              <a:t>để</a:t>
            </a:r>
            <a:r>
              <a:rPr lang="en-US" sz="1600" dirty="0"/>
              <a:t> </a:t>
            </a:r>
            <a:r>
              <a:rPr lang="en-US" sz="1600" dirty="0" smtClean="0"/>
              <a:t>so </a:t>
            </a:r>
            <a:r>
              <a:rPr lang="en-US" sz="1600" dirty="0" err="1"/>
              <a:t>sánh</a:t>
            </a:r>
            <a:r>
              <a:rPr lang="en-US" sz="1600" dirty="0"/>
              <a:t> </a:t>
            </a:r>
            <a:r>
              <a:rPr lang="en-US" sz="1600" dirty="0" err="1"/>
              <a:t>và</a:t>
            </a:r>
            <a:r>
              <a:rPr lang="en-US" sz="1600" dirty="0"/>
              <a:t> </a:t>
            </a:r>
            <a:r>
              <a:rPr lang="en-US" sz="1600" dirty="0" err="1"/>
              <a:t>đánh</a:t>
            </a:r>
            <a:r>
              <a:rPr lang="en-US" sz="1600" dirty="0"/>
              <a:t> </a:t>
            </a:r>
            <a:r>
              <a:rPr lang="en-US" sz="1600" dirty="0" err="1"/>
              <a:t>giá</a:t>
            </a:r>
            <a:r>
              <a:rPr lang="en-US" sz="1600" dirty="0"/>
              <a:t> </a:t>
            </a:r>
            <a:r>
              <a:rPr lang="en-US" sz="1600" dirty="0" err="1"/>
              <a:t>thì</a:t>
            </a:r>
            <a:r>
              <a:rPr lang="en-US" sz="1600" dirty="0"/>
              <a:t> Objective </a:t>
            </a:r>
            <a:r>
              <a:rPr lang="en-US" sz="1600" dirty="0" err="1"/>
              <a:t>đó</a:t>
            </a:r>
            <a:r>
              <a:rPr lang="en-US" sz="1600" dirty="0"/>
              <a:t> </a:t>
            </a:r>
            <a:r>
              <a:rPr lang="en-US" sz="1600" dirty="0" err="1"/>
              <a:t>coi</a:t>
            </a:r>
            <a:r>
              <a:rPr lang="en-US" sz="1600" dirty="0"/>
              <a:t> </a:t>
            </a:r>
            <a:r>
              <a:rPr lang="en-US" sz="1600" dirty="0" err="1"/>
              <a:t>như</a:t>
            </a:r>
            <a:r>
              <a:rPr lang="en-US" sz="1600" dirty="0"/>
              <a:t> </a:t>
            </a:r>
            <a:r>
              <a:rPr lang="en-US" sz="1600" dirty="0" err="1"/>
              <a:t>vô</a:t>
            </a:r>
            <a:r>
              <a:rPr lang="en-US" sz="1600" dirty="0"/>
              <a:t> </a:t>
            </a:r>
            <a:r>
              <a:rPr lang="en-US" sz="1600" dirty="0" err="1"/>
              <a:t>nghĩa</a:t>
            </a:r>
            <a:r>
              <a:rPr lang="en-US" sz="1600" dirty="0"/>
              <a:t>. </a:t>
            </a:r>
            <a:br>
              <a:rPr lang="en-US" sz="1600" dirty="0"/>
            </a:br>
            <a:r>
              <a:rPr lang="en-US" sz="1600" dirty="0"/>
              <a:t/>
            </a:r>
            <a:br>
              <a:rPr lang="en-US" sz="1600" dirty="0"/>
            </a:br>
            <a:r>
              <a:rPr lang="en-US" sz="1600" dirty="0" err="1"/>
              <a:t>Một</a:t>
            </a:r>
            <a:r>
              <a:rPr lang="en-US" sz="1600" dirty="0"/>
              <a:t> </a:t>
            </a:r>
            <a:r>
              <a:rPr lang="en-US" sz="1600" dirty="0" err="1"/>
              <a:t>số</a:t>
            </a:r>
            <a:r>
              <a:rPr lang="en-US" sz="1600" dirty="0"/>
              <a:t> </a:t>
            </a:r>
            <a:r>
              <a:rPr lang="en-US" sz="1600" dirty="0" err="1"/>
              <a:t>thước</a:t>
            </a:r>
            <a:r>
              <a:rPr lang="en-US" sz="1600" dirty="0"/>
              <a:t> </a:t>
            </a:r>
            <a:r>
              <a:rPr lang="en-US" sz="1600" dirty="0" err="1"/>
              <a:t>đo</a:t>
            </a:r>
            <a:r>
              <a:rPr lang="en-US" sz="1600" dirty="0"/>
              <a:t> (Measures) </a:t>
            </a:r>
            <a:r>
              <a:rPr lang="en-US" sz="1600" dirty="0" err="1"/>
              <a:t>đối</a:t>
            </a:r>
            <a:r>
              <a:rPr lang="en-US" sz="1600" dirty="0"/>
              <a:t> </a:t>
            </a:r>
            <a:r>
              <a:rPr lang="en-US" sz="1600" dirty="0" err="1"/>
              <a:t>với</a:t>
            </a:r>
            <a:r>
              <a:rPr lang="en-US" sz="1600" dirty="0"/>
              <a:t> Objective "</a:t>
            </a:r>
            <a:r>
              <a:rPr lang="en-US" sz="1600" dirty="0" err="1"/>
              <a:t>Tính</a:t>
            </a:r>
            <a:r>
              <a:rPr lang="en-US" sz="1600" dirty="0"/>
              <a:t> </a:t>
            </a:r>
            <a:r>
              <a:rPr lang="en-US" sz="1600" dirty="0" err="1"/>
              <a:t>tiện</a:t>
            </a:r>
            <a:r>
              <a:rPr lang="en-US" sz="1600" dirty="0"/>
              <a:t> </a:t>
            </a:r>
            <a:r>
              <a:rPr lang="en-US" sz="1600" dirty="0" err="1"/>
              <a:t>nghi</a:t>
            </a:r>
            <a:r>
              <a:rPr lang="en-US" sz="1600"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sử</a:t>
            </a:r>
            <a:r>
              <a:rPr lang="en-US" sz="1600" dirty="0"/>
              <a:t> </a:t>
            </a:r>
            <a:r>
              <a:rPr lang="en-US" sz="1600" dirty="0" err="1"/>
              <a:t>dụng</a:t>
            </a:r>
            <a:r>
              <a:rPr lang="en-US" sz="1600" dirty="0"/>
              <a:t> </a:t>
            </a:r>
            <a:r>
              <a:rPr lang="en-US" sz="1600" dirty="0" err="1"/>
              <a:t>sản</a:t>
            </a:r>
            <a:r>
              <a:rPr lang="en-US" sz="1600" dirty="0"/>
              <a:t> </a:t>
            </a:r>
            <a:r>
              <a:rPr lang="en-US" sz="1600" dirty="0" err="1"/>
              <a:t>phẩm</a:t>
            </a:r>
            <a:r>
              <a:rPr lang="en-US" sz="1600" dirty="0"/>
              <a:t>" : </a:t>
            </a:r>
            <a:br>
              <a:rPr lang="en-US" sz="1600" dirty="0"/>
            </a:br>
            <a:r>
              <a:rPr lang="en-US" sz="1600" dirty="0"/>
              <a:t/>
            </a:r>
            <a:br>
              <a:rPr lang="en-US" sz="1600" dirty="0"/>
            </a:br>
            <a:r>
              <a:rPr lang="en-US" sz="1600" dirty="0" smtClean="0"/>
              <a:t>- </a:t>
            </a:r>
            <a:r>
              <a:rPr lang="en-US" sz="1600" dirty="0" err="1" smtClean="0"/>
              <a:t>Tỷ</a:t>
            </a:r>
            <a:r>
              <a:rPr lang="en-US" sz="1600" dirty="0" smtClean="0"/>
              <a:t> </a:t>
            </a:r>
            <a:r>
              <a:rPr lang="en-US" sz="1600" dirty="0" err="1"/>
              <a:t>lệ</a:t>
            </a:r>
            <a:r>
              <a:rPr lang="en-US" sz="1600" dirty="0"/>
              <a:t> </a:t>
            </a:r>
            <a:r>
              <a:rPr lang="en-US" sz="1600" dirty="0" err="1"/>
              <a:t>phòng</a:t>
            </a:r>
            <a:r>
              <a:rPr lang="en-US" sz="1600" dirty="0"/>
              <a:t> </a:t>
            </a:r>
            <a:r>
              <a:rPr lang="en-US" sz="1600" dirty="0" err="1"/>
              <a:t>học</a:t>
            </a:r>
            <a:r>
              <a:rPr lang="en-US" sz="1600" dirty="0"/>
              <a:t> </a:t>
            </a:r>
            <a:r>
              <a:rPr lang="en-US" sz="1600" dirty="0" err="1"/>
              <a:t>đạt</a:t>
            </a:r>
            <a:r>
              <a:rPr lang="en-US" sz="1600" dirty="0"/>
              <a:t> </a:t>
            </a:r>
            <a:r>
              <a:rPr lang="en-US" sz="1600" dirty="0" err="1"/>
              <a:t>tiêu</a:t>
            </a:r>
            <a:r>
              <a:rPr lang="en-US" sz="1600" dirty="0"/>
              <a:t> </a:t>
            </a:r>
            <a:r>
              <a:rPr lang="en-US" sz="1600" dirty="0" err="1"/>
              <a:t>chuẩn</a:t>
            </a:r>
            <a:r>
              <a:rPr lang="en-US" sz="1600" dirty="0"/>
              <a:t> </a:t>
            </a:r>
            <a:r>
              <a:rPr lang="en-US" sz="1600" dirty="0" err="1"/>
              <a:t>quốc</a:t>
            </a:r>
            <a:r>
              <a:rPr lang="en-US" sz="1600" dirty="0"/>
              <a:t> </a:t>
            </a:r>
            <a:r>
              <a:rPr lang="en-US" sz="1600" dirty="0" err="1"/>
              <a:t>tế</a:t>
            </a:r>
            <a:r>
              <a:rPr lang="en-US" sz="1600" dirty="0"/>
              <a:t>.</a:t>
            </a:r>
            <a:br>
              <a:rPr lang="en-US" sz="1600" dirty="0"/>
            </a:br>
            <a:r>
              <a:rPr lang="en-US" sz="1600" dirty="0" smtClean="0"/>
              <a:t>- </a:t>
            </a:r>
            <a:r>
              <a:rPr lang="en-US" sz="1600" dirty="0" err="1" smtClean="0"/>
              <a:t>Số</a:t>
            </a:r>
            <a:r>
              <a:rPr lang="en-US" sz="1600" dirty="0" smtClean="0"/>
              <a:t> </a:t>
            </a:r>
            <a:r>
              <a:rPr lang="en-US" sz="1600" dirty="0" err="1"/>
              <a:t>lượng</a:t>
            </a:r>
            <a:r>
              <a:rPr lang="en-US" sz="1600" dirty="0"/>
              <a:t> </a:t>
            </a:r>
            <a:r>
              <a:rPr lang="en-US" sz="1600" dirty="0" err="1"/>
              <a:t>phàn</a:t>
            </a:r>
            <a:r>
              <a:rPr lang="en-US" sz="1600" dirty="0"/>
              <a:t> </a:t>
            </a:r>
            <a:r>
              <a:rPr lang="en-US" sz="1600" dirty="0" err="1"/>
              <a:t>nàn</a:t>
            </a:r>
            <a:r>
              <a:rPr lang="en-US" sz="1600" dirty="0"/>
              <a:t> </a:t>
            </a:r>
            <a:r>
              <a:rPr lang="en-US" sz="1600" dirty="0" err="1"/>
              <a:t>của</a:t>
            </a:r>
            <a:r>
              <a:rPr lang="en-US" sz="1600" dirty="0"/>
              <a:t> </a:t>
            </a:r>
            <a:r>
              <a:rPr lang="en-US" sz="1600" dirty="0" err="1"/>
              <a:t>học</a:t>
            </a:r>
            <a:r>
              <a:rPr lang="en-US" sz="1600" dirty="0"/>
              <a:t> </a:t>
            </a:r>
            <a:r>
              <a:rPr lang="en-US" sz="1600" dirty="0" err="1"/>
              <a:t>viên</a:t>
            </a:r>
            <a:r>
              <a:rPr lang="en-US" sz="1600" dirty="0"/>
              <a:t> </a:t>
            </a:r>
            <a:r>
              <a:rPr lang="en-US" sz="1600" dirty="0" err="1"/>
              <a:t>sau</a:t>
            </a:r>
            <a:r>
              <a:rPr lang="en-US" sz="1600" dirty="0"/>
              <a:t> </a:t>
            </a:r>
            <a:r>
              <a:rPr lang="en-US" sz="1600" dirty="0" err="1"/>
              <a:t>khi</a:t>
            </a:r>
            <a:r>
              <a:rPr lang="en-US" sz="1600" dirty="0"/>
              <a:t> </a:t>
            </a:r>
            <a:r>
              <a:rPr lang="en-US" sz="1600" dirty="0" err="1"/>
              <a:t>sử</a:t>
            </a:r>
            <a:r>
              <a:rPr lang="en-US" sz="1600" dirty="0"/>
              <a:t> </a:t>
            </a:r>
            <a:r>
              <a:rPr lang="en-US" sz="1600" dirty="0" err="1"/>
              <a:t>dụng</a:t>
            </a:r>
            <a:r>
              <a:rPr lang="en-US" sz="1600" dirty="0"/>
              <a:t> </a:t>
            </a:r>
            <a:r>
              <a:rPr lang="en-US" sz="1600" dirty="0" err="1"/>
              <a:t>sản</a:t>
            </a:r>
            <a:r>
              <a:rPr lang="en-US" sz="1600" dirty="0"/>
              <a:t> </a:t>
            </a:r>
            <a:r>
              <a:rPr lang="en-US" sz="1600" dirty="0" err="1" smtClean="0"/>
              <a:t>phẩm</a:t>
            </a:r>
            <a:r>
              <a:rPr lang="en-US" sz="1600" dirty="0"/>
              <a:t/>
            </a:r>
            <a:br>
              <a:rPr lang="en-US" sz="1600" dirty="0"/>
            </a:br>
            <a:r>
              <a:rPr lang="en-US" sz="1600" dirty="0" smtClean="0"/>
              <a:t>- </a:t>
            </a:r>
            <a:r>
              <a:rPr lang="en-US" sz="1600" dirty="0" err="1" smtClean="0"/>
              <a:t>Số</a:t>
            </a:r>
            <a:r>
              <a:rPr lang="en-US" sz="1600" dirty="0" smtClean="0"/>
              <a:t> </a:t>
            </a:r>
            <a:r>
              <a:rPr lang="en-US" sz="1600" dirty="0" err="1"/>
              <a:t>phòng</a:t>
            </a:r>
            <a:r>
              <a:rPr lang="en-US" sz="1600" dirty="0"/>
              <a:t> </a:t>
            </a:r>
            <a:r>
              <a:rPr lang="en-US" sz="1600" dirty="0" err="1"/>
              <a:t>học</a:t>
            </a:r>
            <a:r>
              <a:rPr lang="en-US" sz="1600" dirty="0"/>
              <a:t> </a:t>
            </a:r>
            <a:r>
              <a:rPr lang="en-US" sz="1600" dirty="0" err="1"/>
              <a:t>chuẩn</a:t>
            </a:r>
            <a:r>
              <a:rPr lang="en-US" sz="1600" dirty="0"/>
              <a:t> </a:t>
            </a:r>
            <a:r>
              <a:rPr lang="en-US" sz="1600" dirty="0" err="1"/>
              <a:t>bị</a:t>
            </a:r>
            <a:r>
              <a:rPr lang="en-US" sz="1600" dirty="0"/>
              <a:t> </a:t>
            </a:r>
            <a:r>
              <a:rPr lang="en-US" sz="1600" dirty="0" err="1"/>
              <a:t>sẵn</a:t>
            </a:r>
            <a:r>
              <a:rPr lang="en-US" sz="1600" dirty="0"/>
              <a:t> </a:t>
            </a:r>
            <a:r>
              <a:rPr lang="en-US" sz="1600" dirty="0" err="1"/>
              <a:t>sàng</a:t>
            </a:r>
            <a:r>
              <a:rPr lang="en-US" sz="1600" dirty="0"/>
              <a:t> </a:t>
            </a:r>
            <a:r>
              <a:rPr lang="en-US" sz="1600" dirty="0" err="1"/>
              <a:t>trước</a:t>
            </a:r>
            <a:r>
              <a:rPr lang="en-US" sz="1600" dirty="0"/>
              <a:t> </a:t>
            </a:r>
            <a:r>
              <a:rPr lang="en-US" sz="1600" dirty="0" err="1"/>
              <a:t>mỗi</a:t>
            </a:r>
            <a:r>
              <a:rPr lang="en-US" sz="1600" dirty="0"/>
              <a:t> </a:t>
            </a:r>
            <a:r>
              <a:rPr lang="en-US" sz="1600" dirty="0" err="1"/>
              <a:t>lớp</a:t>
            </a:r>
            <a:r>
              <a:rPr lang="en-US" sz="1600" dirty="0"/>
              <a:t> </a:t>
            </a:r>
            <a:r>
              <a:rPr lang="en-US" sz="1600" dirty="0" err="1" smtClean="0"/>
              <a:t>học</a:t>
            </a:r>
            <a:endParaRPr lang="en-US" sz="1600" dirty="0"/>
          </a:p>
          <a:p>
            <a:r>
              <a:rPr lang="en-US" sz="1600" dirty="0"/>
              <a:t/>
            </a:r>
            <a:br>
              <a:rPr lang="en-US" sz="1600" dirty="0"/>
            </a:br>
            <a:r>
              <a:rPr lang="en-US" sz="1600" dirty="0" err="1"/>
              <a:t>Đây</a:t>
            </a:r>
            <a:r>
              <a:rPr lang="en-US" sz="1600" dirty="0"/>
              <a:t> </a:t>
            </a:r>
            <a:r>
              <a:rPr lang="en-US" sz="1600" dirty="0" err="1"/>
              <a:t>có</a:t>
            </a:r>
            <a:r>
              <a:rPr lang="en-US" sz="1600" dirty="0"/>
              <a:t> </a:t>
            </a:r>
            <a:r>
              <a:rPr lang="en-US" sz="1600" dirty="0" err="1"/>
              <a:t>thể</a:t>
            </a:r>
            <a:r>
              <a:rPr lang="en-US" sz="1600" dirty="0"/>
              <a:t> </a:t>
            </a:r>
            <a:r>
              <a:rPr lang="en-US" sz="1600" dirty="0" err="1"/>
              <a:t>nói</a:t>
            </a:r>
            <a:r>
              <a:rPr lang="en-US" sz="1600" dirty="0"/>
              <a:t> </a:t>
            </a:r>
            <a:r>
              <a:rPr lang="en-US" sz="1600" dirty="0" err="1"/>
              <a:t>là</a:t>
            </a:r>
            <a:r>
              <a:rPr lang="en-US" sz="1600" dirty="0"/>
              <a:t> </a:t>
            </a:r>
            <a:r>
              <a:rPr lang="en-US" sz="1600" b="1" dirty="0" err="1"/>
              <a:t>một</a:t>
            </a:r>
            <a:r>
              <a:rPr lang="en-US" sz="1600" b="1" dirty="0"/>
              <a:t> </a:t>
            </a:r>
            <a:r>
              <a:rPr lang="en-US" sz="1600" b="1" dirty="0" err="1"/>
              <a:t>trong</a:t>
            </a:r>
            <a:r>
              <a:rPr lang="en-US" sz="1600" b="1" dirty="0"/>
              <a:t> </a:t>
            </a:r>
            <a:r>
              <a:rPr lang="en-US" sz="1600" b="1" dirty="0" err="1"/>
              <a:t>những</a:t>
            </a:r>
            <a:r>
              <a:rPr lang="en-US" sz="1600" b="1" dirty="0"/>
              <a:t> </a:t>
            </a:r>
            <a:r>
              <a:rPr lang="en-US" sz="1600" b="1" dirty="0" err="1" smtClean="0"/>
              <a:t>bước</a:t>
            </a:r>
            <a:r>
              <a:rPr lang="en-US" sz="1600" b="1" dirty="0" smtClean="0"/>
              <a:t> </a:t>
            </a:r>
            <a:r>
              <a:rPr lang="en-US" sz="1600" b="1" dirty="0" err="1"/>
              <a:t>quan</a:t>
            </a:r>
            <a:r>
              <a:rPr lang="en-US" sz="1600" b="1" dirty="0"/>
              <a:t> </a:t>
            </a:r>
            <a:r>
              <a:rPr lang="en-US" sz="1600" b="1" dirty="0" err="1"/>
              <a:t>trọng</a:t>
            </a:r>
            <a:r>
              <a:rPr lang="en-US" sz="1600" b="1" dirty="0"/>
              <a:t> </a:t>
            </a:r>
            <a:r>
              <a:rPr lang="en-US" sz="1600" b="1" dirty="0" err="1"/>
              <a:t>và</a:t>
            </a:r>
            <a:r>
              <a:rPr lang="en-US" sz="1600" b="1" dirty="0"/>
              <a:t> </a:t>
            </a:r>
            <a:r>
              <a:rPr lang="en-US" sz="1600" b="1" dirty="0" err="1"/>
              <a:t>khó</a:t>
            </a:r>
            <a:r>
              <a:rPr lang="en-US" sz="1600" b="1" dirty="0"/>
              <a:t> </a:t>
            </a:r>
            <a:r>
              <a:rPr lang="en-US" sz="1600" b="1" dirty="0" err="1"/>
              <a:t>khăn</a:t>
            </a:r>
            <a:r>
              <a:rPr lang="en-US" sz="1600" b="1" dirty="0"/>
              <a:t> </a:t>
            </a:r>
            <a:r>
              <a:rPr lang="en-US" sz="1600" b="1" dirty="0" err="1"/>
              <a:t>nhất</a:t>
            </a:r>
            <a:r>
              <a:rPr lang="en-US" sz="1600" dirty="0"/>
              <a:t> </a:t>
            </a:r>
            <a:r>
              <a:rPr lang="en-US" sz="1600" dirty="0" err="1"/>
              <a:t>trong</a:t>
            </a:r>
            <a:r>
              <a:rPr lang="en-US" sz="1600" dirty="0"/>
              <a:t> </a:t>
            </a:r>
            <a:r>
              <a:rPr lang="en-US" sz="1600" dirty="0" err="1"/>
              <a:t>quá</a:t>
            </a:r>
            <a:r>
              <a:rPr lang="en-US" sz="1600" dirty="0"/>
              <a:t> </a:t>
            </a:r>
            <a:r>
              <a:rPr lang="en-US" sz="1600" dirty="0" err="1"/>
              <a:t>trình</a:t>
            </a:r>
            <a:r>
              <a:rPr lang="en-US" sz="1600" dirty="0"/>
              <a:t> </a:t>
            </a:r>
            <a:r>
              <a:rPr lang="en-US" sz="1600" dirty="0" err="1"/>
              <a:t>thực</a:t>
            </a:r>
            <a:r>
              <a:rPr lang="en-US" sz="1600" dirty="0"/>
              <a:t> </a:t>
            </a:r>
            <a:r>
              <a:rPr lang="en-US" sz="1600" dirty="0" err="1"/>
              <a:t>hiện</a:t>
            </a:r>
            <a:r>
              <a:rPr lang="en-US" sz="1600" dirty="0"/>
              <a:t> BSC.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smtClean="0"/>
              <a:t> </a:t>
            </a:r>
          </a:p>
          <a:p>
            <a:endParaRPr lang="en-US" sz="1600" b="1" dirty="0"/>
          </a:p>
          <a:p>
            <a:r>
              <a:rPr lang="en-US" sz="1600" dirty="0"/>
              <a:t/>
            </a:r>
            <a:br>
              <a:rPr lang="en-US" sz="1600" dirty="0"/>
            </a:br>
            <a:r>
              <a:rPr lang="en-US" sz="1600" dirty="0"/>
              <a:t/>
            </a:r>
            <a:br>
              <a:rPr lang="en-US" sz="1600" dirty="0"/>
            </a:br>
            <a:endParaRPr lang="en-US" sz="1600" dirty="0" smtClean="0"/>
          </a:p>
          <a:p>
            <a:endParaRPr lang="en-US" dirty="0"/>
          </a:p>
        </p:txBody>
      </p:sp>
    </p:spTree>
    <p:extLst>
      <p:ext uri="{BB962C8B-B14F-4D97-AF65-F5344CB8AC3E}">
        <p14:creationId xmlns:p14="http://schemas.microsoft.com/office/powerpoint/2010/main" val="37328352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0" y="1219370"/>
            <a:ext cx="8845336" cy="4739759"/>
          </a:xfrm>
          <a:prstGeom prst="rect">
            <a:avLst/>
          </a:prstGeom>
          <a:noFill/>
        </p:spPr>
        <p:txBody>
          <a:bodyPr wrap="square" rtlCol="0">
            <a:spAutoFit/>
          </a:bodyPr>
          <a:lstStyle/>
          <a:p>
            <a:r>
              <a:rPr lang="en-US" sz="1600" b="1" dirty="0" err="1" smtClean="0"/>
              <a:t>Bước</a:t>
            </a:r>
            <a:r>
              <a:rPr lang="en-US" sz="1600" b="1" dirty="0" smtClean="0"/>
              <a:t> 5: </a:t>
            </a:r>
            <a:r>
              <a:rPr lang="en-US" sz="1600" b="1" dirty="0"/>
              <a:t>Performance </a:t>
            </a:r>
            <a:r>
              <a:rPr lang="en-US" sz="1600" b="1" dirty="0" smtClean="0"/>
              <a:t>Measures</a:t>
            </a:r>
          </a:p>
          <a:p>
            <a:r>
              <a:rPr lang="en-US" sz="1600" dirty="0"/>
              <a:t/>
            </a:r>
            <a:br>
              <a:rPr lang="en-US" sz="1600" dirty="0"/>
            </a:br>
            <a:r>
              <a:rPr lang="en-US" sz="1600" dirty="0"/>
              <a:t>Measures </a:t>
            </a:r>
            <a:r>
              <a:rPr lang="en-US" sz="1600" dirty="0" err="1" smtClean="0"/>
              <a:t>là</a:t>
            </a:r>
            <a:r>
              <a:rPr lang="en-US" sz="1600" dirty="0" smtClean="0"/>
              <a:t> </a:t>
            </a:r>
            <a:r>
              <a:rPr lang="en-US" sz="1600" dirty="0" err="1" smtClean="0"/>
              <a:t>cây</a:t>
            </a:r>
            <a:r>
              <a:rPr lang="en-US" sz="1600" dirty="0" smtClean="0"/>
              <a:t> </a:t>
            </a:r>
            <a:r>
              <a:rPr lang="en-US" sz="1600" b="1" dirty="0" err="1"/>
              <a:t>cầu</a:t>
            </a:r>
            <a:r>
              <a:rPr lang="en-US" sz="1600" b="1" dirty="0"/>
              <a:t> </a:t>
            </a:r>
            <a:r>
              <a:rPr lang="en-US" sz="1600" b="1" dirty="0" err="1"/>
              <a:t>nối</a:t>
            </a:r>
            <a:r>
              <a:rPr lang="en-US" sz="1600" dirty="0"/>
              <a:t> </a:t>
            </a:r>
            <a:r>
              <a:rPr lang="en-US" sz="1600" dirty="0" err="1"/>
              <a:t>giữa</a:t>
            </a:r>
            <a:r>
              <a:rPr lang="en-US" sz="1600" dirty="0"/>
              <a:t> </a:t>
            </a:r>
            <a:r>
              <a:rPr lang="en-US" sz="1600" b="1" dirty="0" err="1"/>
              <a:t>chiến</a:t>
            </a:r>
            <a:r>
              <a:rPr lang="en-US" sz="1600" b="1" dirty="0"/>
              <a:t> </a:t>
            </a:r>
            <a:r>
              <a:rPr lang="en-US" sz="1600" b="1" dirty="0" err="1"/>
              <a:t>lược</a:t>
            </a:r>
            <a:r>
              <a:rPr lang="en-US" sz="1600" b="1" dirty="0"/>
              <a:t> </a:t>
            </a:r>
            <a:r>
              <a:rPr lang="en-US" sz="1600" dirty="0" err="1"/>
              <a:t>của</a:t>
            </a:r>
            <a:r>
              <a:rPr lang="en-US" sz="1600" dirty="0"/>
              <a:t> </a:t>
            </a:r>
            <a:r>
              <a:rPr lang="en-US" sz="1600" dirty="0" err="1"/>
              <a:t>doanh</a:t>
            </a:r>
            <a:r>
              <a:rPr lang="en-US" sz="1600" dirty="0"/>
              <a:t> </a:t>
            </a:r>
            <a:r>
              <a:rPr lang="en-US" sz="1600" dirty="0" err="1"/>
              <a:t>nghiệp</a:t>
            </a:r>
            <a:r>
              <a:rPr lang="en-US" sz="1600" dirty="0"/>
              <a:t> (</a:t>
            </a:r>
            <a:r>
              <a:rPr lang="en-US" sz="1600" dirty="0" err="1"/>
              <a:t>yếu</a:t>
            </a:r>
            <a:r>
              <a:rPr lang="en-US" sz="1600" dirty="0"/>
              <a:t> </a:t>
            </a:r>
            <a:r>
              <a:rPr lang="en-US" sz="1600" dirty="0" err="1"/>
              <a:t>tố</a:t>
            </a:r>
            <a:r>
              <a:rPr lang="en-US" sz="1600" dirty="0"/>
              <a:t> </a:t>
            </a:r>
            <a:r>
              <a:rPr lang="en-US" sz="1600" dirty="0" err="1"/>
              <a:t>rất</a:t>
            </a:r>
            <a:r>
              <a:rPr lang="en-US" sz="1600" dirty="0"/>
              <a:t> </a:t>
            </a:r>
            <a:r>
              <a:rPr lang="en-US" sz="1600" dirty="0" err="1"/>
              <a:t>tổng</a:t>
            </a:r>
            <a:r>
              <a:rPr lang="en-US" sz="1600" dirty="0"/>
              <a:t> </a:t>
            </a:r>
            <a:r>
              <a:rPr lang="en-US" sz="1600" dirty="0" err="1"/>
              <a:t>quan</a:t>
            </a:r>
            <a:r>
              <a:rPr lang="en-US" sz="1600" dirty="0"/>
              <a:t> </a:t>
            </a:r>
            <a:r>
              <a:rPr lang="en-US" sz="1600" dirty="0" err="1"/>
              <a:t>trừu</a:t>
            </a:r>
            <a:r>
              <a:rPr lang="en-US" sz="1600" dirty="0"/>
              <a:t> </a:t>
            </a:r>
            <a:r>
              <a:rPr lang="en-US" sz="1600" dirty="0" err="1"/>
              <a:t>tượng</a:t>
            </a:r>
            <a:r>
              <a:rPr lang="en-US" sz="1600" dirty="0"/>
              <a:t>) </a:t>
            </a:r>
            <a:r>
              <a:rPr lang="en-US" sz="1600" dirty="0" err="1"/>
              <a:t>với</a:t>
            </a:r>
            <a:r>
              <a:rPr lang="en-US" sz="1600" dirty="0"/>
              <a:t> </a:t>
            </a:r>
            <a:r>
              <a:rPr lang="en-US" sz="1600" dirty="0" err="1"/>
              <a:t>những</a:t>
            </a:r>
            <a:r>
              <a:rPr lang="en-US" sz="1600" dirty="0"/>
              <a:t> </a:t>
            </a:r>
            <a:r>
              <a:rPr lang="en-US" sz="1600" b="1" dirty="0" err="1"/>
              <a:t>hoạt</a:t>
            </a:r>
            <a:r>
              <a:rPr lang="en-US" sz="1600" b="1" dirty="0"/>
              <a:t> </a:t>
            </a:r>
            <a:r>
              <a:rPr lang="en-US" sz="1600" b="1" dirty="0" err="1"/>
              <a:t>động</a:t>
            </a:r>
            <a:r>
              <a:rPr lang="en-US" sz="1600" b="1" dirty="0"/>
              <a:t> </a:t>
            </a:r>
            <a:r>
              <a:rPr lang="en-US" sz="1600" b="1" dirty="0" err="1"/>
              <a:t>hàng</a:t>
            </a:r>
            <a:r>
              <a:rPr lang="en-US" sz="1600" b="1" dirty="0"/>
              <a:t> </a:t>
            </a:r>
            <a:r>
              <a:rPr lang="en-US" sz="1600" b="1" dirty="0" err="1"/>
              <a:t>ngày</a:t>
            </a:r>
            <a:r>
              <a:rPr lang="en-US" sz="1600" b="1" dirty="0"/>
              <a:t> </a:t>
            </a:r>
            <a:r>
              <a:rPr lang="en-US" sz="1600" dirty="0" err="1"/>
              <a:t>của</a:t>
            </a:r>
            <a:r>
              <a:rPr lang="en-US" sz="1600" dirty="0"/>
              <a:t> </a:t>
            </a:r>
            <a:r>
              <a:rPr lang="en-US" sz="1600" dirty="0" err="1"/>
              <a:t>doanh</a:t>
            </a:r>
            <a:r>
              <a:rPr lang="en-US" sz="1600" dirty="0"/>
              <a:t> </a:t>
            </a:r>
            <a:r>
              <a:rPr lang="en-US" sz="1600" dirty="0" err="1"/>
              <a:t>nghiệp</a:t>
            </a:r>
            <a:r>
              <a:rPr lang="en-US" sz="1600" dirty="0"/>
              <a:t> </a:t>
            </a:r>
            <a:r>
              <a:rPr lang="en-US" sz="1600" dirty="0" smtClean="0"/>
              <a:t>day-to-day </a:t>
            </a:r>
            <a:r>
              <a:rPr lang="en-US" sz="1600" dirty="0"/>
              <a:t>operation (</a:t>
            </a:r>
            <a:r>
              <a:rPr lang="en-US" sz="1600" dirty="0" err="1"/>
              <a:t>yếu</a:t>
            </a:r>
            <a:r>
              <a:rPr lang="en-US" sz="1600" dirty="0"/>
              <a:t> </a:t>
            </a:r>
            <a:r>
              <a:rPr lang="en-US" sz="1600" dirty="0" err="1"/>
              <a:t>tố</a:t>
            </a:r>
            <a:r>
              <a:rPr lang="en-US" sz="1600" dirty="0"/>
              <a:t> </a:t>
            </a:r>
            <a:r>
              <a:rPr lang="en-US" sz="1600" dirty="0" err="1"/>
              <a:t>cụ</a:t>
            </a:r>
            <a:r>
              <a:rPr lang="en-US" sz="1600" dirty="0"/>
              <a:t> </a:t>
            </a:r>
            <a:r>
              <a:rPr lang="en-US" sz="1600" dirty="0" err="1"/>
              <a:t>thể</a:t>
            </a:r>
            <a:r>
              <a:rPr lang="en-US" sz="1600" dirty="0"/>
              <a:t> </a:t>
            </a:r>
            <a:r>
              <a:rPr lang="en-US" sz="1600" dirty="0" err="1"/>
              <a:t>rõ</a:t>
            </a:r>
            <a:r>
              <a:rPr lang="en-US" sz="1600" dirty="0"/>
              <a:t> </a:t>
            </a:r>
            <a:r>
              <a:rPr lang="en-US" sz="1600" dirty="0" err="1"/>
              <a:t>ràng</a:t>
            </a:r>
            <a:r>
              <a:rPr lang="en-US" sz="1600" dirty="0"/>
              <a:t>). </a:t>
            </a:r>
            <a:br>
              <a:rPr lang="en-US" sz="1600" dirty="0"/>
            </a:br>
            <a:endParaRPr lang="en-US" sz="1600" dirty="0" smtClean="0"/>
          </a:p>
          <a:p>
            <a:r>
              <a:rPr lang="en-US" sz="1600" dirty="0" err="1"/>
              <a:t>Để</a:t>
            </a:r>
            <a:r>
              <a:rPr lang="en-US" sz="1600" dirty="0"/>
              <a:t> </a:t>
            </a:r>
            <a:r>
              <a:rPr lang="en-US" sz="1600" dirty="0" err="1"/>
              <a:t>làm</a:t>
            </a:r>
            <a:r>
              <a:rPr lang="en-US" sz="1600" dirty="0"/>
              <a:t> </a:t>
            </a:r>
            <a:r>
              <a:rPr lang="en-US" sz="1600" dirty="0" err="1"/>
              <a:t>được</a:t>
            </a:r>
            <a:r>
              <a:rPr lang="en-US" sz="1600" dirty="0"/>
              <a:t> </a:t>
            </a:r>
            <a:r>
              <a:rPr lang="en-US" sz="1600" dirty="0" err="1"/>
              <a:t>điều</a:t>
            </a:r>
            <a:r>
              <a:rPr lang="en-US" sz="1600" dirty="0"/>
              <a:t> </a:t>
            </a:r>
            <a:r>
              <a:rPr lang="en-US" sz="1600" dirty="0" err="1"/>
              <a:t>đó</a:t>
            </a:r>
            <a:r>
              <a:rPr lang="en-US" sz="1600" dirty="0"/>
              <a:t>, </a:t>
            </a:r>
            <a:r>
              <a:rPr lang="en-US" sz="1600" dirty="0" err="1"/>
              <a:t>các</a:t>
            </a:r>
            <a:r>
              <a:rPr lang="en-US" sz="1600" dirty="0"/>
              <a:t> </a:t>
            </a:r>
            <a:r>
              <a:rPr lang="en-US" sz="1600" b="1" dirty="0"/>
              <a:t>Measures </a:t>
            </a:r>
            <a:r>
              <a:rPr lang="en-US" sz="1600" b="1" dirty="0" err="1"/>
              <a:t>phải</a:t>
            </a:r>
            <a:r>
              <a:rPr lang="en-US" sz="1600" b="1" dirty="0"/>
              <a:t> </a:t>
            </a:r>
            <a:r>
              <a:rPr lang="en-US" sz="1600" b="1" dirty="0" err="1"/>
              <a:t>tuân</a:t>
            </a:r>
            <a:r>
              <a:rPr lang="en-US" sz="1600" b="1" dirty="0"/>
              <a:t> </a:t>
            </a:r>
            <a:r>
              <a:rPr lang="en-US" sz="1600" b="1" dirty="0" err="1"/>
              <a:t>thủ</a:t>
            </a:r>
            <a:r>
              <a:rPr lang="en-US" sz="1600" b="1" dirty="0"/>
              <a:t> </a:t>
            </a:r>
            <a:r>
              <a:rPr lang="en-US" sz="1600" b="1" dirty="0" err="1"/>
              <a:t>chặt</a:t>
            </a:r>
            <a:r>
              <a:rPr lang="en-US" sz="1600" b="1" dirty="0"/>
              <a:t> </a:t>
            </a:r>
            <a:r>
              <a:rPr lang="en-US" sz="1600" b="1" dirty="0" err="1"/>
              <a:t>chẽ</a:t>
            </a:r>
            <a:r>
              <a:rPr lang="en-US" sz="1600" b="1" dirty="0"/>
              <a:t> </a:t>
            </a:r>
            <a:r>
              <a:rPr lang="en-US" sz="1600" b="1" dirty="0" err="1"/>
              <a:t>yêu</a:t>
            </a:r>
            <a:r>
              <a:rPr lang="en-US" sz="1600" b="1" dirty="0"/>
              <a:t> </a:t>
            </a:r>
            <a:r>
              <a:rPr lang="en-US" sz="1600" b="1" dirty="0" err="1"/>
              <a:t>cầu</a:t>
            </a:r>
            <a:r>
              <a:rPr lang="en-US" sz="1600" b="1" dirty="0"/>
              <a:t> SMART </a:t>
            </a:r>
            <a:r>
              <a:rPr lang="en-US" sz="1600" dirty="0"/>
              <a:t>: </a:t>
            </a:r>
            <a:br>
              <a:rPr lang="en-US" sz="1600" dirty="0"/>
            </a:br>
            <a:r>
              <a:rPr lang="en-US" sz="1600" dirty="0"/>
              <a:t/>
            </a:r>
            <a:br>
              <a:rPr lang="en-US" sz="1600" dirty="0"/>
            </a:br>
            <a:r>
              <a:rPr lang="en-US" sz="1600" dirty="0"/>
              <a:t>S _ Specific</a:t>
            </a:r>
            <a:br>
              <a:rPr lang="en-US" sz="1600" dirty="0"/>
            </a:br>
            <a:r>
              <a:rPr lang="en-US" sz="1600" dirty="0"/>
              <a:t>M _ Measurable</a:t>
            </a:r>
            <a:br>
              <a:rPr lang="en-US" sz="1600" dirty="0"/>
            </a:br>
            <a:r>
              <a:rPr lang="en-US" sz="1600" dirty="0"/>
              <a:t>A _ Achievable</a:t>
            </a:r>
            <a:br>
              <a:rPr lang="en-US" sz="1600" dirty="0"/>
            </a:br>
            <a:r>
              <a:rPr lang="en-US" sz="1600" dirty="0"/>
              <a:t>R _ Relevant</a:t>
            </a:r>
            <a:br>
              <a:rPr lang="en-US" sz="1600" dirty="0"/>
            </a:br>
            <a:r>
              <a:rPr lang="en-US" sz="1600" dirty="0"/>
              <a:t>T _ Time </a:t>
            </a:r>
            <a:r>
              <a:rPr lang="en-US" sz="1600" dirty="0" smtClean="0"/>
              <a:t>bound</a:t>
            </a:r>
            <a:r>
              <a:rPr lang="en-US" sz="1600" dirty="0"/>
              <a:t/>
            </a:r>
            <a:br>
              <a:rPr lang="en-US" sz="1600" dirty="0"/>
            </a:br>
            <a:r>
              <a:rPr lang="en-US" sz="1600" dirty="0"/>
              <a:t/>
            </a:r>
            <a:br>
              <a:rPr lang="en-US" sz="1600" dirty="0"/>
            </a:br>
            <a:r>
              <a:rPr lang="en-US" sz="1600" dirty="0" err="1"/>
              <a:t>Bản</a:t>
            </a:r>
            <a:r>
              <a:rPr lang="en-US" sz="1600" dirty="0"/>
              <a:t> </a:t>
            </a:r>
            <a:r>
              <a:rPr lang="en-US" sz="1600" dirty="0" err="1"/>
              <a:t>thân</a:t>
            </a:r>
            <a:r>
              <a:rPr lang="en-US" sz="1600" dirty="0"/>
              <a:t> Measures </a:t>
            </a:r>
            <a:r>
              <a:rPr lang="en-US" sz="1600" dirty="0" err="1"/>
              <a:t>được</a:t>
            </a:r>
            <a:r>
              <a:rPr lang="en-US" sz="1600" dirty="0"/>
              <a:t> chia </a:t>
            </a:r>
            <a:r>
              <a:rPr lang="en-US" sz="1600" dirty="0" err="1"/>
              <a:t>thành</a:t>
            </a:r>
            <a:r>
              <a:rPr lang="en-US" sz="1600" dirty="0"/>
              <a:t> 2 </a:t>
            </a:r>
            <a:r>
              <a:rPr lang="en-US" sz="1600" dirty="0" err="1"/>
              <a:t>loại</a:t>
            </a:r>
            <a:r>
              <a:rPr lang="en-US" sz="1600" dirty="0"/>
              <a:t> : Leading Indicator </a:t>
            </a:r>
            <a:r>
              <a:rPr lang="en-US" sz="1600" dirty="0" err="1"/>
              <a:t>và</a:t>
            </a:r>
            <a:r>
              <a:rPr lang="en-US" sz="1600" dirty="0"/>
              <a:t> Lagging Indicator.</a:t>
            </a:r>
            <a:br>
              <a:rPr lang="en-US" sz="1600" dirty="0"/>
            </a:br>
            <a:endParaRPr lang="en-US" sz="1600" dirty="0" smtClean="0"/>
          </a:p>
          <a:p>
            <a:r>
              <a:rPr lang="en-US" sz="1600" b="1" dirty="0" smtClean="0"/>
              <a:t>Lagging </a:t>
            </a:r>
            <a:r>
              <a:rPr lang="en-US" sz="1600" b="1" dirty="0"/>
              <a:t>Indicator </a:t>
            </a:r>
            <a:r>
              <a:rPr lang="en-US" sz="1600" dirty="0" err="1"/>
              <a:t>là</a:t>
            </a:r>
            <a:r>
              <a:rPr lang="en-US" sz="1600" dirty="0"/>
              <a:t> </a:t>
            </a:r>
            <a:r>
              <a:rPr lang="en-US" sz="1600" dirty="0" err="1"/>
              <a:t>kết</a:t>
            </a:r>
            <a:r>
              <a:rPr lang="en-US" sz="1600" dirty="0"/>
              <a:t> </a:t>
            </a:r>
            <a:r>
              <a:rPr lang="en-US" sz="1600" dirty="0" err="1"/>
              <a:t>quả</a:t>
            </a:r>
            <a:r>
              <a:rPr lang="en-US" sz="1600" dirty="0"/>
              <a:t> </a:t>
            </a:r>
            <a:r>
              <a:rPr lang="en-US" sz="1600" dirty="0" err="1"/>
              <a:t>cuối</a:t>
            </a:r>
            <a:r>
              <a:rPr lang="en-US" sz="1600" dirty="0"/>
              <a:t> </a:t>
            </a:r>
            <a:r>
              <a:rPr lang="en-US" sz="1600" dirty="0" err="1"/>
              <a:t>cùng</a:t>
            </a:r>
            <a:r>
              <a:rPr lang="en-US" sz="1600" dirty="0"/>
              <a:t> _ outcome _ </a:t>
            </a:r>
            <a:r>
              <a:rPr lang="en-US" sz="1600" dirty="0" err="1"/>
              <a:t>cần</a:t>
            </a:r>
            <a:r>
              <a:rPr lang="en-US" sz="1600" dirty="0"/>
              <a:t> </a:t>
            </a:r>
            <a:r>
              <a:rPr lang="en-US" sz="1600" dirty="0" err="1"/>
              <a:t>phải</a:t>
            </a:r>
            <a:r>
              <a:rPr lang="en-US" sz="1600" dirty="0"/>
              <a:t> </a:t>
            </a:r>
            <a:r>
              <a:rPr lang="en-US" sz="1600" dirty="0" err="1"/>
              <a:t>đạt</a:t>
            </a:r>
            <a:r>
              <a:rPr lang="en-US" sz="1600" dirty="0"/>
              <a:t> </a:t>
            </a:r>
            <a:r>
              <a:rPr lang="en-US" sz="1600" dirty="0" err="1"/>
              <a:t>được</a:t>
            </a:r>
            <a:r>
              <a:rPr lang="en-US" sz="1600" dirty="0"/>
              <a:t> </a:t>
            </a:r>
            <a:r>
              <a:rPr lang="en-US" sz="1600" dirty="0" err="1"/>
              <a:t>của</a:t>
            </a:r>
            <a:r>
              <a:rPr lang="en-US" sz="1600" dirty="0"/>
              <a:t> Objectives </a:t>
            </a:r>
            <a:r>
              <a:rPr lang="en-US" sz="1600" dirty="0" err="1" smtClean="0"/>
              <a:t>đó</a:t>
            </a:r>
            <a:r>
              <a:rPr lang="en-US" sz="1600" dirty="0" smtClean="0"/>
              <a:t> </a:t>
            </a:r>
            <a:r>
              <a:rPr lang="en-US" sz="1600" b="1" dirty="0"/>
              <a:t>Leading Indicator </a:t>
            </a:r>
            <a:r>
              <a:rPr lang="en-US" sz="1600" dirty="0" err="1"/>
              <a:t>thể</a:t>
            </a:r>
            <a:r>
              <a:rPr lang="en-US" sz="1600" dirty="0"/>
              <a:t> </a:t>
            </a:r>
            <a:r>
              <a:rPr lang="en-US" sz="1600" dirty="0" err="1"/>
              <a:t>hiện</a:t>
            </a:r>
            <a:r>
              <a:rPr lang="en-US" sz="1600" dirty="0"/>
              <a:t> </a:t>
            </a:r>
            <a:r>
              <a:rPr lang="en-US" sz="1600" dirty="0" err="1"/>
              <a:t>phuơng</a:t>
            </a:r>
            <a:r>
              <a:rPr lang="en-US" sz="1600" dirty="0"/>
              <a:t> </a:t>
            </a:r>
            <a:r>
              <a:rPr lang="en-US" sz="1600" dirty="0" err="1"/>
              <a:t>thức</a:t>
            </a:r>
            <a:r>
              <a:rPr lang="en-US" sz="1600" dirty="0"/>
              <a:t> _ driver _ </a:t>
            </a:r>
            <a:r>
              <a:rPr lang="en-US" sz="1600" dirty="0" err="1"/>
              <a:t>để</a:t>
            </a:r>
            <a:r>
              <a:rPr lang="en-US" sz="1600" dirty="0"/>
              <a:t> </a:t>
            </a:r>
            <a:r>
              <a:rPr lang="en-US" sz="1600" dirty="0" err="1"/>
              <a:t>đạt</a:t>
            </a:r>
            <a:r>
              <a:rPr lang="en-US" sz="1600" dirty="0"/>
              <a:t> </a:t>
            </a:r>
            <a:r>
              <a:rPr lang="en-US" sz="1600" dirty="0" err="1"/>
              <a:t>được</a:t>
            </a:r>
            <a:r>
              <a:rPr lang="en-US" sz="1600" dirty="0"/>
              <a:t> outcome </a:t>
            </a:r>
            <a:r>
              <a:rPr lang="en-US" sz="1600" dirty="0" err="1"/>
              <a:t>đó</a:t>
            </a:r>
            <a:r>
              <a:rPr lang="en-US" sz="1600" dirty="0"/>
              <a:t>.</a:t>
            </a:r>
            <a:br>
              <a:rPr lang="en-US" sz="1600" dirty="0"/>
            </a:br>
            <a:endParaRPr lang="en-US" dirty="0"/>
          </a:p>
        </p:txBody>
      </p:sp>
    </p:spTree>
    <p:extLst>
      <p:ext uri="{BB962C8B-B14F-4D97-AF65-F5344CB8AC3E}">
        <p14:creationId xmlns:p14="http://schemas.microsoft.com/office/powerpoint/2010/main" val="18272261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6463308"/>
          </a:xfrm>
          <a:prstGeom prst="rect">
            <a:avLst/>
          </a:prstGeom>
          <a:noFill/>
        </p:spPr>
        <p:txBody>
          <a:bodyPr wrap="square" rtlCol="0">
            <a:spAutoFit/>
          </a:bodyPr>
          <a:lstStyle/>
          <a:p>
            <a:r>
              <a:rPr lang="en-US" sz="1600" b="1" dirty="0" err="1" smtClean="0"/>
              <a:t>Bước</a:t>
            </a:r>
            <a:r>
              <a:rPr lang="en-US" sz="1600" b="1" dirty="0" smtClean="0"/>
              <a:t> 5: </a:t>
            </a:r>
            <a:r>
              <a:rPr lang="en-US" sz="1600" b="1" dirty="0"/>
              <a:t>Performance </a:t>
            </a:r>
            <a:r>
              <a:rPr lang="en-US" sz="1600" b="1" dirty="0" smtClean="0"/>
              <a:t>Measures</a:t>
            </a:r>
          </a:p>
          <a:p>
            <a:r>
              <a:rPr lang="en-US" sz="1600" dirty="0"/>
              <a:t/>
            </a:r>
            <a:br>
              <a:rPr lang="en-US" sz="1600" dirty="0"/>
            </a:br>
            <a:r>
              <a:rPr lang="en-US" sz="1600" dirty="0" err="1"/>
              <a:t>Bản</a:t>
            </a:r>
            <a:r>
              <a:rPr lang="en-US" sz="1600" dirty="0"/>
              <a:t> </a:t>
            </a:r>
            <a:r>
              <a:rPr lang="en-US" sz="1600" dirty="0" err="1"/>
              <a:t>thân</a:t>
            </a:r>
            <a:r>
              <a:rPr lang="en-US" sz="1600" dirty="0"/>
              <a:t> Measures </a:t>
            </a:r>
            <a:r>
              <a:rPr lang="en-US" sz="1600" dirty="0" err="1"/>
              <a:t>được</a:t>
            </a:r>
            <a:r>
              <a:rPr lang="en-US" sz="1600" dirty="0"/>
              <a:t> chia </a:t>
            </a:r>
            <a:r>
              <a:rPr lang="en-US" sz="1600" dirty="0" err="1"/>
              <a:t>thành</a:t>
            </a:r>
            <a:r>
              <a:rPr lang="en-US" sz="1600" dirty="0"/>
              <a:t> 2 </a:t>
            </a:r>
            <a:r>
              <a:rPr lang="en-US" sz="1600" dirty="0" err="1"/>
              <a:t>loại</a:t>
            </a:r>
            <a:r>
              <a:rPr lang="en-US" sz="1600" dirty="0"/>
              <a:t> : Leading Indicator </a:t>
            </a:r>
            <a:r>
              <a:rPr lang="en-US" sz="1600" dirty="0" err="1"/>
              <a:t>và</a:t>
            </a:r>
            <a:r>
              <a:rPr lang="en-US" sz="1600" dirty="0"/>
              <a:t> Lagging Indicator.</a:t>
            </a:r>
            <a:br>
              <a:rPr lang="en-US" sz="1600" dirty="0"/>
            </a:br>
            <a:endParaRPr lang="en-US" sz="1600" dirty="0" smtClean="0"/>
          </a:p>
          <a:p>
            <a:r>
              <a:rPr lang="en-US" sz="1600" b="1" dirty="0" smtClean="0"/>
              <a:t>Lagging </a:t>
            </a:r>
            <a:r>
              <a:rPr lang="en-US" sz="1600" b="1" dirty="0"/>
              <a:t>Indicator </a:t>
            </a:r>
            <a:r>
              <a:rPr lang="en-US" sz="1600" dirty="0" err="1"/>
              <a:t>là</a:t>
            </a:r>
            <a:r>
              <a:rPr lang="en-US" sz="1600" dirty="0"/>
              <a:t> </a:t>
            </a:r>
            <a:r>
              <a:rPr lang="en-US" sz="1600" dirty="0" err="1"/>
              <a:t>kết</a:t>
            </a:r>
            <a:r>
              <a:rPr lang="en-US" sz="1600" dirty="0"/>
              <a:t> </a:t>
            </a:r>
            <a:r>
              <a:rPr lang="en-US" sz="1600" dirty="0" err="1"/>
              <a:t>quả</a:t>
            </a:r>
            <a:r>
              <a:rPr lang="en-US" sz="1600" dirty="0"/>
              <a:t> </a:t>
            </a:r>
            <a:r>
              <a:rPr lang="en-US" sz="1600" dirty="0" err="1"/>
              <a:t>cuối</a:t>
            </a:r>
            <a:r>
              <a:rPr lang="en-US" sz="1600" dirty="0"/>
              <a:t> </a:t>
            </a:r>
            <a:r>
              <a:rPr lang="en-US" sz="1600" dirty="0" err="1"/>
              <a:t>cùng</a:t>
            </a:r>
            <a:r>
              <a:rPr lang="en-US" sz="1600" dirty="0"/>
              <a:t> _ outcome _ </a:t>
            </a:r>
            <a:r>
              <a:rPr lang="en-US" sz="1600" dirty="0" err="1"/>
              <a:t>cần</a:t>
            </a:r>
            <a:r>
              <a:rPr lang="en-US" sz="1600" dirty="0"/>
              <a:t> </a:t>
            </a:r>
            <a:r>
              <a:rPr lang="en-US" sz="1600" dirty="0" err="1"/>
              <a:t>phải</a:t>
            </a:r>
            <a:r>
              <a:rPr lang="en-US" sz="1600" dirty="0"/>
              <a:t> </a:t>
            </a:r>
            <a:r>
              <a:rPr lang="en-US" sz="1600" dirty="0" err="1"/>
              <a:t>đạt</a:t>
            </a:r>
            <a:r>
              <a:rPr lang="en-US" sz="1600" dirty="0"/>
              <a:t> </a:t>
            </a:r>
            <a:r>
              <a:rPr lang="en-US" sz="1600" dirty="0" err="1"/>
              <a:t>được</a:t>
            </a:r>
            <a:r>
              <a:rPr lang="en-US" sz="1600" dirty="0"/>
              <a:t> </a:t>
            </a:r>
            <a:r>
              <a:rPr lang="en-US" sz="1600" dirty="0" err="1"/>
              <a:t>của</a:t>
            </a:r>
            <a:r>
              <a:rPr lang="en-US" sz="1600" dirty="0"/>
              <a:t> Objectives </a:t>
            </a:r>
            <a:r>
              <a:rPr lang="en-US" sz="1600" dirty="0" err="1" smtClean="0"/>
              <a:t>đó</a:t>
            </a:r>
            <a:r>
              <a:rPr lang="en-US" sz="1600" dirty="0" smtClean="0"/>
              <a:t> </a:t>
            </a:r>
            <a:r>
              <a:rPr lang="en-US" sz="1600" b="1" dirty="0"/>
              <a:t>Leading Indicator </a:t>
            </a:r>
            <a:r>
              <a:rPr lang="en-US" sz="1600" dirty="0" err="1"/>
              <a:t>thể</a:t>
            </a:r>
            <a:r>
              <a:rPr lang="en-US" sz="1600" dirty="0"/>
              <a:t> </a:t>
            </a:r>
            <a:r>
              <a:rPr lang="en-US" sz="1600" dirty="0" err="1"/>
              <a:t>hiện</a:t>
            </a:r>
            <a:r>
              <a:rPr lang="en-US" sz="1600" dirty="0"/>
              <a:t> </a:t>
            </a:r>
            <a:r>
              <a:rPr lang="en-US" sz="1600" dirty="0" err="1"/>
              <a:t>phuơng</a:t>
            </a:r>
            <a:r>
              <a:rPr lang="en-US" sz="1600" dirty="0"/>
              <a:t> </a:t>
            </a:r>
            <a:r>
              <a:rPr lang="en-US" sz="1600" dirty="0" err="1"/>
              <a:t>thức</a:t>
            </a:r>
            <a:r>
              <a:rPr lang="en-US" sz="1600" dirty="0"/>
              <a:t> _ driver _ </a:t>
            </a:r>
            <a:r>
              <a:rPr lang="en-US" sz="1600" dirty="0" err="1"/>
              <a:t>để</a:t>
            </a:r>
            <a:r>
              <a:rPr lang="en-US" sz="1600" dirty="0"/>
              <a:t> </a:t>
            </a:r>
            <a:r>
              <a:rPr lang="en-US" sz="1600" dirty="0" err="1"/>
              <a:t>đạt</a:t>
            </a:r>
            <a:r>
              <a:rPr lang="en-US" sz="1600" dirty="0"/>
              <a:t> </a:t>
            </a:r>
            <a:r>
              <a:rPr lang="en-US" sz="1600" dirty="0" err="1"/>
              <a:t>được</a:t>
            </a:r>
            <a:r>
              <a:rPr lang="en-US" sz="1600" dirty="0"/>
              <a:t> outcome </a:t>
            </a:r>
            <a:r>
              <a:rPr lang="en-US" sz="1600" dirty="0" err="1"/>
              <a:t>đó</a:t>
            </a:r>
            <a:r>
              <a:rPr lang="en-US" sz="1600" dirty="0"/>
              <a:t>.</a:t>
            </a:r>
            <a:br>
              <a:rPr lang="en-US" sz="1600" dirty="0"/>
            </a:br>
            <a:r>
              <a:rPr lang="en-US" sz="1600" dirty="0"/>
              <a:t/>
            </a:r>
            <a:br>
              <a:rPr lang="en-US" sz="1600" dirty="0"/>
            </a:br>
            <a:r>
              <a:rPr lang="en-US" sz="1600" dirty="0" err="1"/>
              <a:t>Ví</a:t>
            </a:r>
            <a:r>
              <a:rPr lang="en-US" sz="1600" dirty="0"/>
              <a:t> </a:t>
            </a:r>
            <a:r>
              <a:rPr lang="en-US" sz="1600" dirty="0" err="1" smtClean="0"/>
              <a:t>dụ</a:t>
            </a:r>
            <a:r>
              <a:rPr lang="en-US" sz="1600" dirty="0" smtClean="0"/>
              <a:t> : </a:t>
            </a:r>
            <a:r>
              <a:rPr lang="en-US" sz="1600" dirty="0"/>
              <a:t>Objectives "Sự </a:t>
            </a:r>
            <a:r>
              <a:rPr lang="en-US" sz="1600" dirty="0" err="1"/>
              <a:t>thỏa</a:t>
            </a:r>
            <a:r>
              <a:rPr lang="en-US" sz="1600" dirty="0"/>
              <a:t> </a:t>
            </a:r>
            <a:r>
              <a:rPr lang="en-US" sz="1600" dirty="0" err="1"/>
              <a:t>mãn</a:t>
            </a:r>
            <a:r>
              <a:rPr lang="en-US" sz="1600" dirty="0"/>
              <a:t> </a:t>
            </a:r>
            <a:r>
              <a:rPr lang="en-US" sz="1600" dirty="0" err="1"/>
              <a:t>của</a:t>
            </a:r>
            <a:r>
              <a:rPr lang="en-US" sz="1600" dirty="0"/>
              <a:t> </a:t>
            </a:r>
            <a:r>
              <a:rPr lang="en-US" sz="1600" dirty="0" err="1"/>
              <a:t>khách</a:t>
            </a:r>
            <a:r>
              <a:rPr lang="en-US" sz="1600" dirty="0"/>
              <a:t> </a:t>
            </a:r>
            <a:r>
              <a:rPr lang="en-US" sz="1600" dirty="0" err="1"/>
              <a:t>hàng</a:t>
            </a:r>
            <a:r>
              <a:rPr lang="en-US" sz="1600" dirty="0"/>
              <a:t>" </a:t>
            </a:r>
            <a:r>
              <a:rPr lang="en-US" sz="1600" dirty="0" err="1"/>
              <a:t>có</a:t>
            </a:r>
            <a:r>
              <a:rPr lang="en-US" sz="1600" dirty="0"/>
              <a:t> 2</a:t>
            </a:r>
            <a:r>
              <a:rPr lang="en-US" sz="1600" dirty="0" smtClean="0"/>
              <a:t> </a:t>
            </a:r>
            <a:r>
              <a:rPr lang="en-US" sz="1600" dirty="0"/>
              <a:t>Measures </a:t>
            </a:r>
            <a:br>
              <a:rPr lang="en-US" sz="1600" dirty="0"/>
            </a:br>
            <a:r>
              <a:rPr lang="en-US" sz="1600" dirty="0"/>
              <a:t/>
            </a:r>
            <a:br>
              <a:rPr lang="en-US" sz="1600" dirty="0"/>
            </a:br>
            <a:r>
              <a:rPr lang="en-US" sz="1600" dirty="0"/>
              <a:t>Measure 1 : </a:t>
            </a:r>
            <a:r>
              <a:rPr lang="en-US" sz="1600" dirty="0" err="1"/>
              <a:t>Số</a:t>
            </a:r>
            <a:r>
              <a:rPr lang="en-US" sz="1600" dirty="0"/>
              <a:t> </a:t>
            </a:r>
            <a:r>
              <a:rPr lang="en-US" sz="1600" dirty="0" err="1"/>
              <a:t>lời</a:t>
            </a:r>
            <a:r>
              <a:rPr lang="en-US" sz="1600" dirty="0"/>
              <a:t> </a:t>
            </a:r>
            <a:r>
              <a:rPr lang="en-US" sz="1600" dirty="0" err="1"/>
              <a:t>phàn</a:t>
            </a:r>
            <a:r>
              <a:rPr lang="en-US" sz="1600" dirty="0"/>
              <a:t> </a:t>
            </a:r>
            <a:r>
              <a:rPr lang="en-US" sz="1600" dirty="0" err="1"/>
              <a:t>nàn</a:t>
            </a:r>
            <a:r>
              <a:rPr lang="en-US" sz="1600" dirty="0"/>
              <a:t> </a:t>
            </a:r>
            <a:r>
              <a:rPr lang="en-US" sz="1600" dirty="0" err="1"/>
              <a:t>của</a:t>
            </a:r>
            <a:r>
              <a:rPr lang="en-US" sz="1600" dirty="0"/>
              <a:t> </a:t>
            </a:r>
            <a:r>
              <a:rPr lang="en-US" sz="1600" dirty="0" err="1"/>
              <a:t>khách</a:t>
            </a:r>
            <a:r>
              <a:rPr lang="en-US" sz="1600" dirty="0"/>
              <a:t> </a:t>
            </a:r>
            <a:r>
              <a:rPr lang="en-US" sz="1600" dirty="0" err="1"/>
              <a:t>hàng</a:t>
            </a:r>
            <a:r>
              <a:rPr lang="en-US" sz="1600" dirty="0"/>
              <a:t>. (</a:t>
            </a:r>
            <a:r>
              <a:rPr lang="en-US" sz="1600" dirty="0" smtClean="0"/>
              <a:t>Lagging).</a:t>
            </a:r>
            <a:r>
              <a:rPr lang="en-US" sz="1600" dirty="0"/>
              <a:t/>
            </a:r>
            <a:br>
              <a:rPr lang="en-US" sz="1600" dirty="0"/>
            </a:br>
            <a:r>
              <a:rPr lang="en-US" sz="1600" dirty="0"/>
              <a:t>Measure 2 : </a:t>
            </a:r>
            <a:r>
              <a:rPr lang="en-US" sz="1600" dirty="0" err="1"/>
              <a:t>Số</a:t>
            </a:r>
            <a:r>
              <a:rPr lang="en-US" sz="1600" dirty="0"/>
              <a:t> </a:t>
            </a:r>
            <a:r>
              <a:rPr lang="en-US" sz="1600" dirty="0" err="1"/>
              <a:t>giờ</a:t>
            </a:r>
            <a:r>
              <a:rPr lang="en-US" sz="1600" dirty="0"/>
              <a:t> </a:t>
            </a:r>
            <a:r>
              <a:rPr lang="en-US" sz="1600" dirty="0" err="1"/>
              <a:t>nhân</a:t>
            </a:r>
            <a:r>
              <a:rPr lang="en-US" sz="1600" dirty="0"/>
              <a:t> </a:t>
            </a:r>
            <a:r>
              <a:rPr lang="en-US" sz="1600" dirty="0" err="1"/>
              <a:t>viên</a:t>
            </a:r>
            <a:r>
              <a:rPr lang="en-US" sz="1600" dirty="0"/>
              <a:t> </a:t>
            </a:r>
            <a:r>
              <a:rPr lang="en-US" sz="1600" dirty="0" err="1"/>
              <a:t>tư</a:t>
            </a:r>
            <a:r>
              <a:rPr lang="en-US" sz="1600" dirty="0"/>
              <a:t> </a:t>
            </a:r>
            <a:r>
              <a:rPr lang="en-US" sz="1600" dirty="0" err="1"/>
              <a:t>vấn</a:t>
            </a:r>
            <a:r>
              <a:rPr lang="en-US" sz="1600" dirty="0"/>
              <a:t> </a:t>
            </a:r>
            <a:r>
              <a:rPr lang="en-US" sz="1600" dirty="0" err="1"/>
              <a:t>làm</a:t>
            </a:r>
            <a:r>
              <a:rPr lang="en-US" sz="1600" dirty="0"/>
              <a:t> </a:t>
            </a:r>
            <a:r>
              <a:rPr lang="en-US" sz="1600" dirty="0" err="1"/>
              <a:t>việc</a:t>
            </a:r>
            <a:r>
              <a:rPr lang="en-US" sz="1600" dirty="0"/>
              <a:t> </a:t>
            </a:r>
            <a:r>
              <a:rPr lang="en-US" sz="1600" dirty="0" err="1"/>
              <a:t>với</a:t>
            </a:r>
            <a:r>
              <a:rPr lang="en-US" sz="1600" dirty="0"/>
              <a:t> </a:t>
            </a:r>
            <a:r>
              <a:rPr lang="en-US" sz="1600" dirty="0" err="1"/>
              <a:t>khách</a:t>
            </a:r>
            <a:r>
              <a:rPr lang="en-US" sz="1600" dirty="0"/>
              <a:t> </a:t>
            </a:r>
            <a:r>
              <a:rPr lang="en-US" sz="1600" dirty="0" err="1"/>
              <a:t>hàng</a:t>
            </a:r>
            <a:r>
              <a:rPr lang="en-US" sz="1600" dirty="0"/>
              <a:t>. (</a:t>
            </a:r>
            <a:r>
              <a:rPr lang="en-US" sz="1600" dirty="0" smtClean="0"/>
              <a:t>Leading).</a:t>
            </a:r>
            <a:r>
              <a:rPr lang="en-US" sz="1600" dirty="0"/>
              <a:t/>
            </a:r>
            <a:br>
              <a:rPr lang="en-US" sz="1600" dirty="0"/>
            </a:br>
            <a:r>
              <a:rPr lang="en-US" sz="1600" dirty="0"/>
              <a:t/>
            </a:r>
            <a:br>
              <a:rPr lang="en-US" sz="1600" dirty="0"/>
            </a:br>
            <a:r>
              <a:rPr lang="en-US" sz="1600" u="sng" dirty="0" err="1"/>
              <a:t>Lưu</a:t>
            </a:r>
            <a:r>
              <a:rPr lang="en-US" sz="1600" u="sng" dirty="0"/>
              <a:t> ý :</a:t>
            </a:r>
            <a:r>
              <a:rPr lang="en-US" sz="1600" dirty="0"/>
              <a:t> </a:t>
            </a:r>
            <a:br>
              <a:rPr lang="en-US" sz="1600" dirty="0"/>
            </a:br>
            <a:r>
              <a:rPr lang="en-US" sz="1600" dirty="0" err="1"/>
              <a:t>Các</a:t>
            </a:r>
            <a:r>
              <a:rPr lang="en-US" sz="1600" dirty="0"/>
              <a:t> Objectives </a:t>
            </a:r>
            <a:r>
              <a:rPr lang="en-US" sz="1600" dirty="0" err="1"/>
              <a:t>trong</a:t>
            </a:r>
            <a:r>
              <a:rPr lang="en-US" sz="1600" dirty="0"/>
              <a:t> Financial </a:t>
            </a:r>
            <a:r>
              <a:rPr lang="en-US" sz="1600" dirty="0" err="1"/>
              <a:t>đa</a:t>
            </a:r>
            <a:r>
              <a:rPr lang="en-US" sz="1600" dirty="0"/>
              <a:t> </a:t>
            </a:r>
            <a:r>
              <a:rPr lang="en-US" sz="1600" dirty="0" err="1"/>
              <a:t>số</a:t>
            </a:r>
            <a:r>
              <a:rPr lang="en-US" sz="1600" dirty="0"/>
              <a:t> </a:t>
            </a:r>
            <a:r>
              <a:rPr lang="en-US" sz="1600" dirty="0" err="1"/>
              <a:t>thuộc</a:t>
            </a:r>
            <a:r>
              <a:rPr lang="en-US" sz="1600" dirty="0"/>
              <a:t> </a:t>
            </a:r>
            <a:r>
              <a:rPr lang="en-US" sz="1600" dirty="0" err="1"/>
              <a:t>loại</a:t>
            </a:r>
            <a:r>
              <a:rPr lang="en-US" sz="1600" dirty="0"/>
              <a:t> Lagging Indicator.</a:t>
            </a:r>
            <a:br>
              <a:rPr lang="en-US" sz="1600" dirty="0"/>
            </a:br>
            <a:r>
              <a:rPr lang="en-US" sz="1600" dirty="0" err="1"/>
              <a:t>Các</a:t>
            </a:r>
            <a:r>
              <a:rPr lang="en-US" sz="1600" dirty="0"/>
              <a:t> Objectives </a:t>
            </a:r>
            <a:r>
              <a:rPr lang="en-US" sz="1600" dirty="0" err="1"/>
              <a:t>trong</a:t>
            </a:r>
            <a:r>
              <a:rPr lang="en-US" sz="1600" dirty="0"/>
              <a:t> Learning &amp; Growth </a:t>
            </a:r>
            <a:r>
              <a:rPr lang="en-US" sz="1600" dirty="0" err="1"/>
              <a:t>đa</a:t>
            </a:r>
            <a:r>
              <a:rPr lang="en-US" sz="1600" dirty="0"/>
              <a:t> </a:t>
            </a:r>
            <a:r>
              <a:rPr lang="en-US" sz="1600" dirty="0" err="1"/>
              <a:t>số</a:t>
            </a:r>
            <a:r>
              <a:rPr lang="en-US" sz="1600" dirty="0"/>
              <a:t> </a:t>
            </a:r>
            <a:r>
              <a:rPr lang="en-US" sz="1600" dirty="0" err="1"/>
              <a:t>thuộc</a:t>
            </a:r>
            <a:r>
              <a:rPr lang="en-US" sz="1600" dirty="0"/>
              <a:t> </a:t>
            </a:r>
            <a:r>
              <a:rPr lang="en-US" sz="1600" dirty="0" err="1"/>
              <a:t>loại</a:t>
            </a:r>
            <a:r>
              <a:rPr lang="en-US" sz="1600" dirty="0"/>
              <a:t> Leading Indicator.</a:t>
            </a:r>
            <a:br>
              <a:rPr lang="en-US" sz="1600" dirty="0"/>
            </a:br>
            <a:r>
              <a:rPr lang="en-US" sz="1600" dirty="0"/>
              <a:t>Customer Perspective </a:t>
            </a:r>
            <a:r>
              <a:rPr lang="en-US" sz="1600" dirty="0" err="1"/>
              <a:t>là</a:t>
            </a:r>
            <a:r>
              <a:rPr lang="en-US" sz="1600" dirty="0"/>
              <a:t> </a:t>
            </a:r>
            <a:r>
              <a:rPr lang="en-US" sz="1600" dirty="0" err="1"/>
              <a:t>nơi</a:t>
            </a:r>
            <a:r>
              <a:rPr lang="en-US" sz="1600" dirty="0"/>
              <a:t> </a:t>
            </a:r>
            <a:r>
              <a:rPr lang="en-US" sz="1600" dirty="0" err="1"/>
              <a:t>cần</a:t>
            </a:r>
            <a:r>
              <a:rPr lang="en-US" sz="1600" dirty="0"/>
              <a:t> </a:t>
            </a:r>
            <a:r>
              <a:rPr lang="en-US" sz="1600" dirty="0" err="1"/>
              <a:t>có</a:t>
            </a:r>
            <a:r>
              <a:rPr lang="en-US" sz="1600" dirty="0"/>
              <a:t> </a:t>
            </a:r>
            <a:r>
              <a:rPr lang="en-US" sz="1600" dirty="0" err="1"/>
              <a:t>sự</a:t>
            </a:r>
            <a:r>
              <a:rPr lang="en-US" sz="1600" dirty="0"/>
              <a:t> </a:t>
            </a:r>
            <a:r>
              <a:rPr lang="en-US" sz="1600" dirty="0" err="1"/>
              <a:t>kết</a:t>
            </a:r>
            <a:r>
              <a:rPr lang="en-US" sz="1600" dirty="0"/>
              <a:t> </a:t>
            </a:r>
            <a:r>
              <a:rPr lang="en-US" sz="1600" dirty="0" err="1"/>
              <a:t>hợp</a:t>
            </a:r>
            <a:r>
              <a:rPr lang="en-US" sz="1600" dirty="0"/>
              <a:t> </a:t>
            </a:r>
            <a:r>
              <a:rPr lang="en-US" sz="1600" dirty="0" err="1"/>
              <a:t>của</a:t>
            </a:r>
            <a:r>
              <a:rPr lang="en-US" sz="1600" dirty="0"/>
              <a:t> </a:t>
            </a:r>
            <a:r>
              <a:rPr lang="en-US" sz="1600" dirty="0" err="1"/>
              <a:t>cả</a:t>
            </a:r>
            <a:r>
              <a:rPr lang="en-US" sz="1600" dirty="0"/>
              <a:t> Leading </a:t>
            </a:r>
            <a:r>
              <a:rPr lang="en-US" sz="1600" dirty="0" err="1"/>
              <a:t>và</a:t>
            </a:r>
            <a:r>
              <a:rPr lang="en-US" sz="1600" dirty="0"/>
              <a:t> Lagging Indicator </a:t>
            </a:r>
            <a:r>
              <a:rPr lang="en-US" sz="1600" dirty="0" err="1"/>
              <a:t>nhất</a:t>
            </a:r>
            <a:r>
              <a:rPr lang="en-US" sz="1600" dirty="0"/>
              <a:t> !!!</a:t>
            </a:r>
            <a:br>
              <a:rPr lang="en-US" sz="1600" dirty="0"/>
            </a:br>
            <a:r>
              <a:rPr lang="en-US" sz="1600" dirty="0" err="1" smtClean="0"/>
              <a:t>Khi</a:t>
            </a:r>
            <a:r>
              <a:rPr lang="en-US" sz="1600" dirty="0" smtClean="0"/>
              <a:t> </a:t>
            </a:r>
            <a:r>
              <a:rPr lang="en-US" sz="1600" dirty="0" err="1"/>
              <a:t>đưa</a:t>
            </a:r>
            <a:r>
              <a:rPr lang="en-US" sz="1600" dirty="0"/>
              <a:t> </a:t>
            </a:r>
            <a:r>
              <a:rPr lang="en-US" sz="1600" dirty="0" err="1"/>
              <a:t>ra</a:t>
            </a:r>
            <a:r>
              <a:rPr lang="en-US" sz="1600" dirty="0"/>
              <a:t> Measures </a:t>
            </a:r>
            <a:r>
              <a:rPr lang="en-US" sz="1600" dirty="0" err="1"/>
              <a:t>cho</a:t>
            </a:r>
            <a:r>
              <a:rPr lang="en-US" sz="1600" dirty="0"/>
              <a:t> </a:t>
            </a:r>
            <a:r>
              <a:rPr lang="en-US" sz="1600" dirty="0" err="1"/>
              <a:t>các</a:t>
            </a:r>
            <a:r>
              <a:rPr lang="en-US" sz="1600" dirty="0"/>
              <a:t> Objectives, </a:t>
            </a:r>
            <a:r>
              <a:rPr lang="en-US" sz="1600" dirty="0" err="1" smtClean="0"/>
              <a:t>cần</a:t>
            </a:r>
            <a:r>
              <a:rPr lang="en-US" sz="1600" dirty="0" smtClean="0"/>
              <a:t> </a:t>
            </a:r>
            <a:r>
              <a:rPr lang="en-US" sz="1600" dirty="0" err="1"/>
              <a:t>phải</a:t>
            </a:r>
            <a:r>
              <a:rPr lang="en-US" sz="1600" dirty="0"/>
              <a:t> "Balance" </a:t>
            </a:r>
            <a:r>
              <a:rPr lang="en-US" sz="1600" dirty="0" err="1"/>
              <a:t>giữa</a:t>
            </a:r>
            <a:r>
              <a:rPr lang="en-US" sz="1600" dirty="0"/>
              <a:t> 2 </a:t>
            </a:r>
            <a:r>
              <a:rPr lang="en-US" sz="1600" dirty="0" err="1"/>
              <a:t>loại</a:t>
            </a:r>
            <a:r>
              <a:rPr lang="en-US" sz="1600" dirty="0"/>
              <a:t> Indicator </a:t>
            </a:r>
            <a:r>
              <a:rPr lang="en-US" sz="1600" dirty="0" err="1"/>
              <a:t>trên</a:t>
            </a:r>
            <a:r>
              <a:rPr lang="en-US" sz="1600" dirty="0"/>
              <a:t/>
            </a:r>
            <a:br>
              <a:rPr lang="en-US" sz="1600" dirty="0"/>
            </a:br>
            <a:r>
              <a:rPr lang="en-US" sz="1600" dirty="0"/>
              <a:t/>
            </a:r>
            <a:br>
              <a:rPr lang="en-US" sz="1600" dirty="0"/>
            </a:br>
            <a:r>
              <a:rPr lang="en-US" sz="1600" dirty="0" smtClean="0"/>
              <a:t>Target </a:t>
            </a:r>
            <a:r>
              <a:rPr lang="en-US" sz="1600" dirty="0" err="1"/>
              <a:t>là</a:t>
            </a:r>
            <a:r>
              <a:rPr lang="en-US" sz="1600" dirty="0"/>
              <a:t> </a:t>
            </a:r>
            <a:r>
              <a:rPr lang="en-US" sz="1600" dirty="0" err="1"/>
              <a:t>tiêu</a:t>
            </a:r>
            <a:r>
              <a:rPr lang="en-US" sz="1600" dirty="0"/>
              <a:t> </a:t>
            </a:r>
            <a:r>
              <a:rPr lang="en-US" sz="1600" dirty="0" err="1"/>
              <a:t>chí</a:t>
            </a:r>
            <a:r>
              <a:rPr lang="en-US" sz="1600" dirty="0"/>
              <a:t> </a:t>
            </a:r>
            <a:r>
              <a:rPr lang="en-US" sz="1600" dirty="0" err="1"/>
              <a:t>cụ</a:t>
            </a:r>
            <a:r>
              <a:rPr lang="en-US" sz="1600" dirty="0"/>
              <a:t> </a:t>
            </a:r>
            <a:r>
              <a:rPr lang="en-US" sz="1600" dirty="0" err="1"/>
              <a:t>thể</a:t>
            </a:r>
            <a:r>
              <a:rPr lang="en-US" sz="1600" dirty="0"/>
              <a:t> </a:t>
            </a:r>
            <a:r>
              <a:rPr lang="en-US" sz="1600" dirty="0" err="1"/>
              <a:t>cho</a:t>
            </a:r>
            <a:r>
              <a:rPr lang="en-US" sz="1600" dirty="0"/>
              <a:t> </a:t>
            </a:r>
            <a:r>
              <a:rPr lang="en-US" sz="1600" dirty="0" err="1"/>
              <a:t>các</a:t>
            </a:r>
            <a:r>
              <a:rPr lang="en-US" sz="1600" dirty="0"/>
              <a:t> </a:t>
            </a:r>
            <a:r>
              <a:rPr lang="en-US" sz="1600" dirty="0" smtClean="0"/>
              <a:t>Measures = </a:t>
            </a:r>
            <a:r>
              <a:rPr lang="en-US" sz="1600" dirty="0" err="1" smtClean="0"/>
              <a:t>chỉ</a:t>
            </a:r>
            <a:r>
              <a:rPr lang="en-US" sz="1600" dirty="0" smtClean="0"/>
              <a:t> </a:t>
            </a:r>
            <a:r>
              <a:rPr lang="en-US" sz="1600" dirty="0" err="1" smtClean="0"/>
              <a:t>tiêu</a:t>
            </a:r>
            <a:r>
              <a:rPr lang="en-US" sz="1600" dirty="0" smtClean="0"/>
              <a:t>.</a:t>
            </a:r>
            <a:r>
              <a:rPr lang="en-US" sz="1600" dirty="0"/>
              <a:t/>
            </a:r>
            <a:br>
              <a:rPr lang="en-US" sz="1600" dirty="0"/>
            </a:br>
            <a:r>
              <a:rPr lang="en-US" sz="1600" dirty="0" err="1"/>
              <a:t>Ví</a:t>
            </a:r>
            <a:r>
              <a:rPr lang="en-US" sz="1600" dirty="0"/>
              <a:t> </a:t>
            </a:r>
            <a:r>
              <a:rPr lang="en-US" sz="1600" dirty="0" err="1"/>
              <a:t>dụ</a:t>
            </a:r>
            <a:r>
              <a:rPr lang="en-US" sz="1600" dirty="0"/>
              <a:t> </a:t>
            </a:r>
            <a:r>
              <a:rPr lang="en-US" sz="1600" dirty="0" smtClean="0"/>
              <a:t>: Measure </a:t>
            </a:r>
            <a:r>
              <a:rPr lang="en-US" sz="1600" dirty="0"/>
              <a:t>"</a:t>
            </a:r>
            <a:r>
              <a:rPr lang="en-US" sz="1600" dirty="0" err="1"/>
              <a:t>Tỷ</a:t>
            </a:r>
            <a:r>
              <a:rPr lang="en-US" sz="1600" dirty="0"/>
              <a:t> </a:t>
            </a:r>
            <a:r>
              <a:rPr lang="en-US" sz="1600" dirty="0" err="1"/>
              <a:t>lệ</a:t>
            </a:r>
            <a:r>
              <a:rPr lang="en-US" sz="1600" dirty="0"/>
              <a:t> </a:t>
            </a:r>
            <a:r>
              <a:rPr lang="en-US" sz="1600" dirty="0" err="1"/>
              <a:t>phòng</a:t>
            </a:r>
            <a:r>
              <a:rPr lang="en-US" sz="1600" dirty="0"/>
              <a:t> </a:t>
            </a:r>
            <a:r>
              <a:rPr lang="en-US" sz="1600" dirty="0" err="1"/>
              <a:t>học</a:t>
            </a:r>
            <a:r>
              <a:rPr lang="en-US" sz="1600" dirty="0"/>
              <a:t> </a:t>
            </a:r>
            <a:r>
              <a:rPr lang="en-US" sz="1600" dirty="0" err="1"/>
              <a:t>đạt</a:t>
            </a:r>
            <a:r>
              <a:rPr lang="en-US" sz="1600" dirty="0"/>
              <a:t> </a:t>
            </a:r>
            <a:r>
              <a:rPr lang="en-US" sz="1600" dirty="0" err="1"/>
              <a:t>tiêu</a:t>
            </a:r>
            <a:r>
              <a:rPr lang="en-US" sz="1600" dirty="0"/>
              <a:t> </a:t>
            </a:r>
            <a:r>
              <a:rPr lang="en-US" sz="1600" dirty="0" err="1"/>
              <a:t>chuẩn</a:t>
            </a:r>
            <a:r>
              <a:rPr lang="en-US" sz="1600" dirty="0"/>
              <a:t> </a:t>
            </a:r>
            <a:r>
              <a:rPr lang="en-US" sz="1600" dirty="0" err="1"/>
              <a:t>quốc</a:t>
            </a:r>
            <a:r>
              <a:rPr lang="en-US" sz="1600" dirty="0"/>
              <a:t> </a:t>
            </a:r>
            <a:r>
              <a:rPr lang="en-US" sz="1600" dirty="0" err="1"/>
              <a:t>tế</a:t>
            </a:r>
            <a:r>
              <a:rPr lang="en-US" sz="1600" dirty="0"/>
              <a:t>" </a:t>
            </a:r>
            <a:r>
              <a:rPr lang="en-US" sz="1600" dirty="0" err="1"/>
              <a:t>sẽ</a:t>
            </a:r>
            <a:r>
              <a:rPr lang="en-US" sz="1600" dirty="0"/>
              <a:t> </a:t>
            </a:r>
            <a:r>
              <a:rPr lang="en-US" sz="1600" dirty="0" err="1"/>
              <a:t>có</a:t>
            </a:r>
            <a:r>
              <a:rPr lang="en-US" sz="1600" dirty="0"/>
              <a:t> Target </a:t>
            </a:r>
            <a:r>
              <a:rPr lang="en-US" sz="1600" dirty="0" err="1"/>
              <a:t>như</a:t>
            </a:r>
            <a:r>
              <a:rPr lang="en-US" sz="1600" dirty="0"/>
              <a:t> </a:t>
            </a:r>
            <a:r>
              <a:rPr lang="en-US" sz="1600" dirty="0" err="1"/>
              <a:t>sau</a:t>
            </a:r>
            <a:r>
              <a:rPr lang="en-US" sz="1600" dirty="0"/>
              <a:t> :</a:t>
            </a:r>
            <a:br>
              <a:rPr lang="en-US" sz="1600" dirty="0"/>
            </a:br>
            <a:r>
              <a:rPr lang="en-US" sz="1600" dirty="0" smtClean="0"/>
              <a:t>2015 </a:t>
            </a:r>
            <a:r>
              <a:rPr lang="en-US" sz="1600" dirty="0"/>
              <a:t>_ 90% </a:t>
            </a:r>
            <a:r>
              <a:rPr lang="en-US" sz="1600" dirty="0" smtClean="0"/>
              <a:t>2016 </a:t>
            </a:r>
            <a:r>
              <a:rPr lang="en-US" sz="1600" dirty="0"/>
              <a:t>_ 95 % </a:t>
            </a:r>
            <a:r>
              <a:rPr lang="en-US" sz="1600" dirty="0" smtClean="0"/>
              <a:t>2017 </a:t>
            </a:r>
            <a:r>
              <a:rPr lang="en-US" sz="1600" dirty="0"/>
              <a:t>_ 100%...</a:t>
            </a:r>
          </a:p>
          <a:p>
            <a:endParaRPr lang="en-US" sz="1600" b="1" dirty="0"/>
          </a:p>
          <a:p>
            <a:r>
              <a:rPr lang="en-US" sz="1600" dirty="0"/>
              <a:t/>
            </a:r>
            <a:br>
              <a:rPr lang="en-US" sz="1600" dirty="0"/>
            </a:br>
            <a:r>
              <a:rPr lang="en-US" sz="1600" dirty="0"/>
              <a:t/>
            </a:r>
            <a:br>
              <a:rPr lang="en-US" sz="1600" dirty="0"/>
            </a:br>
            <a:endParaRPr lang="en-US" sz="1600" dirty="0" smtClean="0"/>
          </a:p>
          <a:p>
            <a:endParaRPr lang="en-US" dirty="0"/>
          </a:p>
        </p:txBody>
      </p:sp>
    </p:spTree>
    <p:extLst>
      <p:ext uri="{BB962C8B-B14F-4D97-AF65-F5344CB8AC3E}">
        <p14:creationId xmlns:p14="http://schemas.microsoft.com/office/powerpoint/2010/main" val="11491318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5970865"/>
          </a:xfrm>
          <a:prstGeom prst="rect">
            <a:avLst/>
          </a:prstGeom>
          <a:noFill/>
        </p:spPr>
        <p:txBody>
          <a:bodyPr wrap="square" rtlCol="0">
            <a:spAutoFit/>
          </a:bodyPr>
          <a:lstStyle/>
          <a:p>
            <a:r>
              <a:rPr lang="en-US" sz="1600" b="1" dirty="0" err="1" smtClean="0"/>
              <a:t>Bước</a:t>
            </a:r>
            <a:r>
              <a:rPr lang="en-US" sz="1600" b="1" dirty="0" smtClean="0"/>
              <a:t> 6: Initiatives</a:t>
            </a:r>
          </a:p>
          <a:p>
            <a:endParaRPr lang="en-US" sz="1600" b="1" dirty="0"/>
          </a:p>
          <a:p>
            <a:r>
              <a:rPr lang="en-US" sz="1600" dirty="0" err="1"/>
              <a:t>Đối</a:t>
            </a:r>
            <a:r>
              <a:rPr lang="en-US" sz="1600" dirty="0"/>
              <a:t> </a:t>
            </a:r>
            <a:r>
              <a:rPr lang="en-US" sz="1600" dirty="0" err="1"/>
              <a:t>với</a:t>
            </a:r>
            <a:r>
              <a:rPr lang="en-US" sz="1600" dirty="0"/>
              <a:t> </a:t>
            </a:r>
            <a:r>
              <a:rPr lang="en-US" sz="1600" dirty="0" err="1"/>
              <a:t>mỗi</a:t>
            </a:r>
            <a:r>
              <a:rPr lang="en-US" sz="1600" dirty="0"/>
              <a:t> </a:t>
            </a:r>
            <a:r>
              <a:rPr lang="en-US" sz="1600" b="1" dirty="0"/>
              <a:t>Objectives </a:t>
            </a:r>
            <a:r>
              <a:rPr lang="en-US" sz="1600" b="1" dirty="0" err="1"/>
              <a:t>và</a:t>
            </a:r>
            <a:r>
              <a:rPr lang="en-US" sz="1600" b="1" dirty="0"/>
              <a:t> Measures </a:t>
            </a:r>
            <a:r>
              <a:rPr lang="en-US" sz="1600" b="1" dirty="0" err="1"/>
              <a:t>trong</a:t>
            </a:r>
            <a:r>
              <a:rPr lang="en-US" sz="1600" b="1" dirty="0"/>
              <a:t> </a:t>
            </a:r>
            <a:r>
              <a:rPr lang="en-US" sz="1600" b="1" dirty="0" err="1"/>
              <a:t>các</a:t>
            </a:r>
            <a:r>
              <a:rPr lang="en-US" sz="1600" b="1" dirty="0"/>
              <a:t> </a:t>
            </a:r>
            <a:r>
              <a:rPr lang="en-US" sz="1600" b="1" dirty="0" err="1" smtClean="0"/>
              <a:t>khía</a:t>
            </a:r>
            <a:r>
              <a:rPr lang="en-US" sz="1600" b="1" dirty="0" smtClean="0"/>
              <a:t> </a:t>
            </a:r>
            <a:r>
              <a:rPr lang="en-US" sz="1600" b="1" dirty="0" err="1" smtClean="0"/>
              <a:t>cạnh</a:t>
            </a:r>
            <a:r>
              <a:rPr lang="en-US" sz="1600" b="1" dirty="0" smtClean="0"/>
              <a:t>, </a:t>
            </a:r>
            <a:r>
              <a:rPr lang="en-US" sz="1600" b="1" dirty="0" err="1"/>
              <a:t>chúng</a:t>
            </a:r>
            <a:r>
              <a:rPr lang="en-US" sz="1600" b="1" dirty="0"/>
              <a:t> ta </a:t>
            </a:r>
            <a:r>
              <a:rPr lang="en-US" sz="1600" b="1" dirty="0" err="1"/>
              <a:t>cần</a:t>
            </a:r>
            <a:r>
              <a:rPr lang="en-US" sz="1600" b="1" dirty="0"/>
              <a:t> </a:t>
            </a:r>
            <a:r>
              <a:rPr lang="en-US" sz="1600" b="1" dirty="0" err="1"/>
              <a:t>các</a:t>
            </a:r>
            <a:r>
              <a:rPr lang="en-US" sz="1600" b="1" dirty="0"/>
              <a:t> Initiatives </a:t>
            </a:r>
            <a:r>
              <a:rPr lang="en-US" sz="1600" dirty="0"/>
              <a:t>(</a:t>
            </a:r>
            <a:r>
              <a:rPr lang="en-US" sz="1600" dirty="0" err="1"/>
              <a:t>chuơng</a:t>
            </a:r>
            <a:r>
              <a:rPr lang="en-US" sz="1600" dirty="0"/>
              <a:t> </a:t>
            </a:r>
            <a:r>
              <a:rPr lang="en-US" sz="1600" dirty="0" err="1"/>
              <a:t>trình</a:t>
            </a:r>
            <a:r>
              <a:rPr lang="en-US" sz="1600" dirty="0"/>
              <a:t> </a:t>
            </a:r>
            <a:r>
              <a:rPr lang="en-US" sz="1600" dirty="0" err="1"/>
              <a:t>hành</a:t>
            </a:r>
            <a:r>
              <a:rPr lang="en-US" sz="1600" dirty="0"/>
              <a:t> </a:t>
            </a:r>
            <a:r>
              <a:rPr lang="en-US" sz="1600" dirty="0" err="1"/>
              <a:t>động</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hoàn</a:t>
            </a:r>
            <a:r>
              <a:rPr lang="en-US" sz="1600" dirty="0"/>
              <a:t> </a:t>
            </a:r>
            <a:r>
              <a:rPr lang="en-US" sz="1600" dirty="0" err="1"/>
              <a:t>thành</a:t>
            </a:r>
            <a:r>
              <a:rPr lang="en-US" sz="1600" dirty="0"/>
              <a:t> </a:t>
            </a:r>
            <a:r>
              <a:rPr lang="en-US" sz="1600" dirty="0" err="1"/>
              <a:t>chúng</a:t>
            </a:r>
            <a:r>
              <a:rPr lang="en-US" sz="1600" dirty="0"/>
              <a:t>.</a:t>
            </a:r>
            <a:br>
              <a:rPr lang="en-US" sz="1600" dirty="0"/>
            </a:br>
            <a:r>
              <a:rPr lang="en-US" sz="1600" dirty="0"/>
              <a:t/>
            </a:r>
            <a:br>
              <a:rPr lang="en-US" sz="1600" dirty="0"/>
            </a:br>
            <a:r>
              <a:rPr lang="en-US" sz="1600" dirty="0" err="1"/>
              <a:t>Ví</a:t>
            </a:r>
            <a:r>
              <a:rPr lang="en-US" sz="1600" dirty="0"/>
              <a:t> </a:t>
            </a:r>
            <a:r>
              <a:rPr lang="en-US" sz="1600" dirty="0" err="1"/>
              <a:t>dụ</a:t>
            </a:r>
            <a:r>
              <a:rPr lang="en-US" sz="1600" dirty="0"/>
              <a:t> </a:t>
            </a:r>
            <a:r>
              <a:rPr lang="en-US" sz="1600" dirty="0" smtClean="0"/>
              <a:t>: </a:t>
            </a:r>
            <a:r>
              <a:rPr lang="en-US" sz="1600" dirty="0" err="1" smtClean="0"/>
              <a:t>với</a:t>
            </a:r>
            <a:r>
              <a:rPr lang="en-US" sz="1600" dirty="0" smtClean="0"/>
              <a:t> </a:t>
            </a:r>
            <a:r>
              <a:rPr lang="en-US" sz="1600" dirty="0"/>
              <a:t>Objective "</a:t>
            </a:r>
            <a:r>
              <a:rPr lang="en-US" sz="1600" dirty="0" err="1"/>
              <a:t>Xây</a:t>
            </a:r>
            <a:r>
              <a:rPr lang="en-US" sz="1600" dirty="0"/>
              <a:t> </a:t>
            </a:r>
            <a:r>
              <a:rPr lang="en-US" sz="1600" dirty="0" err="1"/>
              <a:t>dựng</a:t>
            </a:r>
            <a:r>
              <a:rPr lang="en-US" sz="1600" dirty="0"/>
              <a:t> </a:t>
            </a:r>
            <a:r>
              <a:rPr lang="en-US" sz="1600" dirty="0" err="1"/>
              <a:t>môi</a:t>
            </a:r>
            <a:r>
              <a:rPr lang="en-US" sz="1600" dirty="0"/>
              <a:t> </a:t>
            </a:r>
            <a:r>
              <a:rPr lang="en-US" sz="1600" dirty="0" err="1"/>
              <a:t>trường</a:t>
            </a:r>
            <a:r>
              <a:rPr lang="en-US" sz="1600" dirty="0"/>
              <a:t> </a:t>
            </a:r>
            <a:r>
              <a:rPr lang="en-US" sz="1600" dirty="0" err="1"/>
              <a:t>sáng</a:t>
            </a:r>
            <a:r>
              <a:rPr lang="en-US" sz="1600" dirty="0"/>
              <a:t> </a:t>
            </a:r>
            <a:r>
              <a:rPr lang="en-US" sz="1600" dirty="0" err="1"/>
              <a:t>tạo</a:t>
            </a:r>
            <a:r>
              <a:rPr lang="en-US" sz="1600" dirty="0"/>
              <a:t> </a:t>
            </a:r>
            <a:r>
              <a:rPr lang="en-US" sz="1600" dirty="0" err="1"/>
              <a:t>và</a:t>
            </a:r>
            <a:r>
              <a:rPr lang="en-US" sz="1600" dirty="0"/>
              <a:t> </a:t>
            </a:r>
            <a:r>
              <a:rPr lang="en-US" sz="1600" dirty="0" err="1"/>
              <a:t>học</a:t>
            </a:r>
            <a:r>
              <a:rPr lang="en-US" sz="1600" dirty="0"/>
              <a:t> </a:t>
            </a:r>
            <a:r>
              <a:rPr lang="en-US" sz="1600" dirty="0" err="1"/>
              <a:t>tập</a:t>
            </a:r>
            <a:r>
              <a:rPr lang="en-US" sz="1600" dirty="0"/>
              <a:t>" </a:t>
            </a:r>
            <a:r>
              <a:rPr lang="en-US" sz="1600" dirty="0" err="1"/>
              <a:t>trong</a:t>
            </a:r>
            <a:r>
              <a:rPr lang="en-US" sz="1600" dirty="0"/>
              <a:t> Learning &amp; Growth Perspective </a:t>
            </a:r>
            <a:r>
              <a:rPr lang="en-US" sz="1600" dirty="0" err="1"/>
              <a:t>chúng</a:t>
            </a:r>
            <a:r>
              <a:rPr lang="en-US" sz="1600" dirty="0"/>
              <a:t> ta </a:t>
            </a:r>
            <a:r>
              <a:rPr lang="en-US" sz="1600" dirty="0" err="1"/>
              <a:t>có</a:t>
            </a:r>
            <a:r>
              <a:rPr lang="en-US" sz="1600" dirty="0"/>
              <a:t> </a:t>
            </a:r>
            <a:r>
              <a:rPr lang="en-US" sz="1600" dirty="0" err="1"/>
              <a:t>thể</a:t>
            </a:r>
            <a:r>
              <a:rPr lang="en-US" sz="1600" dirty="0"/>
              <a:t> </a:t>
            </a:r>
            <a:r>
              <a:rPr lang="en-US" sz="1600" dirty="0" err="1"/>
              <a:t>thực</a:t>
            </a:r>
            <a:r>
              <a:rPr lang="en-US" sz="1600" dirty="0"/>
              <a:t> </a:t>
            </a:r>
            <a:r>
              <a:rPr lang="en-US" sz="1600" dirty="0" err="1"/>
              <a:t>hiện</a:t>
            </a:r>
            <a:r>
              <a:rPr lang="en-US" sz="1600" dirty="0"/>
              <a:t> </a:t>
            </a:r>
            <a:r>
              <a:rPr lang="en-US" sz="1600" dirty="0" err="1"/>
              <a:t>một</a:t>
            </a:r>
            <a:r>
              <a:rPr lang="en-US" sz="1600" dirty="0"/>
              <a:t> </a:t>
            </a:r>
            <a:r>
              <a:rPr lang="en-US" sz="1600" dirty="0" err="1"/>
              <a:t>số</a:t>
            </a:r>
            <a:r>
              <a:rPr lang="en-US" sz="1600" dirty="0"/>
              <a:t> Initiatives </a:t>
            </a:r>
            <a:r>
              <a:rPr lang="en-US" sz="1600" dirty="0" err="1"/>
              <a:t>sau</a:t>
            </a:r>
            <a:r>
              <a:rPr lang="en-US" sz="1600" dirty="0"/>
              <a:t> </a:t>
            </a:r>
            <a:r>
              <a:rPr lang="en-US" sz="1600" dirty="0" smtClean="0"/>
              <a:t>:</a:t>
            </a:r>
          </a:p>
          <a:p>
            <a:r>
              <a:rPr lang="en-US" sz="1600" dirty="0"/>
              <a:t/>
            </a:r>
            <a:br>
              <a:rPr lang="en-US" sz="1600" dirty="0"/>
            </a:br>
            <a:r>
              <a:rPr lang="en-US" sz="1600" dirty="0" smtClean="0"/>
              <a:t>- </a:t>
            </a:r>
            <a:r>
              <a:rPr lang="en-US" sz="1600" dirty="0" err="1" smtClean="0"/>
              <a:t>Xây</a:t>
            </a:r>
            <a:r>
              <a:rPr lang="en-US" sz="1600" dirty="0" smtClean="0"/>
              <a:t> </a:t>
            </a:r>
            <a:r>
              <a:rPr lang="en-US" sz="1600" dirty="0" err="1"/>
              <a:t>dựng</a:t>
            </a:r>
            <a:r>
              <a:rPr lang="en-US" sz="1600" dirty="0"/>
              <a:t> </a:t>
            </a:r>
            <a:r>
              <a:rPr lang="en-US" sz="1600" dirty="0" err="1"/>
              <a:t>thư</a:t>
            </a:r>
            <a:r>
              <a:rPr lang="en-US" sz="1600" dirty="0"/>
              <a:t> </a:t>
            </a:r>
            <a:r>
              <a:rPr lang="en-US" sz="1600" dirty="0" err="1"/>
              <a:t>viện</a:t>
            </a:r>
            <a:r>
              <a:rPr lang="en-US" sz="1600" dirty="0"/>
              <a:t> </a:t>
            </a:r>
            <a:r>
              <a:rPr lang="en-US" sz="1600" dirty="0" err="1"/>
              <a:t>sách</a:t>
            </a:r>
            <a:r>
              <a:rPr lang="en-US" sz="1600" dirty="0"/>
              <a:t> chia </a:t>
            </a:r>
            <a:r>
              <a:rPr lang="en-US" sz="1600" dirty="0" err="1"/>
              <a:t>sẻ</a:t>
            </a:r>
            <a:r>
              <a:rPr lang="en-US" sz="1600" dirty="0"/>
              <a:t> </a:t>
            </a:r>
            <a:r>
              <a:rPr lang="en-US" sz="1600" dirty="0" err="1"/>
              <a:t>trong</a:t>
            </a:r>
            <a:r>
              <a:rPr lang="en-US" sz="1600" dirty="0"/>
              <a:t> </a:t>
            </a:r>
            <a:r>
              <a:rPr lang="en-US" sz="1600" dirty="0" err="1"/>
              <a:t>doanh</a:t>
            </a:r>
            <a:r>
              <a:rPr lang="en-US" sz="1600" dirty="0"/>
              <a:t> </a:t>
            </a:r>
            <a:r>
              <a:rPr lang="en-US" sz="1600" dirty="0" err="1"/>
              <a:t>nghiệp</a:t>
            </a:r>
            <a:r>
              <a:rPr lang="en-US" sz="1600" dirty="0"/>
              <a:t>.</a:t>
            </a:r>
            <a:br>
              <a:rPr lang="en-US" sz="1600" dirty="0"/>
            </a:br>
            <a:r>
              <a:rPr lang="en-US" sz="1600" dirty="0" smtClean="0"/>
              <a:t>- </a:t>
            </a:r>
            <a:r>
              <a:rPr lang="en-US" sz="1600" dirty="0" err="1" smtClean="0"/>
              <a:t>Xây</a:t>
            </a:r>
            <a:r>
              <a:rPr lang="en-US" sz="1600" dirty="0" smtClean="0"/>
              <a:t> </a:t>
            </a:r>
            <a:r>
              <a:rPr lang="en-US" sz="1600" dirty="0" err="1"/>
              <a:t>dựng</a:t>
            </a:r>
            <a:r>
              <a:rPr lang="en-US" sz="1600" dirty="0"/>
              <a:t> </a:t>
            </a:r>
            <a:r>
              <a:rPr lang="en-US" sz="1600" dirty="0" err="1"/>
              <a:t>và</a:t>
            </a:r>
            <a:r>
              <a:rPr lang="en-US" sz="1600" dirty="0"/>
              <a:t> </a:t>
            </a:r>
            <a:r>
              <a:rPr lang="en-US" sz="1600" dirty="0" err="1"/>
              <a:t>triển</a:t>
            </a:r>
            <a:r>
              <a:rPr lang="en-US" sz="1600" dirty="0"/>
              <a:t> </a:t>
            </a:r>
            <a:r>
              <a:rPr lang="en-US" sz="1600" dirty="0" err="1"/>
              <a:t>khai</a:t>
            </a:r>
            <a:r>
              <a:rPr lang="en-US" sz="1600" dirty="0"/>
              <a:t> </a:t>
            </a:r>
            <a:r>
              <a:rPr lang="en-US" sz="1600" dirty="0" err="1"/>
              <a:t>chuơng</a:t>
            </a:r>
            <a:r>
              <a:rPr lang="en-US" sz="1600" dirty="0"/>
              <a:t> </a:t>
            </a:r>
            <a:r>
              <a:rPr lang="en-US" sz="1600" dirty="0" err="1"/>
              <a:t>trình</a:t>
            </a:r>
            <a:r>
              <a:rPr lang="en-US" sz="1600" dirty="0"/>
              <a:t> </a:t>
            </a:r>
            <a:r>
              <a:rPr lang="en-US" sz="1600" dirty="0" smtClean="0"/>
              <a:t>“CLB </a:t>
            </a:r>
            <a:r>
              <a:rPr lang="en-US" sz="1600" dirty="0" err="1" smtClean="0"/>
              <a:t>học</a:t>
            </a:r>
            <a:r>
              <a:rPr lang="en-US" sz="1600" dirty="0" smtClean="0"/>
              <a:t> </a:t>
            </a:r>
            <a:r>
              <a:rPr lang="en-US" sz="1600" dirty="0" err="1" smtClean="0"/>
              <a:t>tập</a:t>
            </a:r>
            <a:r>
              <a:rPr lang="en-US" sz="1600" dirty="0" smtClean="0"/>
              <a:t>" </a:t>
            </a:r>
            <a:r>
              <a:rPr lang="en-US" sz="1600" dirty="0"/>
              <a:t>: </a:t>
            </a:r>
            <a:r>
              <a:rPr lang="en-US" sz="1600" dirty="0" err="1"/>
              <a:t>Mỗi</a:t>
            </a:r>
            <a:r>
              <a:rPr lang="en-US" sz="1600" dirty="0"/>
              <a:t> </a:t>
            </a:r>
            <a:r>
              <a:rPr lang="en-US" sz="1600" dirty="0" err="1"/>
              <a:t>tuần</a:t>
            </a:r>
            <a:r>
              <a:rPr lang="en-US" sz="1600" dirty="0"/>
              <a:t> </a:t>
            </a:r>
            <a:r>
              <a:rPr lang="en-US" sz="1600" dirty="0" err="1"/>
              <a:t>một</a:t>
            </a:r>
            <a:r>
              <a:rPr lang="en-US" sz="1600" dirty="0"/>
              <a:t> </a:t>
            </a:r>
            <a:r>
              <a:rPr lang="en-US" sz="1600" dirty="0" err="1"/>
              <a:t>thành</a:t>
            </a:r>
            <a:r>
              <a:rPr lang="en-US" sz="1600" dirty="0"/>
              <a:t> </a:t>
            </a:r>
            <a:r>
              <a:rPr lang="en-US" sz="1600" dirty="0" err="1"/>
              <a:t>viên</a:t>
            </a:r>
            <a:r>
              <a:rPr lang="en-US" sz="1600" dirty="0"/>
              <a:t> </a:t>
            </a:r>
            <a:r>
              <a:rPr lang="en-US" sz="1600" dirty="0" err="1"/>
              <a:t>trong</a:t>
            </a:r>
            <a:r>
              <a:rPr lang="en-US" sz="1600" dirty="0"/>
              <a:t> </a:t>
            </a:r>
            <a:r>
              <a:rPr lang="en-US" sz="1600" dirty="0" err="1"/>
              <a:t>doanh</a:t>
            </a:r>
            <a:r>
              <a:rPr lang="en-US" sz="1600" dirty="0"/>
              <a:t> </a:t>
            </a:r>
            <a:r>
              <a:rPr lang="en-US" sz="1600" dirty="0" err="1"/>
              <a:t>nghiệp</a:t>
            </a:r>
            <a:r>
              <a:rPr lang="en-US" sz="1600" dirty="0"/>
              <a:t> </a:t>
            </a:r>
            <a:r>
              <a:rPr lang="en-US" sz="1600" dirty="0" err="1"/>
              <a:t>phải</a:t>
            </a:r>
            <a:r>
              <a:rPr lang="en-US" sz="1600" dirty="0"/>
              <a:t> </a:t>
            </a:r>
            <a:r>
              <a:rPr lang="en-US" sz="1600" dirty="0" err="1"/>
              <a:t>trình</a:t>
            </a:r>
            <a:r>
              <a:rPr lang="en-US" sz="1600" dirty="0"/>
              <a:t> </a:t>
            </a:r>
            <a:r>
              <a:rPr lang="en-US" sz="1600" dirty="0" err="1"/>
              <a:t>bày</a:t>
            </a:r>
            <a:r>
              <a:rPr lang="en-US" sz="1600" dirty="0"/>
              <a:t> </a:t>
            </a:r>
            <a:r>
              <a:rPr lang="en-US" sz="1600" dirty="0" err="1"/>
              <a:t>về</a:t>
            </a:r>
            <a:r>
              <a:rPr lang="en-US" sz="1600" dirty="0"/>
              <a:t> </a:t>
            </a:r>
            <a:r>
              <a:rPr lang="en-US" sz="1600" dirty="0" err="1"/>
              <a:t>một</a:t>
            </a:r>
            <a:r>
              <a:rPr lang="en-US" sz="1600" dirty="0"/>
              <a:t> </a:t>
            </a:r>
            <a:r>
              <a:rPr lang="en-US" sz="1600" dirty="0" err="1"/>
              <a:t>chủ</a:t>
            </a:r>
            <a:r>
              <a:rPr lang="en-US" sz="1600" dirty="0"/>
              <a:t> </a:t>
            </a:r>
            <a:r>
              <a:rPr lang="en-US" sz="1600" dirty="0" err="1"/>
              <a:t>đề</a:t>
            </a:r>
            <a:r>
              <a:rPr lang="en-US" sz="1600" dirty="0"/>
              <a:t> </a:t>
            </a:r>
            <a:r>
              <a:rPr lang="en-US" sz="1600" dirty="0" err="1"/>
              <a:t>bất</a:t>
            </a:r>
            <a:r>
              <a:rPr lang="en-US" sz="1600" dirty="0"/>
              <a:t> </a:t>
            </a:r>
            <a:r>
              <a:rPr lang="en-US" sz="1600" dirty="0" err="1"/>
              <a:t>kỳ</a:t>
            </a:r>
            <a:r>
              <a:rPr lang="en-US" sz="1600" dirty="0"/>
              <a:t> </a:t>
            </a:r>
            <a:r>
              <a:rPr lang="en-US" sz="1600" dirty="0" err="1"/>
              <a:t>trước</a:t>
            </a:r>
            <a:r>
              <a:rPr lang="en-US" sz="1600" dirty="0"/>
              <a:t> </a:t>
            </a:r>
            <a:r>
              <a:rPr lang="en-US" sz="1600" dirty="0" err="1"/>
              <a:t>toàn</a:t>
            </a:r>
            <a:r>
              <a:rPr lang="en-US" sz="1600" dirty="0"/>
              <a:t> </a:t>
            </a:r>
            <a:r>
              <a:rPr lang="en-US" sz="1600" dirty="0" err="1"/>
              <a:t>thể</a:t>
            </a:r>
            <a:r>
              <a:rPr lang="en-US" sz="1600" dirty="0"/>
              <a:t> </a:t>
            </a:r>
            <a:r>
              <a:rPr lang="en-US" sz="1600" dirty="0" err="1"/>
              <a:t>nhân</a:t>
            </a:r>
            <a:r>
              <a:rPr lang="en-US" sz="1600" dirty="0"/>
              <a:t> </a:t>
            </a:r>
            <a:r>
              <a:rPr lang="en-US" sz="1600" dirty="0" err="1"/>
              <a:t>viên</a:t>
            </a:r>
            <a:r>
              <a:rPr lang="en-US" sz="1600" dirty="0"/>
              <a:t>. </a:t>
            </a:r>
            <a:r>
              <a:rPr lang="en-US" sz="1600" dirty="0" err="1"/>
              <a:t>Chuơng</a:t>
            </a:r>
            <a:r>
              <a:rPr lang="en-US" sz="1600" dirty="0"/>
              <a:t> </a:t>
            </a:r>
            <a:r>
              <a:rPr lang="en-US" sz="1600" dirty="0" err="1"/>
              <a:t>trình</a:t>
            </a:r>
            <a:r>
              <a:rPr lang="en-US" sz="1600" dirty="0"/>
              <a:t> </a:t>
            </a:r>
            <a:r>
              <a:rPr lang="en-US" sz="1600" dirty="0" err="1"/>
              <a:t>này</a:t>
            </a:r>
            <a:r>
              <a:rPr lang="en-US" sz="1600" dirty="0"/>
              <a:t> </a:t>
            </a:r>
            <a:r>
              <a:rPr lang="en-US" sz="1600" dirty="0" err="1"/>
              <a:t>sẽ</a:t>
            </a:r>
            <a:r>
              <a:rPr lang="en-US" sz="1600" dirty="0"/>
              <a:t> </a:t>
            </a:r>
            <a:r>
              <a:rPr lang="en-US" sz="1600" dirty="0" err="1"/>
              <a:t>giúp</a:t>
            </a:r>
            <a:r>
              <a:rPr lang="en-US" sz="1600" dirty="0"/>
              <a:t> </a:t>
            </a:r>
            <a:r>
              <a:rPr lang="en-US" sz="1600" dirty="0" err="1"/>
              <a:t>nâng</a:t>
            </a:r>
            <a:r>
              <a:rPr lang="en-US" sz="1600" dirty="0"/>
              <a:t> </a:t>
            </a:r>
            <a:r>
              <a:rPr lang="en-US" sz="1600" dirty="0" err="1"/>
              <a:t>cao</a:t>
            </a:r>
            <a:r>
              <a:rPr lang="en-US" sz="1600" dirty="0"/>
              <a:t> </a:t>
            </a:r>
            <a:r>
              <a:rPr lang="en-US" sz="1600" dirty="0" err="1"/>
              <a:t>tinh</a:t>
            </a:r>
            <a:r>
              <a:rPr lang="en-US" sz="1600" dirty="0"/>
              <a:t> </a:t>
            </a:r>
            <a:r>
              <a:rPr lang="en-US" sz="1600" dirty="0" err="1"/>
              <a:t>thần</a:t>
            </a:r>
            <a:r>
              <a:rPr lang="en-US" sz="1600" dirty="0"/>
              <a:t> </a:t>
            </a:r>
            <a:r>
              <a:rPr lang="en-US" sz="1600" dirty="0" err="1"/>
              <a:t>học</a:t>
            </a:r>
            <a:r>
              <a:rPr lang="en-US" sz="1600" dirty="0"/>
              <a:t> </a:t>
            </a:r>
            <a:r>
              <a:rPr lang="en-US" sz="1600" dirty="0" err="1"/>
              <a:t>tập</a:t>
            </a:r>
            <a:r>
              <a:rPr lang="en-US" sz="1600" dirty="0"/>
              <a:t>, chia </a:t>
            </a:r>
            <a:r>
              <a:rPr lang="en-US" sz="1600" dirty="0" err="1"/>
              <a:t>sẻ</a:t>
            </a:r>
            <a:r>
              <a:rPr lang="en-US" sz="1600" dirty="0"/>
              <a:t> </a:t>
            </a:r>
            <a:r>
              <a:rPr lang="en-US" sz="1600" dirty="0" err="1"/>
              <a:t>và</a:t>
            </a:r>
            <a:r>
              <a:rPr lang="en-US" sz="1600" dirty="0"/>
              <a:t> </a:t>
            </a:r>
            <a:r>
              <a:rPr lang="en-US" sz="1600" dirty="0" err="1"/>
              <a:t>sáng</a:t>
            </a:r>
            <a:r>
              <a:rPr lang="en-US" sz="1600" dirty="0"/>
              <a:t> </a:t>
            </a:r>
            <a:r>
              <a:rPr lang="en-US" sz="1600" dirty="0" err="1"/>
              <a:t>tạo</a:t>
            </a:r>
            <a:r>
              <a:rPr lang="en-US" sz="1600" dirty="0"/>
              <a:t> </a:t>
            </a:r>
            <a:r>
              <a:rPr lang="en-US" sz="1600" dirty="0" err="1"/>
              <a:t>trong</a:t>
            </a:r>
            <a:r>
              <a:rPr lang="en-US" sz="1600" dirty="0"/>
              <a:t> </a:t>
            </a:r>
            <a:r>
              <a:rPr lang="en-US" sz="1600" dirty="0" err="1"/>
              <a:t>toàn</a:t>
            </a:r>
            <a:r>
              <a:rPr lang="en-US" sz="1600" dirty="0"/>
              <a:t> </a:t>
            </a:r>
            <a:r>
              <a:rPr lang="en-US" sz="1600" dirty="0" err="1"/>
              <a:t>thể</a:t>
            </a:r>
            <a:r>
              <a:rPr lang="en-US" sz="1600" dirty="0"/>
              <a:t> </a:t>
            </a:r>
            <a:r>
              <a:rPr lang="en-US" sz="1600" dirty="0" err="1"/>
              <a:t>nhân</a:t>
            </a:r>
            <a:r>
              <a:rPr lang="en-US" sz="1600" dirty="0"/>
              <a:t> </a:t>
            </a:r>
            <a:r>
              <a:rPr lang="en-US" sz="1600" dirty="0" err="1"/>
              <a:t>viên</a:t>
            </a:r>
            <a:r>
              <a:rPr lang="en-US" sz="1600" dirty="0"/>
              <a:t>.</a:t>
            </a:r>
            <a:br>
              <a:rPr lang="en-US" sz="1600" dirty="0"/>
            </a:br>
            <a:r>
              <a:rPr lang="en-US" sz="1600" dirty="0"/>
              <a:t/>
            </a:r>
            <a:br>
              <a:rPr lang="en-US" sz="1600" dirty="0"/>
            </a:br>
            <a:r>
              <a:rPr lang="en-US" sz="1600" dirty="0" err="1"/>
              <a:t>Các</a:t>
            </a:r>
            <a:r>
              <a:rPr lang="en-US" sz="1600" dirty="0"/>
              <a:t> Initiatives </a:t>
            </a:r>
            <a:r>
              <a:rPr lang="en-US" sz="1600" dirty="0" err="1"/>
              <a:t>này</a:t>
            </a:r>
            <a:r>
              <a:rPr lang="en-US" sz="1600" dirty="0"/>
              <a:t> </a:t>
            </a:r>
            <a:r>
              <a:rPr lang="en-US" sz="1600" dirty="0" err="1"/>
              <a:t>thường</a:t>
            </a:r>
            <a:r>
              <a:rPr lang="en-US" sz="1600" dirty="0"/>
              <a:t> </a:t>
            </a:r>
            <a:r>
              <a:rPr lang="en-US" sz="1600" dirty="0" err="1"/>
              <a:t>có</a:t>
            </a:r>
            <a:r>
              <a:rPr lang="en-US" sz="1600" dirty="0"/>
              <a:t> </a:t>
            </a:r>
            <a:r>
              <a:rPr lang="en-US" sz="1600" dirty="0" err="1"/>
              <a:t>vai</a:t>
            </a:r>
            <a:r>
              <a:rPr lang="en-US" sz="1600" dirty="0"/>
              <a:t> </a:t>
            </a:r>
            <a:r>
              <a:rPr lang="en-US" sz="1600" dirty="0" err="1"/>
              <a:t>trò</a:t>
            </a:r>
            <a:r>
              <a:rPr lang="en-US" sz="1600" dirty="0"/>
              <a:t> </a:t>
            </a:r>
            <a:r>
              <a:rPr lang="en-US" sz="1600" dirty="0" err="1"/>
              <a:t>như</a:t>
            </a:r>
            <a:r>
              <a:rPr lang="en-US" sz="1600" dirty="0"/>
              <a:t> </a:t>
            </a:r>
            <a:r>
              <a:rPr lang="en-US" sz="1600" dirty="0" err="1"/>
              <a:t>một</a:t>
            </a:r>
            <a:r>
              <a:rPr lang="en-US" sz="1600" dirty="0"/>
              <a:t> </a:t>
            </a:r>
            <a:r>
              <a:rPr lang="en-US" sz="1600" b="1" dirty="0" err="1"/>
              <a:t>dự</a:t>
            </a:r>
            <a:r>
              <a:rPr lang="en-US" sz="1600" b="1" dirty="0"/>
              <a:t> </a:t>
            </a:r>
            <a:r>
              <a:rPr lang="en-US" sz="1600" b="1" dirty="0" err="1"/>
              <a:t>án</a:t>
            </a:r>
            <a:r>
              <a:rPr lang="en-US" sz="1600" dirty="0"/>
              <a:t> </a:t>
            </a:r>
            <a:r>
              <a:rPr lang="en-US" sz="1600" dirty="0" err="1"/>
              <a:t>và</a:t>
            </a:r>
            <a:r>
              <a:rPr lang="en-US" sz="1600" dirty="0"/>
              <a:t> </a:t>
            </a:r>
            <a:r>
              <a:rPr lang="en-US" sz="1600" dirty="0" err="1"/>
              <a:t>đuơng</a:t>
            </a:r>
            <a:r>
              <a:rPr lang="en-US" sz="1600" dirty="0"/>
              <a:t> </a:t>
            </a:r>
            <a:r>
              <a:rPr lang="en-US" sz="1600" dirty="0" err="1"/>
              <a:t>nhiên</a:t>
            </a:r>
            <a:r>
              <a:rPr lang="en-US" sz="1600" dirty="0"/>
              <a:t> </a:t>
            </a:r>
            <a:r>
              <a:rPr lang="en-US" sz="1600" dirty="0" err="1"/>
              <a:t>cũng</a:t>
            </a:r>
            <a:r>
              <a:rPr lang="en-US" sz="1600" dirty="0"/>
              <a:t> </a:t>
            </a:r>
            <a:r>
              <a:rPr lang="en-US" sz="1600" dirty="0" err="1"/>
              <a:t>có</a:t>
            </a:r>
            <a:r>
              <a:rPr lang="en-US" sz="1600" dirty="0"/>
              <a:t> </a:t>
            </a:r>
            <a:r>
              <a:rPr lang="en-US" sz="1600" b="1" dirty="0" err="1"/>
              <a:t>mục</a:t>
            </a:r>
            <a:r>
              <a:rPr lang="en-US" sz="1600" b="1" dirty="0"/>
              <a:t> </a:t>
            </a:r>
            <a:r>
              <a:rPr lang="en-US" sz="1600" b="1" dirty="0" err="1"/>
              <a:t>đích</a:t>
            </a:r>
            <a:r>
              <a:rPr lang="en-US" sz="1600" dirty="0"/>
              <a:t>, </a:t>
            </a:r>
            <a:r>
              <a:rPr lang="en-US" sz="1600" b="1" dirty="0" err="1" smtClean="0"/>
              <a:t>thời</a:t>
            </a:r>
            <a:r>
              <a:rPr lang="en-US" sz="1600" b="1" dirty="0" smtClean="0"/>
              <a:t> </a:t>
            </a:r>
            <a:r>
              <a:rPr lang="en-US" sz="1600" b="1" dirty="0" err="1" smtClean="0"/>
              <a:t>gian</a:t>
            </a:r>
            <a:r>
              <a:rPr lang="en-US" sz="1600" b="1" dirty="0" smtClean="0"/>
              <a:t> (timeline) </a:t>
            </a:r>
            <a:r>
              <a:rPr lang="en-US" sz="1600" b="1" dirty="0" err="1"/>
              <a:t>và</a:t>
            </a:r>
            <a:r>
              <a:rPr lang="en-US" sz="1600" b="1" dirty="0"/>
              <a:t> </a:t>
            </a:r>
            <a:r>
              <a:rPr lang="en-US" sz="1600" b="1" dirty="0" err="1" smtClean="0"/>
              <a:t>ngân</a:t>
            </a:r>
            <a:r>
              <a:rPr lang="en-US" sz="1600" b="1" dirty="0" smtClean="0"/>
              <a:t> </a:t>
            </a:r>
            <a:r>
              <a:rPr lang="en-US" sz="1600" b="1" dirty="0" err="1" smtClean="0"/>
              <a:t>sách</a:t>
            </a:r>
            <a:r>
              <a:rPr lang="en-US" sz="1600" b="1" dirty="0" smtClean="0"/>
              <a:t> (budget) </a:t>
            </a:r>
            <a:r>
              <a:rPr lang="en-US" sz="1600" b="1" dirty="0" err="1"/>
              <a:t>cụ</a:t>
            </a:r>
            <a:r>
              <a:rPr lang="en-US" sz="1600" b="1" dirty="0"/>
              <a:t> </a:t>
            </a:r>
            <a:r>
              <a:rPr lang="en-US" sz="1600" b="1" dirty="0" err="1"/>
              <a:t>thể</a:t>
            </a:r>
            <a:r>
              <a:rPr lang="en-US" sz="1600" b="1" dirty="0"/>
              <a:t> </a:t>
            </a:r>
            <a:r>
              <a:rPr lang="en-US" sz="1600" b="1" dirty="0" err="1"/>
              <a:t>dành</a:t>
            </a:r>
            <a:r>
              <a:rPr lang="en-US" sz="1600" b="1" dirty="0"/>
              <a:t> </a:t>
            </a:r>
            <a:r>
              <a:rPr lang="en-US" sz="1600" b="1" dirty="0" err="1"/>
              <a:t>cho</a:t>
            </a:r>
            <a:r>
              <a:rPr lang="en-US" sz="1600" b="1" dirty="0"/>
              <a:t> </a:t>
            </a:r>
            <a:r>
              <a:rPr lang="en-US" sz="1600" b="1" dirty="0" err="1"/>
              <a:t>nó</a:t>
            </a:r>
            <a:r>
              <a:rPr lang="en-US" sz="1600" dirty="0"/>
              <a:t>.</a:t>
            </a:r>
            <a:br>
              <a:rPr lang="en-US" sz="1600" dirty="0"/>
            </a:br>
            <a:r>
              <a:rPr lang="en-US" sz="1600" dirty="0"/>
              <a:t/>
            </a:r>
            <a:br>
              <a:rPr lang="en-US" sz="1600" dirty="0"/>
            </a:br>
            <a:r>
              <a:rPr lang="en-US" sz="1600" dirty="0"/>
              <a:t>Trong </a:t>
            </a:r>
            <a:r>
              <a:rPr lang="en-US" sz="1600" dirty="0" err="1"/>
              <a:t>quá</a:t>
            </a:r>
            <a:r>
              <a:rPr lang="en-US" sz="1600" dirty="0"/>
              <a:t> </a:t>
            </a:r>
            <a:r>
              <a:rPr lang="en-US" sz="1600" dirty="0" err="1"/>
              <a:t>trình</a:t>
            </a:r>
            <a:r>
              <a:rPr lang="en-US" sz="1600" dirty="0"/>
              <a:t> brainstorm </a:t>
            </a:r>
            <a:r>
              <a:rPr lang="en-US" sz="1600" dirty="0" err="1"/>
              <a:t>để</a:t>
            </a:r>
            <a:r>
              <a:rPr lang="en-US" sz="1600" dirty="0"/>
              <a:t>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smtClean="0"/>
              <a:t>Initiatives, </a:t>
            </a:r>
            <a:r>
              <a:rPr lang="en-US" sz="1600" dirty="0" err="1"/>
              <a:t>doanh</a:t>
            </a:r>
            <a:r>
              <a:rPr lang="en-US" sz="1600" dirty="0"/>
              <a:t> </a:t>
            </a:r>
            <a:r>
              <a:rPr lang="en-US" sz="1600" dirty="0" err="1"/>
              <a:t>nghiệp</a:t>
            </a:r>
            <a:r>
              <a:rPr lang="en-US" sz="1600" dirty="0"/>
              <a:t> </a:t>
            </a:r>
            <a:r>
              <a:rPr lang="en-US" sz="1600" dirty="0" err="1"/>
              <a:t>có</a:t>
            </a:r>
            <a:r>
              <a:rPr lang="en-US" sz="1600" dirty="0"/>
              <a:t> </a:t>
            </a:r>
            <a:r>
              <a:rPr lang="en-US" sz="1600" dirty="0" err="1"/>
              <a:t>thể</a:t>
            </a:r>
            <a:r>
              <a:rPr lang="en-US" sz="1600" dirty="0"/>
              <a:t> </a:t>
            </a:r>
            <a:r>
              <a:rPr lang="en-US" sz="1600" dirty="0" err="1"/>
              <a:t>có</a:t>
            </a:r>
            <a:r>
              <a:rPr lang="en-US" sz="1600" dirty="0"/>
              <a:t> </a:t>
            </a:r>
            <a:r>
              <a:rPr lang="en-US" sz="1600" dirty="0" err="1"/>
              <a:t>hàng</a:t>
            </a:r>
            <a:r>
              <a:rPr lang="en-US" sz="1600" dirty="0"/>
              <a:t> </a:t>
            </a:r>
            <a:r>
              <a:rPr lang="en-US" sz="1600" dirty="0" err="1"/>
              <a:t>chục</a:t>
            </a:r>
            <a:r>
              <a:rPr lang="en-US" sz="1600" dirty="0"/>
              <a:t> Initiatives </a:t>
            </a:r>
            <a:r>
              <a:rPr lang="en-US" sz="1600" dirty="0" err="1"/>
              <a:t>cần</a:t>
            </a:r>
            <a:r>
              <a:rPr lang="en-US" sz="1600" dirty="0"/>
              <a:t> </a:t>
            </a:r>
            <a:r>
              <a:rPr lang="en-US" sz="1600" dirty="0" err="1"/>
              <a:t>thực</a:t>
            </a:r>
            <a:r>
              <a:rPr lang="en-US" sz="1600" dirty="0"/>
              <a:t> </a:t>
            </a:r>
            <a:r>
              <a:rPr lang="en-US" sz="1600" dirty="0" err="1"/>
              <a:t>hiện</a:t>
            </a:r>
            <a:r>
              <a:rPr lang="en-US" sz="1600" dirty="0"/>
              <a:t>, </a:t>
            </a:r>
            <a:r>
              <a:rPr lang="en-US" sz="1600" dirty="0" err="1"/>
              <a:t>tuy</a:t>
            </a:r>
            <a:r>
              <a:rPr lang="en-US" sz="1600" dirty="0"/>
              <a:t> </a:t>
            </a:r>
            <a:r>
              <a:rPr lang="en-US" sz="1600" dirty="0" err="1"/>
              <a:t>nhiên</a:t>
            </a:r>
            <a:r>
              <a:rPr lang="en-US" sz="1600" dirty="0"/>
              <a:t> </a:t>
            </a:r>
            <a:r>
              <a:rPr lang="en-US" sz="1600" dirty="0" err="1"/>
              <a:t>cần</a:t>
            </a:r>
            <a:r>
              <a:rPr lang="en-US" sz="1600" dirty="0"/>
              <a:t> </a:t>
            </a:r>
            <a:r>
              <a:rPr lang="en-US" sz="1600" dirty="0" err="1"/>
              <a:t>phải</a:t>
            </a:r>
            <a:r>
              <a:rPr lang="en-US" sz="1600" dirty="0"/>
              <a:t> balance </a:t>
            </a:r>
            <a:r>
              <a:rPr lang="en-US" sz="1600" dirty="0" err="1"/>
              <a:t>giữa</a:t>
            </a:r>
            <a:r>
              <a:rPr lang="en-US" sz="1600" dirty="0"/>
              <a:t> </a:t>
            </a:r>
            <a:r>
              <a:rPr lang="en-US" sz="1600" dirty="0" err="1"/>
              <a:t>mục</a:t>
            </a:r>
            <a:r>
              <a:rPr lang="en-US" sz="1600" dirty="0"/>
              <a:t> </a:t>
            </a:r>
            <a:r>
              <a:rPr lang="en-US" sz="1600" dirty="0" err="1"/>
              <a:t>đích</a:t>
            </a:r>
            <a:r>
              <a:rPr lang="en-US" sz="1600" dirty="0"/>
              <a:t>, </a:t>
            </a:r>
            <a:r>
              <a:rPr lang="en-US" sz="1600" dirty="0" err="1"/>
              <a:t>timline</a:t>
            </a:r>
            <a:r>
              <a:rPr lang="en-US" sz="1600" dirty="0"/>
              <a:t>, budget </a:t>
            </a:r>
            <a:r>
              <a:rPr lang="en-US" sz="1600" dirty="0" err="1"/>
              <a:t>của</a:t>
            </a:r>
            <a:r>
              <a:rPr lang="en-US" sz="1600" dirty="0"/>
              <a:t> </a:t>
            </a:r>
            <a:r>
              <a:rPr lang="en-US" sz="1600" dirty="0" err="1"/>
              <a:t>các</a:t>
            </a:r>
            <a:r>
              <a:rPr lang="en-US" sz="1600" dirty="0"/>
              <a:t> Initiatives </a:t>
            </a:r>
            <a:r>
              <a:rPr lang="en-US" sz="1600" dirty="0" err="1"/>
              <a:t>đó</a:t>
            </a:r>
            <a:r>
              <a:rPr lang="en-US" sz="1600" dirty="0"/>
              <a:t> </a:t>
            </a:r>
            <a:r>
              <a:rPr lang="en-US" sz="1600" dirty="0" err="1"/>
              <a:t>để</a:t>
            </a:r>
            <a:r>
              <a:rPr lang="en-US" sz="1600" dirty="0"/>
              <a:t> </a:t>
            </a:r>
            <a:r>
              <a:rPr lang="en-US" sz="1600" dirty="0" err="1"/>
              <a:t>lựa</a:t>
            </a:r>
            <a:r>
              <a:rPr lang="en-US" sz="1600" dirty="0"/>
              <a:t> </a:t>
            </a:r>
            <a:r>
              <a:rPr lang="en-US" sz="1600" b="1" dirty="0" err="1"/>
              <a:t>chọn</a:t>
            </a:r>
            <a:r>
              <a:rPr lang="en-US" sz="1600" b="1" dirty="0"/>
              <a:t> </a:t>
            </a:r>
            <a:r>
              <a:rPr lang="en-US" sz="1600" b="1" dirty="0" err="1"/>
              <a:t>những</a:t>
            </a:r>
            <a:r>
              <a:rPr lang="en-US" sz="1600" b="1" dirty="0"/>
              <a:t> Initiatives </a:t>
            </a:r>
            <a:r>
              <a:rPr lang="en-US" sz="1600" b="1" dirty="0" err="1"/>
              <a:t>phù</a:t>
            </a:r>
            <a:r>
              <a:rPr lang="en-US" sz="1600" b="1" dirty="0"/>
              <a:t> </a:t>
            </a:r>
            <a:r>
              <a:rPr lang="en-US" sz="1600" b="1" dirty="0" err="1"/>
              <a:t>hợp</a:t>
            </a:r>
            <a:r>
              <a:rPr lang="en-US" sz="1600" b="1" dirty="0"/>
              <a:t> </a:t>
            </a:r>
            <a:r>
              <a:rPr lang="en-US" sz="1600" b="1" dirty="0" err="1"/>
              <a:t>nhất</a:t>
            </a:r>
            <a:r>
              <a:rPr lang="en-US" sz="1600" b="1" dirty="0"/>
              <a:t> </a:t>
            </a:r>
            <a:r>
              <a:rPr lang="en-US" sz="1600" b="1" dirty="0" err="1"/>
              <a:t>đối</a:t>
            </a:r>
            <a:r>
              <a:rPr lang="en-US" sz="1600" b="1" dirty="0"/>
              <a:t> </a:t>
            </a:r>
            <a:r>
              <a:rPr lang="en-US" sz="1600" b="1" dirty="0" err="1"/>
              <a:t>với</a:t>
            </a:r>
            <a:r>
              <a:rPr lang="en-US" sz="1600" b="1" dirty="0"/>
              <a:t> </a:t>
            </a:r>
            <a:r>
              <a:rPr lang="en-US" sz="1600" b="1" dirty="0" err="1"/>
              <a:t>doanh</a:t>
            </a:r>
            <a:r>
              <a:rPr lang="en-US" sz="1600" b="1" dirty="0"/>
              <a:t> </a:t>
            </a:r>
            <a:r>
              <a:rPr lang="en-US" sz="1600" b="1" dirty="0" err="1"/>
              <a:t>nghiệp</a:t>
            </a:r>
            <a:r>
              <a:rPr lang="en-US" sz="1600" b="1" dirty="0"/>
              <a:t>.</a:t>
            </a:r>
            <a:br>
              <a:rPr lang="en-US" sz="1600" b="1" dirty="0"/>
            </a:br>
            <a:endParaRPr lang="en-US" sz="1600" b="1" dirty="0"/>
          </a:p>
          <a:p>
            <a:r>
              <a:rPr lang="en-US" sz="1600" dirty="0"/>
              <a:t/>
            </a:r>
            <a:br>
              <a:rPr lang="en-US" sz="1600" dirty="0"/>
            </a:br>
            <a:r>
              <a:rPr lang="en-US" sz="1600" dirty="0"/>
              <a:t/>
            </a:r>
            <a:br>
              <a:rPr lang="en-US" sz="1600" dirty="0"/>
            </a:br>
            <a:endParaRPr lang="en-US" sz="1600" dirty="0" smtClean="0"/>
          </a:p>
          <a:p>
            <a:endParaRPr lang="en-US" dirty="0"/>
          </a:p>
        </p:txBody>
      </p:sp>
    </p:spTree>
    <p:extLst>
      <p:ext uri="{BB962C8B-B14F-4D97-AF65-F5344CB8AC3E}">
        <p14:creationId xmlns:p14="http://schemas.microsoft.com/office/powerpoint/2010/main" val="1384265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3754874"/>
          </a:xfrm>
          <a:prstGeom prst="rect">
            <a:avLst/>
          </a:prstGeom>
          <a:noFill/>
        </p:spPr>
        <p:txBody>
          <a:bodyPr wrap="square" rtlCol="0">
            <a:spAutoFit/>
          </a:bodyPr>
          <a:lstStyle/>
          <a:p>
            <a:r>
              <a:rPr lang="en-US" sz="1600" b="1" dirty="0" err="1" smtClean="0"/>
              <a:t>Bước</a:t>
            </a:r>
            <a:r>
              <a:rPr lang="en-US" sz="1600" b="1" dirty="0" smtClean="0"/>
              <a:t> 7: </a:t>
            </a:r>
            <a:r>
              <a:rPr lang="en-US" sz="1600" b="1" dirty="0"/>
              <a:t>Automation</a:t>
            </a:r>
            <a:r>
              <a:rPr lang="en-US" sz="1600" dirty="0"/>
              <a:t/>
            </a:r>
            <a:br>
              <a:rPr lang="en-US" sz="1600" dirty="0"/>
            </a:br>
            <a:r>
              <a:rPr lang="en-US" sz="1600" dirty="0"/>
              <a:t/>
            </a:r>
            <a:br>
              <a:rPr lang="en-US" sz="1600" dirty="0"/>
            </a:br>
            <a:r>
              <a:rPr lang="en-US" sz="1600" dirty="0" smtClean="0"/>
              <a:t>- </a:t>
            </a:r>
            <a:r>
              <a:rPr lang="en-US" sz="1600" strike="sngStrike" dirty="0" err="1" smtClean="0"/>
              <a:t>theo</a:t>
            </a:r>
            <a:r>
              <a:rPr lang="en-US" sz="1600" strike="sngStrike" dirty="0" smtClean="0"/>
              <a:t> </a:t>
            </a:r>
            <a:r>
              <a:rPr lang="en-US" sz="1600" strike="sngStrike" dirty="0" err="1"/>
              <a:t>dõi</a:t>
            </a:r>
            <a:r>
              <a:rPr lang="en-US" sz="1600" strike="sngStrike" dirty="0"/>
              <a:t> </a:t>
            </a:r>
            <a:r>
              <a:rPr lang="en-US" sz="1600" strike="sngStrike" dirty="0" err="1"/>
              <a:t>và</a:t>
            </a:r>
            <a:r>
              <a:rPr lang="en-US" sz="1600" strike="sngStrike" dirty="0"/>
              <a:t> </a:t>
            </a:r>
            <a:r>
              <a:rPr lang="en-US" sz="1600" strike="sngStrike" dirty="0" err="1"/>
              <a:t>kiểm</a:t>
            </a:r>
            <a:r>
              <a:rPr lang="en-US" sz="1600" strike="sngStrike" dirty="0"/>
              <a:t> </a:t>
            </a:r>
            <a:r>
              <a:rPr lang="en-US" sz="1600" strike="sngStrike" dirty="0" err="1"/>
              <a:t>soát</a:t>
            </a:r>
            <a:r>
              <a:rPr lang="en-US" sz="1600" strike="sngStrike" dirty="0"/>
              <a:t> </a:t>
            </a:r>
            <a:r>
              <a:rPr lang="en-US" sz="1600" strike="sngStrike" dirty="0" err="1"/>
              <a:t>tiến</a:t>
            </a:r>
            <a:r>
              <a:rPr lang="en-US" sz="1600" strike="sngStrike" dirty="0"/>
              <a:t> </a:t>
            </a:r>
            <a:r>
              <a:rPr lang="en-US" sz="1600" strike="sngStrike" dirty="0" err="1"/>
              <a:t>độ</a:t>
            </a:r>
            <a:r>
              <a:rPr lang="en-US" sz="1600" strike="sngStrike" dirty="0"/>
              <a:t> performance </a:t>
            </a:r>
            <a:r>
              <a:rPr lang="en-US" sz="1600" strike="sngStrike" dirty="0" err="1"/>
              <a:t>của</a:t>
            </a:r>
            <a:r>
              <a:rPr lang="en-US" sz="1600" strike="sngStrike" dirty="0"/>
              <a:t> </a:t>
            </a:r>
            <a:r>
              <a:rPr lang="en-US" sz="1600" strike="sngStrike" dirty="0" err="1"/>
              <a:t>toàn</a:t>
            </a:r>
            <a:r>
              <a:rPr lang="en-US" sz="1600" strike="sngStrike" dirty="0"/>
              <a:t> </a:t>
            </a:r>
            <a:r>
              <a:rPr lang="en-US" sz="1600" strike="sngStrike" dirty="0" err="1"/>
              <a:t>doanh</a:t>
            </a:r>
            <a:r>
              <a:rPr lang="en-US" sz="1600" strike="sngStrike" dirty="0"/>
              <a:t> </a:t>
            </a:r>
            <a:r>
              <a:rPr lang="en-US" sz="1600" strike="sngStrike" dirty="0" err="1"/>
              <a:t>nghiệp</a:t>
            </a:r>
            <a:r>
              <a:rPr lang="en-US" sz="1600" strike="sngStrike" dirty="0"/>
              <a:t> </a:t>
            </a:r>
            <a:r>
              <a:rPr lang="en-US" sz="1600" strike="sngStrike" dirty="0" err="1"/>
              <a:t>bằng</a:t>
            </a:r>
            <a:r>
              <a:rPr lang="en-US" sz="1600" strike="sngStrike" dirty="0"/>
              <a:t> </a:t>
            </a:r>
            <a:r>
              <a:rPr lang="en-US" sz="1600" strike="sngStrike" dirty="0" err="1"/>
              <a:t>tay</a:t>
            </a:r>
            <a:r>
              <a:rPr lang="en-US" sz="1600" strike="sngStrike" dirty="0"/>
              <a:t> ???</a:t>
            </a:r>
            <a:r>
              <a:rPr lang="en-US" sz="1600" dirty="0"/>
              <a:t/>
            </a:r>
            <a:br>
              <a:rPr lang="en-US" sz="1600" dirty="0"/>
            </a:br>
            <a:r>
              <a:rPr lang="en-US" sz="1600" dirty="0"/>
              <a:t/>
            </a:r>
            <a:br>
              <a:rPr lang="en-US" sz="1600" dirty="0"/>
            </a:br>
            <a:r>
              <a:rPr lang="en-US" sz="1600" dirty="0" smtClean="0"/>
              <a:t>- </a:t>
            </a:r>
            <a:r>
              <a:rPr lang="en-US" sz="1600" strike="sngStrike" dirty="0" err="1" smtClean="0"/>
              <a:t>xem</a:t>
            </a:r>
            <a:r>
              <a:rPr lang="en-US" sz="1600" strike="sngStrike" dirty="0" smtClean="0"/>
              <a:t> </a:t>
            </a:r>
            <a:r>
              <a:rPr lang="en-US" sz="1600" strike="sngStrike" dirty="0" err="1"/>
              <a:t>mọi</a:t>
            </a:r>
            <a:r>
              <a:rPr lang="en-US" sz="1600" strike="sngStrike" dirty="0"/>
              <a:t> </a:t>
            </a:r>
            <a:r>
              <a:rPr lang="en-US" sz="1600" strike="sngStrike" dirty="0" err="1"/>
              <a:t>bản</a:t>
            </a:r>
            <a:r>
              <a:rPr lang="en-US" sz="1600" strike="sngStrike" dirty="0"/>
              <a:t> </a:t>
            </a:r>
            <a:r>
              <a:rPr lang="en-US" sz="1600" strike="sngStrike" dirty="0" err="1"/>
              <a:t>báo</a:t>
            </a:r>
            <a:r>
              <a:rPr lang="en-US" sz="1600" strike="sngStrike" dirty="0"/>
              <a:t> </a:t>
            </a:r>
            <a:r>
              <a:rPr lang="en-US" sz="1600" strike="sngStrike" dirty="0" err="1"/>
              <a:t>cáo</a:t>
            </a:r>
            <a:r>
              <a:rPr lang="en-US" sz="1600" strike="sngStrike" dirty="0"/>
              <a:t> </a:t>
            </a:r>
            <a:r>
              <a:rPr lang="en-US" sz="1600" strike="sngStrike" dirty="0" err="1"/>
              <a:t>trên</a:t>
            </a:r>
            <a:r>
              <a:rPr lang="en-US" sz="1600" strike="sngStrike" dirty="0"/>
              <a:t> excel </a:t>
            </a:r>
            <a:r>
              <a:rPr lang="en-US" sz="1600" strike="sngStrike" dirty="0" smtClean="0"/>
              <a:t>???</a:t>
            </a:r>
          </a:p>
          <a:p>
            <a:r>
              <a:rPr lang="en-US" sz="1600" dirty="0"/>
              <a:t/>
            </a:r>
            <a:br>
              <a:rPr lang="en-US" sz="1600" dirty="0"/>
            </a:br>
            <a:r>
              <a:rPr lang="en-US" sz="1600" dirty="0" smtClean="0"/>
              <a:t>- </a:t>
            </a:r>
            <a:r>
              <a:rPr lang="en-US" sz="1600" strike="sngStrike" dirty="0" err="1" smtClean="0"/>
              <a:t>mỗi</a:t>
            </a:r>
            <a:r>
              <a:rPr lang="en-US" sz="1600" strike="sngStrike" dirty="0" smtClean="0"/>
              <a:t> </a:t>
            </a:r>
            <a:r>
              <a:rPr lang="en-US" sz="1600" strike="sngStrike" dirty="0" err="1"/>
              <a:t>lần</a:t>
            </a:r>
            <a:r>
              <a:rPr lang="en-US" sz="1600" strike="sngStrike" dirty="0"/>
              <a:t> </a:t>
            </a:r>
            <a:r>
              <a:rPr lang="en-US" sz="1600" strike="sngStrike" dirty="0" err="1"/>
              <a:t>đến</a:t>
            </a:r>
            <a:r>
              <a:rPr lang="en-US" sz="1600" strike="sngStrike" dirty="0"/>
              <a:t> </a:t>
            </a:r>
            <a:r>
              <a:rPr lang="en-US" sz="1600" strike="sngStrike" dirty="0" err="1"/>
              <a:t>kỳ</a:t>
            </a:r>
            <a:r>
              <a:rPr lang="en-US" sz="1600" strike="sngStrike" dirty="0"/>
              <a:t> review </a:t>
            </a:r>
            <a:r>
              <a:rPr lang="en-US" sz="1600" strike="sngStrike" dirty="0" err="1"/>
              <a:t>lại</a:t>
            </a:r>
            <a:r>
              <a:rPr lang="en-US" sz="1600" strike="sngStrike" dirty="0"/>
              <a:t> </a:t>
            </a:r>
            <a:r>
              <a:rPr lang="en-US" sz="1600" strike="sngStrike" dirty="0" err="1"/>
              <a:t>phải</a:t>
            </a:r>
            <a:r>
              <a:rPr lang="en-US" sz="1600" strike="sngStrike" dirty="0"/>
              <a:t> </a:t>
            </a:r>
            <a:r>
              <a:rPr lang="en-US" sz="1600" strike="sngStrike" dirty="0" err="1"/>
              <a:t>đi</a:t>
            </a:r>
            <a:r>
              <a:rPr lang="en-US" sz="1600" strike="sngStrike" dirty="0"/>
              <a:t> </a:t>
            </a:r>
            <a:r>
              <a:rPr lang="en-US" sz="1600" strike="sngStrike" dirty="0" err="1"/>
              <a:t>thúc</a:t>
            </a:r>
            <a:r>
              <a:rPr lang="en-US" sz="1600" strike="sngStrike" dirty="0"/>
              <a:t> </a:t>
            </a:r>
            <a:r>
              <a:rPr lang="en-US" sz="1600" strike="sngStrike" dirty="0" err="1"/>
              <a:t>giục</a:t>
            </a:r>
            <a:r>
              <a:rPr lang="en-US" sz="1600" strike="sngStrike" dirty="0"/>
              <a:t> </a:t>
            </a:r>
            <a:r>
              <a:rPr lang="en-US" sz="1600" strike="sngStrike" dirty="0" err="1"/>
              <a:t>nhân</a:t>
            </a:r>
            <a:r>
              <a:rPr lang="en-US" sz="1600" strike="sngStrike" dirty="0"/>
              <a:t> </a:t>
            </a:r>
            <a:r>
              <a:rPr lang="en-US" sz="1600" strike="sngStrike" dirty="0" err="1"/>
              <a:t>viên</a:t>
            </a:r>
            <a:r>
              <a:rPr lang="en-US" sz="1600" strike="sngStrike" dirty="0"/>
              <a:t> </a:t>
            </a:r>
            <a:r>
              <a:rPr lang="en-US" sz="1600" strike="sngStrike" dirty="0" err="1"/>
              <a:t>nộp</a:t>
            </a:r>
            <a:r>
              <a:rPr lang="en-US" sz="1600" strike="sngStrike" dirty="0"/>
              <a:t> </a:t>
            </a:r>
            <a:r>
              <a:rPr lang="en-US" sz="1600" strike="sngStrike" dirty="0" err="1"/>
              <a:t>cho</a:t>
            </a:r>
            <a:r>
              <a:rPr lang="en-US" sz="1600" strike="sngStrike" dirty="0"/>
              <a:t> </a:t>
            </a:r>
            <a:r>
              <a:rPr lang="en-US" sz="1600" strike="sngStrike" dirty="0" err="1"/>
              <a:t>mình</a:t>
            </a:r>
            <a:r>
              <a:rPr lang="en-US" sz="1600" strike="sngStrike" dirty="0"/>
              <a:t> </a:t>
            </a:r>
            <a:r>
              <a:rPr lang="en-US" sz="1600" strike="sngStrike" dirty="0" err="1"/>
              <a:t>cả</a:t>
            </a:r>
            <a:r>
              <a:rPr lang="en-US" sz="1600" strike="sngStrike" dirty="0"/>
              <a:t> </a:t>
            </a:r>
            <a:r>
              <a:rPr lang="en-US" sz="1600" strike="sngStrike" dirty="0" err="1"/>
              <a:t>đống</a:t>
            </a:r>
            <a:r>
              <a:rPr lang="en-US" sz="1600" strike="sngStrike" dirty="0"/>
              <a:t> </a:t>
            </a:r>
            <a:r>
              <a:rPr lang="en-US" sz="1600" strike="sngStrike" dirty="0" err="1"/>
              <a:t>dữ</a:t>
            </a:r>
            <a:r>
              <a:rPr lang="en-US" sz="1600" strike="sngStrike" dirty="0"/>
              <a:t> </a:t>
            </a:r>
            <a:r>
              <a:rPr lang="en-US" sz="1600" strike="sngStrike" dirty="0" err="1"/>
              <a:t>liệu</a:t>
            </a:r>
            <a:r>
              <a:rPr lang="en-US" sz="1600" strike="sngStrike" dirty="0"/>
              <a:t> ???</a:t>
            </a:r>
            <a:br>
              <a:rPr lang="en-US" sz="1600" strike="sngStrike" dirty="0"/>
            </a:br>
            <a:r>
              <a:rPr lang="en-US" sz="1600" dirty="0"/>
              <a:t/>
            </a:r>
            <a:br>
              <a:rPr lang="en-US" sz="1600" dirty="0"/>
            </a:br>
            <a:endParaRPr lang="en-US" sz="1600" dirty="0"/>
          </a:p>
          <a:p>
            <a:pPr marL="285750" indent="-285750">
              <a:buFont typeface="Wingdings" panose="05000000000000000000" pitchFamily="2" charset="2"/>
              <a:buChar char="à"/>
            </a:pPr>
            <a:r>
              <a:rPr lang="en-US" sz="1600" dirty="0" err="1" smtClean="0"/>
              <a:t>Mọi</a:t>
            </a:r>
            <a:r>
              <a:rPr lang="en-US" sz="1600" dirty="0" smtClean="0"/>
              <a:t> </a:t>
            </a:r>
            <a:r>
              <a:rPr lang="en-US" sz="1600" dirty="0" err="1"/>
              <a:t>thứ</a:t>
            </a:r>
            <a:r>
              <a:rPr lang="en-US" sz="1600" dirty="0"/>
              <a:t> (</a:t>
            </a:r>
            <a:r>
              <a:rPr lang="en-US" sz="1600" dirty="0" err="1"/>
              <a:t>hoặc</a:t>
            </a:r>
            <a:r>
              <a:rPr lang="en-US" sz="1600" dirty="0"/>
              <a:t> </a:t>
            </a:r>
            <a:r>
              <a:rPr lang="en-US" sz="1600" dirty="0" err="1"/>
              <a:t>nhiều</a:t>
            </a:r>
            <a:r>
              <a:rPr lang="en-US" sz="1600" dirty="0"/>
              <a:t> </a:t>
            </a:r>
            <a:r>
              <a:rPr lang="en-US" sz="1600" dirty="0" err="1"/>
              <a:t>thứ</a:t>
            </a:r>
            <a:r>
              <a:rPr lang="en-US" sz="1600" dirty="0"/>
              <a:t> </a:t>
            </a:r>
            <a:r>
              <a:rPr lang="en-US" sz="1600" dirty="0" err="1"/>
              <a:t>nhất</a:t>
            </a:r>
            <a:r>
              <a:rPr lang="en-US" sz="1600" dirty="0"/>
              <a:t> </a:t>
            </a:r>
            <a:r>
              <a:rPr lang="en-US" sz="1600" dirty="0" err="1"/>
              <a:t>có</a:t>
            </a:r>
            <a:r>
              <a:rPr lang="en-US" sz="1600" dirty="0"/>
              <a:t> </a:t>
            </a:r>
            <a:r>
              <a:rPr lang="en-US" sz="1600" dirty="0" err="1"/>
              <a:t>thể</a:t>
            </a:r>
            <a:r>
              <a:rPr lang="en-US" sz="1600" dirty="0"/>
              <a:t>) </a:t>
            </a:r>
            <a:r>
              <a:rPr lang="en-US" sz="1600" dirty="0" err="1"/>
              <a:t>nên</a:t>
            </a:r>
            <a:r>
              <a:rPr lang="en-US" sz="1600" dirty="0"/>
              <a:t> </a:t>
            </a:r>
            <a:r>
              <a:rPr lang="en-US" sz="1600" dirty="0" err="1"/>
              <a:t>được</a:t>
            </a:r>
            <a:r>
              <a:rPr lang="en-US" sz="1600" dirty="0"/>
              <a:t> </a:t>
            </a:r>
            <a:r>
              <a:rPr lang="en-US" sz="1600" dirty="0" err="1"/>
              <a:t>thực</a:t>
            </a:r>
            <a:r>
              <a:rPr lang="en-US" sz="1600" dirty="0"/>
              <a:t> </a:t>
            </a:r>
            <a:r>
              <a:rPr lang="en-US" sz="1600" dirty="0" err="1"/>
              <a:t>hiện</a:t>
            </a:r>
            <a:r>
              <a:rPr lang="en-US" sz="1600" dirty="0"/>
              <a:t> </a:t>
            </a:r>
            <a:r>
              <a:rPr lang="en-US" sz="1600" dirty="0" err="1"/>
              <a:t>một</a:t>
            </a:r>
            <a:r>
              <a:rPr lang="en-US" sz="1600" dirty="0"/>
              <a:t> </a:t>
            </a:r>
            <a:r>
              <a:rPr lang="en-US" sz="1600" dirty="0" err="1"/>
              <a:t>cách</a:t>
            </a:r>
            <a:r>
              <a:rPr lang="en-US" sz="1600" dirty="0"/>
              <a:t> </a:t>
            </a:r>
            <a:r>
              <a:rPr lang="en-US" sz="1600" b="1" dirty="0" err="1"/>
              <a:t>tự</a:t>
            </a:r>
            <a:r>
              <a:rPr lang="en-US" sz="1600" b="1" dirty="0"/>
              <a:t> </a:t>
            </a:r>
            <a:r>
              <a:rPr lang="en-US" sz="1600" b="1" dirty="0" err="1"/>
              <a:t>động</a:t>
            </a:r>
            <a:r>
              <a:rPr lang="en-US" sz="1600" b="1" dirty="0"/>
              <a:t> </a:t>
            </a:r>
            <a:r>
              <a:rPr lang="en-US" sz="1600" b="1" dirty="0" err="1"/>
              <a:t>hóa</a:t>
            </a:r>
            <a:r>
              <a:rPr lang="en-US" sz="1600" b="1" dirty="0"/>
              <a:t> </a:t>
            </a:r>
            <a:r>
              <a:rPr lang="en-US" sz="1600" dirty="0" err="1"/>
              <a:t>dựa</a:t>
            </a:r>
            <a:r>
              <a:rPr lang="en-US" sz="1600" dirty="0"/>
              <a:t> </a:t>
            </a:r>
            <a:r>
              <a:rPr lang="en-US" sz="1600" dirty="0" err="1"/>
              <a:t>trên</a:t>
            </a:r>
            <a:r>
              <a:rPr lang="en-US" sz="1600" dirty="0"/>
              <a:t> </a:t>
            </a:r>
            <a:r>
              <a:rPr lang="en-US" sz="1600" dirty="0" err="1"/>
              <a:t>các</a:t>
            </a:r>
            <a:r>
              <a:rPr lang="en-US" sz="1600" dirty="0"/>
              <a:t> </a:t>
            </a:r>
            <a:r>
              <a:rPr lang="en-US" sz="1600" dirty="0" err="1"/>
              <a:t>phần</a:t>
            </a:r>
            <a:r>
              <a:rPr lang="en-US" sz="1600" dirty="0"/>
              <a:t> </a:t>
            </a:r>
            <a:r>
              <a:rPr lang="en-US" sz="1600" dirty="0" err="1"/>
              <a:t>mềm</a:t>
            </a:r>
            <a:r>
              <a:rPr lang="en-US" sz="1600" dirty="0"/>
              <a:t> </a:t>
            </a:r>
            <a:r>
              <a:rPr lang="en-US" sz="1600" dirty="0" err="1"/>
              <a:t>chuyên</a:t>
            </a:r>
            <a:r>
              <a:rPr lang="en-US" sz="1600" dirty="0"/>
              <a:t> </a:t>
            </a:r>
            <a:r>
              <a:rPr lang="en-US" sz="1600" dirty="0" err="1"/>
              <a:t>biệt</a:t>
            </a:r>
            <a:r>
              <a:rPr lang="en-US" sz="1600" dirty="0"/>
              <a:t> </a:t>
            </a:r>
            <a:r>
              <a:rPr lang="en-US" sz="1600" dirty="0" err="1"/>
              <a:t>dành</a:t>
            </a:r>
            <a:r>
              <a:rPr lang="en-US" sz="1600" dirty="0"/>
              <a:t> </a:t>
            </a:r>
            <a:r>
              <a:rPr lang="en-US" sz="1600" dirty="0" err="1"/>
              <a:t>cho</a:t>
            </a:r>
            <a:r>
              <a:rPr lang="en-US" sz="1600" dirty="0"/>
              <a:t> BSC : </a:t>
            </a:r>
            <a:r>
              <a:rPr lang="en-US" sz="1600" dirty="0" err="1"/>
              <a:t>từ</a:t>
            </a:r>
            <a:r>
              <a:rPr lang="en-US" sz="1600" dirty="0"/>
              <a:t> </a:t>
            </a:r>
            <a:r>
              <a:rPr lang="en-US" sz="1600" dirty="0" err="1"/>
              <a:t>thu</a:t>
            </a:r>
            <a:r>
              <a:rPr lang="en-US" sz="1600" dirty="0"/>
              <a:t> </a:t>
            </a:r>
            <a:r>
              <a:rPr lang="en-US" sz="1600" dirty="0" err="1"/>
              <a:t>thập</a:t>
            </a:r>
            <a:r>
              <a:rPr lang="en-US" sz="1600" dirty="0"/>
              <a:t> </a:t>
            </a:r>
            <a:r>
              <a:rPr lang="en-US" sz="1600" dirty="0" err="1"/>
              <a:t>dữ</a:t>
            </a:r>
            <a:r>
              <a:rPr lang="en-US" sz="1600" dirty="0"/>
              <a:t> </a:t>
            </a:r>
            <a:r>
              <a:rPr lang="en-US" sz="1600" dirty="0" err="1"/>
              <a:t>liệu</a:t>
            </a:r>
            <a:r>
              <a:rPr lang="en-US" sz="1600" dirty="0"/>
              <a:t>, </a:t>
            </a:r>
            <a:r>
              <a:rPr lang="en-US" sz="1600" dirty="0" err="1"/>
              <a:t>báo</a:t>
            </a:r>
            <a:r>
              <a:rPr lang="en-US" sz="1600" dirty="0"/>
              <a:t> </a:t>
            </a:r>
            <a:r>
              <a:rPr lang="en-US" sz="1600" dirty="0" err="1"/>
              <a:t>cáo</a:t>
            </a:r>
            <a:r>
              <a:rPr lang="en-US" sz="1600" dirty="0"/>
              <a:t> </a:t>
            </a:r>
            <a:r>
              <a:rPr lang="en-US" sz="1600" dirty="0" err="1"/>
              <a:t>đến</a:t>
            </a:r>
            <a:r>
              <a:rPr lang="en-US" sz="1600" dirty="0"/>
              <a:t> </a:t>
            </a:r>
            <a:r>
              <a:rPr lang="en-US" sz="1600" dirty="0" err="1"/>
              <a:t>kiểm</a:t>
            </a:r>
            <a:r>
              <a:rPr lang="en-US" sz="1600" dirty="0"/>
              <a:t> </a:t>
            </a:r>
            <a:r>
              <a:rPr lang="en-US" sz="1600" dirty="0" err="1"/>
              <a:t>tra</a:t>
            </a:r>
            <a:r>
              <a:rPr lang="en-US" sz="1600" dirty="0"/>
              <a:t>, </a:t>
            </a:r>
            <a:r>
              <a:rPr lang="en-US" sz="1600" dirty="0" err="1"/>
              <a:t>biểu</a:t>
            </a:r>
            <a:r>
              <a:rPr lang="en-US" sz="1600" dirty="0"/>
              <a:t> </a:t>
            </a:r>
            <a:r>
              <a:rPr lang="en-US" sz="1600" dirty="0" err="1"/>
              <a:t>đồ</a:t>
            </a:r>
            <a:r>
              <a:rPr lang="en-US" sz="1600" dirty="0"/>
              <a:t> </a:t>
            </a:r>
            <a:r>
              <a:rPr lang="en-US" sz="1600" dirty="0" err="1"/>
              <a:t>đánh</a:t>
            </a:r>
            <a:r>
              <a:rPr lang="en-US" sz="1600" dirty="0"/>
              <a:t> </a:t>
            </a:r>
            <a:r>
              <a:rPr lang="en-US" sz="1600" dirty="0" err="1"/>
              <a:t>giá</a:t>
            </a:r>
            <a:r>
              <a:rPr lang="en-US" sz="1600" dirty="0" smtClean="0"/>
              <a:t>...</a:t>
            </a:r>
          </a:p>
          <a:p>
            <a:r>
              <a:rPr lang="en-US" sz="1600" dirty="0"/>
              <a:t/>
            </a:r>
            <a:br>
              <a:rPr lang="en-US" sz="1600" dirty="0"/>
            </a:br>
            <a:r>
              <a:rPr lang="en-US" sz="1600" dirty="0" err="1" smtClean="0"/>
              <a:t>Vd</a:t>
            </a:r>
            <a:r>
              <a:rPr lang="en-US" sz="1600" dirty="0" smtClean="0"/>
              <a:t>: </a:t>
            </a:r>
            <a:r>
              <a:rPr lang="en-US" sz="1600" dirty="0" err="1" smtClean="0"/>
              <a:t>Datastudio</a:t>
            </a:r>
            <a:r>
              <a:rPr lang="en-US" sz="1600" dirty="0" smtClean="0"/>
              <a:t> </a:t>
            </a:r>
            <a:r>
              <a:rPr lang="en-US" sz="1600" dirty="0" err="1" smtClean="0"/>
              <a:t>của</a:t>
            </a:r>
            <a:r>
              <a:rPr lang="en-US" sz="1600" dirty="0" smtClean="0"/>
              <a:t> Google, Excel</a:t>
            </a:r>
          </a:p>
          <a:p>
            <a:endParaRPr lang="en-US" dirty="0"/>
          </a:p>
        </p:txBody>
      </p:sp>
    </p:spTree>
    <p:extLst>
      <p:ext uri="{BB962C8B-B14F-4D97-AF65-F5344CB8AC3E}">
        <p14:creationId xmlns:p14="http://schemas.microsoft.com/office/powerpoint/2010/main" val="1491736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5509200"/>
          </a:xfrm>
          <a:prstGeom prst="rect">
            <a:avLst/>
          </a:prstGeom>
          <a:noFill/>
        </p:spPr>
        <p:txBody>
          <a:bodyPr wrap="square" rtlCol="0">
            <a:spAutoFit/>
          </a:bodyPr>
          <a:lstStyle/>
          <a:p>
            <a:r>
              <a:rPr lang="en-US" sz="1600" b="1" dirty="0" err="1" smtClean="0"/>
              <a:t>Bước</a:t>
            </a:r>
            <a:r>
              <a:rPr lang="en-US" sz="1600" b="1" dirty="0" smtClean="0"/>
              <a:t> 8: Cascade</a:t>
            </a:r>
          </a:p>
          <a:p>
            <a:endParaRPr lang="en-US" b="1" dirty="0"/>
          </a:p>
          <a:p>
            <a:r>
              <a:rPr lang="en-US" dirty="0" smtClean="0"/>
              <a:t>- Sau </a:t>
            </a:r>
            <a:r>
              <a:rPr lang="en-US" dirty="0"/>
              <a:t>6 step </a:t>
            </a:r>
            <a:r>
              <a:rPr lang="en-US" dirty="0" err="1" smtClean="0"/>
              <a:t>đầu</a:t>
            </a:r>
            <a:r>
              <a:rPr lang="en-US" dirty="0" smtClean="0"/>
              <a:t> </a:t>
            </a:r>
            <a:r>
              <a:rPr lang="en-US" dirty="0" smtClean="0">
                <a:sym typeface="Wingdings" panose="05000000000000000000" pitchFamily="2" charset="2"/>
              </a:rPr>
              <a:t> </a:t>
            </a:r>
            <a:r>
              <a:rPr lang="en-US" dirty="0" err="1" smtClean="0"/>
              <a:t>hoàn</a:t>
            </a:r>
            <a:r>
              <a:rPr lang="en-US" dirty="0" smtClean="0"/>
              <a:t> </a:t>
            </a:r>
            <a:r>
              <a:rPr lang="en-US" dirty="0" err="1"/>
              <a:t>thành</a:t>
            </a:r>
            <a:r>
              <a:rPr lang="en-US" dirty="0"/>
              <a:t> BSC </a:t>
            </a:r>
            <a:r>
              <a:rPr lang="en-US" dirty="0" err="1"/>
              <a:t>mức</a:t>
            </a:r>
            <a:r>
              <a:rPr lang="en-US" dirty="0"/>
              <a:t> </a:t>
            </a:r>
            <a:r>
              <a:rPr lang="en-US" dirty="0" err="1"/>
              <a:t>doanh</a:t>
            </a:r>
            <a:r>
              <a:rPr lang="en-US" dirty="0"/>
              <a:t> </a:t>
            </a:r>
            <a:r>
              <a:rPr lang="en-US" dirty="0" err="1"/>
              <a:t>nghiệp</a:t>
            </a:r>
            <a:r>
              <a:rPr lang="en-US" dirty="0"/>
              <a:t> (corporate level). </a:t>
            </a:r>
            <a:br>
              <a:rPr lang="en-US" dirty="0"/>
            </a:br>
            <a:r>
              <a:rPr lang="en-US" dirty="0" err="1"/>
              <a:t>S</a:t>
            </a:r>
            <a:r>
              <a:rPr lang="en-US" dirty="0" err="1" smtClean="0"/>
              <a:t>ử</a:t>
            </a:r>
            <a:r>
              <a:rPr lang="en-US" dirty="0" smtClean="0"/>
              <a:t> </a:t>
            </a:r>
            <a:r>
              <a:rPr lang="en-US" dirty="0" err="1"/>
              <a:t>dụng</a:t>
            </a:r>
            <a:r>
              <a:rPr lang="en-US" dirty="0"/>
              <a:t> Template </a:t>
            </a:r>
            <a:r>
              <a:rPr lang="en-US" dirty="0" err="1"/>
              <a:t>sau</a:t>
            </a:r>
            <a:r>
              <a:rPr lang="en-US" dirty="0"/>
              <a:t> </a:t>
            </a:r>
            <a:r>
              <a:rPr lang="en-US" dirty="0" err="1"/>
              <a:t>để</a:t>
            </a:r>
            <a:r>
              <a:rPr lang="en-US" dirty="0"/>
              <a:t> </a:t>
            </a:r>
            <a:r>
              <a:rPr lang="en-US" dirty="0" err="1"/>
              <a:t>tổng</a:t>
            </a:r>
            <a:r>
              <a:rPr lang="en-US" dirty="0"/>
              <a:t> </a:t>
            </a:r>
            <a:r>
              <a:rPr lang="en-US" dirty="0" err="1"/>
              <a:t>hợp</a:t>
            </a:r>
            <a:r>
              <a:rPr lang="en-US" dirty="0"/>
              <a:t> </a:t>
            </a:r>
            <a:r>
              <a:rPr lang="en-US" dirty="0" err="1"/>
              <a:t>nội</a:t>
            </a:r>
            <a:r>
              <a:rPr lang="en-US" dirty="0"/>
              <a:t> dung </a:t>
            </a:r>
            <a:r>
              <a:rPr lang="en-US" dirty="0" err="1"/>
              <a:t>của</a:t>
            </a:r>
            <a:r>
              <a:rPr lang="en-US" dirty="0"/>
              <a:t> BSC </a:t>
            </a:r>
            <a:r>
              <a:rPr lang="en-US" dirty="0" err="1"/>
              <a:t>đó</a:t>
            </a:r>
            <a:r>
              <a:rPr lang="en-US" dirty="0"/>
              <a:t> :</a:t>
            </a:r>
            <a:br>
              <a:rPr lang="en-US" dirty="0"/>
            </a:br>
            <a:endParaRPr lang="en-US" dirty="0" smtClean="0"/>
          </a:p>
          <a:p>
            <a:r>
              <a:rPr lang="en-US" dirty="0"/>
              <a:t/>
            </a:r>
            <a:br>
              <a:rPr lang="en-US" dirty="0"/>
            </a:br>
            <a:r>
              <a:rPr lang="en-US" dirty="0"/>
              <a:t/>
            </a:r>
            <a:br>
              <a:rPr lang="en-US" dirty="0"/>
            </a:br>
            <a:r>
              <a:rPr lang="en-US" b="1" dirty="0"/>
              <a:t/>
            </a:r>
            <a:br>
              <a:rPr lang="en-US" b="1" dirty="0"/>
            </a:br>
            <a:r>
              <a:rPr lang="en-US" b="1" dirty="0" smtClean="0"/>
              <a:t>- </a:t>
            </a:r>
            <a:r>
              <a:rPr lang="en-US" b="1" dirty="0" err="1" smtClean="0"/>
              <a:t>Truyền</a:t>
            </a:r>
            <a:r>
              <a:rPr lang="en-US" b="1" dirty="0" smtClean="0"/>
              <a:t> </a:t>
            </a:r>
            <a:r>
              <a:rPr lang="en-US" b="1" dirty="0" err="1"/>
              <a:t>tải</a:t>
            </a:r>
            <a:r>
              <a:rPr lang="en-US" b="1" dirty="0"/>
              <a:t> </a:t>
            </a:r>
            <a:r>
              <a:rPr lang="en-US" b="1" dirty="0" err="1"/>
              <a:t>nội</a:t>
            </a:r>
            <a:r>
              <a:rPr lang="en-US" b="1" dirty="0"/>
              <a:t> dung </a:t>
            </a:r>
            <a:r>
              <a:rPr lang="en-US" dirty="0" err="1"/>
              <a:t>trong</a:t>
            </a:r>
            <a:r>
              <a:rPr lang="en-US" dirty="0"/>
              <a:t> BSC Corporate Level </a:t>
            </a:r>
            <a:r>
              <a:rPr lang="en-US" dirty="0" err="1"/>
              <a:t>xuống</a:t>
            </a:r>
            <a:r>
              <a:rPr lang="en-US" dirty="0"/>
              <a:t> </a:t>
            </a:r>
            <a:r>
              <a:rPr lang="en-US" dirty="0" err="1"/>
              <a:t>đến</a:t>
            </a:r>
            <a:r>
              <a:rPr lang="en-US" dirty="0"/>
              <a:t> </a:t>
            </a:r>
            <a:r>
              <a:rPr lang="en-US" dirty="0" err="1"/>
              <a:t>mọi</a:t>
            </a:r>
            <a:r>
              <a:rPr lang="en-US" dirty="0"/>
              <a:t> </a:t>
            </a:r>
            <a:r>
              <a:rPr lang="en-US" dirty="0" err="1"/>
              <a:t>nhân</a:t>
            </a:r>
            <a:r>
              <a:rPr lang="en-US" dirty="0"/>
              <a:t> </a:t>
            </a:r>
            <a:r>
              <a:rPr lang="en-US" dirty="0" err="1"/>
              <a:t>viên</a:t>
            </a:r>
            <a:r>
              <a:rPr lang="en-US" dirty="0"/>
              <a:t> </a:t>
            </a:r>
            <a:r>
              <a:rPr lang="en-US" dirty="0" err="1"/>
              <a:t>trong</a:t>
            </a:r>
            <a:r>
              <a:rPr lang="en-US" dirty="0"/>
              <a:t> </a:t>
            </a:r>
            <a:r>
              <a:rPr lang="en-US" dirty="0" err="1"/>
              <a:t>doanh</a:t>
            </a:r>
            <a:r>
              <a:rPr lang="en-US" dirty="0"/>
              <a:t> </a:t>
            </a:r>
            <a:r>
              <a:rPr lang="en-US" dirty="0" err="1"/>
              <a:t>nghiệp</a:t>
            </a:r>
            <a:r>
              <a:rPr lang="en-US" dirty="0"/>
              <a:t/>
            </a:r>
            <a:br>
              <a:rPr lang="en-US" dirty="0"/>
            </a:br>
            <a:r>
              <a:rPr lang="en-US" b="1" dirty="0" err="1"/>
              <a:t>Xây</a:t>
            </a:r>
            <a:r>
              <a:rPr lang="en-US" b="1" dirty="0"/>
              <a:t> </a:t>
            </a:r>
            <a:r>
              <a:rPr lang="en-US" b="1" dirty="0" err="1"/>
              <a:t>dựng</a:t>
            </a:r>
            <a:r>
              <a:rPr lang="en-US" b="1" dirty="0"/>
              <a:t> BSC Department Level --&gt; BSC Business Unit Level --&gt; BSC Personal </a:t>
            </a:r>
            <a:r>
              <a:rPr lang="en-US" b="1" dirty="0" smtClean="0"/>
              <a:t>Level</a:t>
            </a:r>
          </a:p>
          <a:p>
            <a:endParaRPr lang="en-US" dirty="0" smtClean="0"/>
          </a:p>
          <a:p>
            <a:r>
              <a:rPr lang="en-US" dirty="0" smtClean="0"/>
              <a:t>- </a:t>
            </a:r>
            <a:r>
              <a:rPr lang="en-US" dirty="0" err="1"/>
              <a:t>P</a:t>
            </a:r>
            <a:r>
              <a:rPr lang="en-US" dirty="0" err="1" smtClean="0"/>
              <a:t>huơng</a:t>
            </a:r>
            <a:r>
              <a:rPr lang="en-US" dirty="0" smtClean="0"/>
              <a:t> </a:t>
            </a:r>
            <a:r>
              <a:rPr lang="en-US" dirty="0" err="1"/>
              <a:t>pháp</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smtClean="0"/>
              <a:t>:</a:t>
            </a:r>
            <a:r>
              <a:rPr lang="en-US" dirty="0"/>
              <a:t/>
            </a:r>
            <a:br>
              <a:rPr lang="en-US" dirty="0"/>
            </a:br>
            <a:r>
              <a:rPr lang="en-US" dirty="0" smtClean="0"/>
              <a:t>	+ Offline </a:t>
            </a:r>
            <a:r>
              <a:rPr lang="en-US" dirty="0"/>
              <a:t>training : </a:t>
            </a:r>
            <a:r>
              <a:rPr lang="en-US" dirty="0" err="1"/>
              <a:t>Các</a:t>
            </a:r>
            <a:r>
              <a:rPr lang="en-US" dirty="0"/>
              <a:t> </a:t>
            </a:r>
            <a:r>
              <a:rPr lang="en-US" dirty="0" err="1"/>
              <a:t>buổi</a:t>
            </a:r>
            <a:r>
              <a:rPr lang="en-US" dirty="0"/>
              <a:t> </a:t>
            </a:r>
            <a:r>
              <a:rPr lang="en-US" dirty="0" err="1"/>
              <a:t>họp</a:t>
            </a:r>
            <a:r>
              <a:rPr lang="en-US" dirty="0"/>
              <a:t> </a:t>
            </a:r>
            <a:r>
              <a:rPr lang="en-US" dirty="0" err="1"/>
              <a:t>toàn</a:t>
            </a:r>
            <a:r>
              <a:rPr lang="en-US" dirty="0"/>
              <a:t> </a:t>
            </a:r>
            <a:r>
              <a:rPr lang="en-US" dirty="0" err="1"/>
              <a:t>công</a:t>
            </a:r>
            <a:r>
              <a:rPr lang="en-US" dirty="0"/>
              <a:t> ty </a:t>
            </a:r>
            <a:r>
              <a:rPr lang="en-US" dirty="0" err="1"/>
              <a:t>với</a:t>
            </a:r>
            <a:r>
              <a:rPr lang="en-US" dirty="0"/>
              <a:t> </a:t>
            </a:r>
            <a:r>
              <a:rPr lang="en-US" dirty="0" err="1"/>
              <a:t>mục</a:t>
            </a:r>
            <a:r>
              <a:rPr lang="en-US" dirty="0"/>
              <a:t> </a:t>
            </a:r>
            <a:r>
              <a:rPr lang="en-US" dirty="0" err="1"/>
              <a:t>đích</a:t>
            </a:r>
            <a:r>
              <a:rPr lang="en-US" dirty="0"/>
              <a:t> </a:t>
            </a:r>
            <a:r>
              <a:rPr lang="en-US" dirty="0" err="1"/>
              <a:t>truyền</a:t>
            </a:r>
            <a:r>
              <a:rPr lang="en-US" dirty="0"/>
              <a:t> </a:t>
            </a:r>
            <a:r>
              <a:rPr lang="en-US" dirty="0" err="1"/>
              <a:t>tải</a:t>
            </a:r>
            <a:r>
              <a:rPr lang="en-US" dirty="0"/>
              <a:t> ý </a:t>
            </a:r>
            <a:r>
              <a:rPr lang="en-US" dirty="0" err="1"/>
              <a:t>nghĩa</a:t>
            </a:r>
            <a:r>
              <a:rPr lang="en-US" dirty="0"/>
              <a:t> </a:t>
            </a:r>
            <a:r>
              <a:rPr lang="en-US" dirty="0" err="1"/>
              <a:t>và</a:t>
            </a:r>
            <a:r>
              <a:rPr lang="en-US" dirty="0"/>
              <a:t> </a:t>
            </a:r>
            <a:r>
              <a:rPr lang="en-US" dirty="0" err="1"/>
              <a:t>nội</a:t>
            </a:r>
            <a:r>
              <a:rPr lang="en-US" dirty="0"/>
              <a:t> dung </a:t>
            </a:r>
            <a:r>
              <a:rPr lang="en-US" dirty="0" smtClean="0"/>
              <a:t>BSC </a:t>
            </a:r>
            <a:r>
              <a:rPr lang="en-US" dirty="0"/>
              <a:t>Corporate Level.</a:t>
            </a:r>
            <a:br>
              <a:rPr lang="en-US" dirty="0"/>
            </a:br>
            <a:r>
              <a:rPr lang="en-US" dirty="0" smtClean="0"/>
              <a:t>	+ Email</a:t>
            </a:r>
            <a:r>
              <a:rPr lang="en-US" dirty="0"/>
              <a:t>.</a:t>
            </a:r>
            <a:br>
              <a:rPr lang="en-US" dirty="0"/>
            </a:br>
            <a:r>
              <a:rPr lang="en-US" dirty="0" smtClean="0"/>
              <a:t>	+ Intranet/Inside</a:t>
            </a:r>
            <a:r>
              <a:rPr lang="en-US" dirty="0"/>
              <a:t/>
            </a:r>
            <a:br>
              <a:rPr lang="en-US" dirty="0"/>
            </a:br>
            <a:r>
              <a:rPr lang="en-US" dirty="0" smtClean="0"/>
              <a:t>	+ Poster</a:t>
            </a:r>
            <a:r>
              <a:rPr lang="en-US" dirty="0"/>
              <a:t>.</a:t>
            </a:r>
          </a:p>
          <a:p>
            <a:r>
              <a:rPr lang="en-US" dirty="0"/>
              <a:t/>
            </a:r>
            <a:br>
              <a:rPr lang="en-US" dirty="0"/>
            </a:br>
            <a:r>
              <a:rPr lang="en-US" dirty="0" smtClean="0"/>
              <a:t>- </a:t>
            </a:r>
            <a:r>
              <a:rPr lang="en-US" dirty="0" err="1"/>
              <a:t>Dựa</a:t>
            </a:r>
            <a:r>
              <a:rPr lang="en-US" dirty="0"/>
              <a:t> </a:t>
            </a:r>
            <a:r>
              <a:rPr lang="en-US" dirty="0" err="1"/>
              <a:t>trên</a:t>
            </a:r>
            <a:r>
              <a:rPr lang="en-US" dirty="0"/>
              <a:t> </a:t>
            </a:r>
            <a:r>
              <a:rPr lang="en-US" dirty="0" err="1"/>
              <a:t>các</a:t>
            </a:r>
            <a:r>
              <a:rPr lang="en-US" dirty="0"/>
              <a:t> Objectives </a:t>
            </a:r>
            <a:r>
              <a:rPr lang="en-US" dirty="0" err="1"/>
              <a:t>mức</a:t>
            </a:r>
            <a:r>
              <a:rPr lang="en-US" dirty="0"/>
              <a:t> Corporate Level, </a:t>
            </a:r>
            <a:r>
              <a:rPr lang="en-US" dirty="0" err="1"/>
              <a:t>các</a:t>
            </a:r>
            <a:r>
              <a:rPr lang="en-US" dirty="0"/>
              <a:t> </a:t>
            </a:r>
            <a:r>
              <a:rPr lang="en-US" dirty="0" err="1"/>
              <a:t>bộ</a:t>
            </a:r>
            <a:r>
              <a:rPr lang="en-US" dirty="0"/>
              <a:t> </a:t>
            </a:r>
            <a:r>
              <a:rPr lang="en-US" dirty="0" err="1"/>
              <a:t>phận</a:t>
            </a:r>
            <a:r>
              <a:rPr lang="en-US" dirty="0"/>
              <a:t> </a:t>
            </a:r>
            <a:r>
              <a:rPr lang="en-US" dirty="0" err="1"/>
              <a:t>sẽ</a:t>
            </a:r>
            <a:r>
              <a:rPr lang="en-US" dirty="0"/>
              <a:t> </a:t>
            </a:r>
            <a:r>
              <a:rPr lang="en-US" dirty="0" err="1"/>
              <a:t>đưa</a:t>
            </a:r>
            <a:r>
              <a:rPr lang="en-US" dirty="0"/>
              <a:t> </a:t>
            </a:r>
            <a:r>
              <a:rPr lang="en-US" dirty="0" err="1"/>
              <a:t>ra</a:t>
            </a:r>
            <a:r>
              <a:rPr lang="en-US" dirty="0"/>
              <a:t> </a:t>
            </a:r>
            <a:r>
              <a:rPr lang="en-US" dirty="0" err="1"/>
              <a:t>được</a:t>
            </a:r>
            <a:r>
              <a:rPr lang="en-US" dirty="0"/>
              <a:t> </a:t>
            </a:r>
            <a:r>
              <a:rPr lang="en-US" dirty="0" err="1"/>
              <a:t>các</a:t>
            </a:r>
            <a:r>
              <a:rPr lang="en-US" dirty="0"/>
              <a:t> Objectives, Measures, Targets </a:t>
            </a:r>
            <a:r>
              <a:rPr lang="en-US" dirty="0" err="1"/>
              <a:t>và</a:t>
            </a:r>
            <a:r>
              <a:rPr lang="en-US" dirty="0"/>
              <a:t> Initiatives </a:t>
            </a:r>
            <a:r>
              <a:rPr lang="en-US" dirty="0" err="1"/>
              <a:t>cho</a:t>
            </a:r>
            <a:r>
              <a:rPr lang="en-US" dirty="0"/>
              <a:t> </a:t>
            </a:r>
            <a:r>
              <a:rPr lang="en-US" dirty="0" err="1"/>
              <a:t>riêng</a:t>
            </a:r>
            <a:r>
              <a:rPr lang="en-US" dirty="0"/>
              <a:t> </a:t>
            </a:r>
            <a:r>
              <a:rPr lang="en-US" dirty="0" err="1"/>
              <a:t>bộ</a:t>
            </a:r>
            <a:r>
              <a:rPr lang="en-US" dirty="0"/>
              <a:t> </a:t>
            </a:r>
            <a:r>
              <a:rPr lang="en-US" dirty="0" err="1"/>
              <a:t>phận</a:t>
            </a:r>
            <a:r>
              <a:rPr lang="en-US" dirty="0"/>
              <a:t> </a:t>
            </a:r>
            <a:r>
              <a:rPr lang="en-US" dirty="0" err="1"/>
              <a:t>mình</a:t>
            </a:r>
            <a:r>
              <a:rPr lang="en-US" dirty="0"/>
              <a:t>. </a:t>
            </a:r>
          </a:p>
          <a:p>
            <a:endParaRPr lang="en-US" dirty="0" smtClean="0"/>
          </a:p>
          <a:p>
            <a:r>
              <a:rPr lang="en-US" dirty="0" smtClean="0"/>
              <a:t>- </a:t>
            </a:r>
            <a:r>
              <a:rPr lang="en-US" dirty="0" err="1" smtClean="0"/>
              <a:t>Vd</a:t>
            </a:r>
            <a:r>
              <a:rPr lang="en-US" dirty="0" smtClean="0"/>
              <a:t>: </a:t>
            </a:r>
            <a:r>
              <a:rPr lang="en-US" dirty="0"/>
              <a:t>Corporate Level </a:t>
            </a:r>
            <a:r>
              <a:rPr lang="en-US" dirty="0" smtClean="0"/>
              <a:t>- Financial </a:t>
            </a:r>
            <a:r>
              <a:rPr lang="en-US" dirty="0"/>
              <a:t>Perspective Objective "</a:t>
            </a:r>
            <a:r>
              <a:rPr lang="en-US" dirty="0" err="1"/>
              <a:t>Tăng</a:t>
            </a:r>
            <a:r>
              <a:rPr lang="en-US" dirty="0"/>
              <a:t> </a:t>
            </a:r>
            <a:r>
              <a:rPr lang="en-US" dirty="0" err="1"/>
              <a:t>trưởng</a:t>
            </a:r>
            <a:r>
              <a:rPr lang="en-US" dirty="0"/>
              <a:t> </a:t>
            </a:r>
            <a:r>
              <a:rPr lang="en-US" dirty="0" err="1"/>
              <a:t>doanh</a:t>
            </a:r>
            <a:r>
              <a:rPr lang="en-US" dirty="0"/>
              <a:t> </a:t>
            </a:r>
            <a:r>
              <a:rPr lang="en-US" dirty="0" err="1"/>
              <a:t>số</a:t>
            </a:r>
            <a:r>
              <a:rPr lang="en-US" dirty="0"/>
              <a:t>" </a:t>
            </a:r>
            <a:r>
              <a:rPr lang="en-US" dirty="0" err="1"/>
              <a:t>và</a:t>
            </a:r>
            <a:r>
              <a:rPr lang="en-US" dirty="0"/>
              <a:t> Measures 30% </a:t>
            </a:r>
            <a:r>
              <a:rPr lang="en-US" dirty="0" err="1"/>
              <a:t>trong</a:t>
            </a:r>
            <a:r>
              <a:rPr lang="en-US" dirty="0"/>
              <a:t> </a:t>
            </a:r>
            <a:r>
              <a:rPr lang="en-US" dirty="0" err="1"/>
              <a:t>năm</a:t>
            </a:r>
            <a:r>
              <a:rPr lang="en-US" dirty="0"/>
              <a:t> </a:t>
            </a:r>
            <a:r>
              <a:rPr lang="en-US" dirty="0" smtClean="0"/>
              <a:t>2016 </a:t>
            </a:r>
            <a:r>
              <a:rPr lang="en-US" dirty="0" err="1"/>
              <a:t>thì</a:t>
            </a:r>
            <a:r>
              <a:rPr lang="en-US" dirty="0"/>
              <a:t> </a:t>
            </a:r>
            <a:r>
              <a:rPr lang="en-US" dirty="0" err="1"/>
              <a:t>bộ</a:t>
            </a:r>
            <a:r>
              <a:rPr lang="en-US" dirty="0"/>
              <a:t> </a:t>
            </a:r>
            <a:r>
              <a:rPr lang="en-US" dirty="0" err="1"/>
              <a:t>phận</a:t>
            </a:r>
            <a:r>
              <a:rPr lang="en-US" dirty="0"/>
              <a:t> </a:t>
            </a:r>
            <a:r>
              <a:rPr lang="en-US" dirty="0" smtClean="0"/>
              <a:t>Sales Unit 1 </a:t>
            </a:r>
            <a:r>
              <a:rPr lang="en-US" dirty="0" err="1" smtClean="0"/>
              <a:t>có</a:t>
            </a:r>
            <a:r>
              <a:rPr lang="en-US" dirty="0" smtClean="0"/>
              <a:t> </a:t>
            </a:r>
            <a:r>
              <a:rPr lang="en-US" dirty="0" err="1"/>
              <a:t>thể</a:t>
            </a:r>
            <a:r>
              <a:rPr lang="en-US" dirty="0"/>
              <a:t> </a:t>
            </a:r>
            <a:r>
              <a:rPr lang="en-US" dirty="0" err="1"/>
              <a:t>đặt</a:t>
            </a:r>
            <a:r>
              <a:rPr lang="en-US" dirty="0"/>
              <a:t> Objective "</a:t>
            </a:r>
            <a:r>
              <a:rPr lang="en-US" dirty="0" err="1"/>
              <a:t>Tăng</a:t>
            </a:r>
            <a:r>
              <a:rPr lang="en-US" dirty="0"/>
              <a:t> </a:t>
            </a:r>
            <a:r>
              <a:rPr lang="en-US" dirty="0" err="1"/>
              <a:t>trưởng</a:t>
            </a:r>
            <a:r>
              <a:rPr lang="en-US" dirty="0"/>
              <a:t> </a:t>
            </a:r>
            <a:r>
              <a:rPr lang="en-US" dirty="0" err="1"/>
              <a:t>doanh</a:t>
            </a:r>
            <a:r>
              <a:rPr lang="en-US" dirty="0"/>
              <a:t> </a:t>
            </a:r>
            <a:r>
              <a:rPr lang="en-US" dirty="0" err="1"/>
              <a:t>số</a:t>
            </a:r>
            <a:r>
              <a:rPr lang="en-US" dirty="0"/>
              <a:t>" </a:t>
            </a:r>
            <a:r>
              <a:rPr lang="en-US" dirty="0" err="1"/>
              <a:t>với</a:t>
            </a:r>
            <a:r>
              <a:rPr lang="en-US" dirty="0"/>
              <a:t> Measures 50</a:t>
            </a:r>
            <a:r>
              <a:rPr lang="en-US" dirty="0" smtClean="0"/>
              <a:t>%, Sales Unit 2 </a:t>
            </a:r>
            <a:r>
              <a:rPr lang="en-US" dirty="0" err="1" smtClean="0"/>
              <a:t>với</a:t>
            </a:r>
            <a:r>
              <a:rPr lang="en-US" dirty="0" smtClean="0"/>
              <a:t> 30%...</a:t>
            </a:r>
            <a:r>
              <a:rPr lang="en-US" sz="1600" dirty="0"/>
              <a:t/>
            </a:r>
            <a:br>
              <a:rPr lang="en-US" sz="1600" dirty="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06274220"/>
              </p:ext>
            </p:extLst>
          </p:nvPr>
        </p:nvGraphicFramePr>
        <p:xfrm>
          <a:off x="1447800" y="2391953"/>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sz="1400" dirty="0" smtClean="0"/>
                        <a:t>Perspective</a:t>
                      </a:r>
                      <a:endParaRPr lang="en-US" dirty="0"/>
                    </a:p>
                  </a:txBody>
                  <a:tcPr/>
                </a:tc>
                <a:tc>
                  <a:txBody>
                    <a:bodyPr/>
                    <a:lstStyle/>
                    <a:p>
                      <a:r>
                        <a:rPr lang="en-US" sz="1400" dirty="0" smtClean="0"/>
                        <a:t>Objective</a:t>
                      </a:r>
                      <a:endParaRPr lang="en-US" dirty="0"/>
                    </a:p>
                  </a:txBody>
                  <a:tcPr/>
                </a:tc>
                <a:tc>
                  <a:txBody>
                    <a:bodyPr/>
                    <a:lstStyle/>
                    <a:p>
                      <a:r>
                        <a:rPr lang="en-US" sz="1400" dirty="0" smtClean="0"/>
                        <a:t>Measure</a:t>
                      </a:r>
                      <a:endParaRPr lang="en-US" dirty="0"/>
                    </a:p>
                  </a:txBody>
                  <a:tcPr/>
                </a:tc>
                <a:tc>
                  <a:txBody>
                    <a:bodyPr/>
                    <a:lstStyle/>
                    <a:p>
                      <a:r>
                        <a:rPr lang="en-US" sz="1400" dirty="0" smtClean="0"/>
                        <a:t>Target</a:t>
                      </a:r>
                      <a:endParaRPr lang="en-US" dirty="0"/>
                    </a:p>
                  </a:txBody>
                  <a:tcPr/>
                </a:tc>
                <a:tc>
                  <a:txBody>
                    <a:bodyPr/>
                    <a:lstStyle/>
                    <a:p>
                      <a:r>
                        <a:rPr lang="en-US" sz="1400" dirty="0" smtClean="0"/>
                        <a:t>Initiative</a:t>
                      </a:r>
                      <a:endParaRPr lang="en-US" dirty="0"/>
                    </a:p>
                  </a:txBody>
                  <a:tcPr/>
                </a:tc>
              </a:tr>
            </a:tbl>
          </a:graphicData>
        </a:graphic>
      </p:graphicFrame>
    </p:spTree>
    <p:extLst>
      <p:ext uri="{BB962C8B-B14F-4D97-AF65-F5344CB8AC3E}">
        <p14:creationId xmlns:p14="http://schemas.microsoft.com/office/powerpoint/2010/main" val="8174916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553998"/>
          </a:xfrm>
          <a:prstGeom prst="rect">
            <a:avLst/>
          </a:prstGeom>
          <a:noFill/>
        </p:spPr>
        <p:txBody>
          <a:bodyPr wrap="square" rtlCol="0">
            <a:spAutoFit/>
          </a:bodyPr>
          <a:lstStyle/>
          <a:p>
            <a:r>
              <a:rPr lang="en-US" sz="1600" b="1" dirty="0" err="1" smtClean="0"/>
              <a:t>Bước</a:t>
            </a:r>
            <a:r>
              <a:rPr lang="en-US" sz="1600" b="1" dirty="0" smtClean="0"/>
              <a:t> 8: Cascade</a:t>
            </a:r>
          </a:p>
          <a:p>
            <a:endParaRPr lang="en-US" b="1" dirty="0"/>
          </a:p>
        </p:txBody>
      </p:sp>
      <p:graphicFrame>
        <p:nvGraphicFramePr>
          <p:cNvPr id="5" name="Diagram 4"/>
          <p:cNvGraphicFramePr/>
          <p:nvPr>
            <p:extLst>
              <p:ext uri="{D42A27DB-BD31-4B8C-83A1-F6EECF244321}">
                <p14:modId xmlns:p14="http://schemas.microsoft.com/office/powerpoint/2010/main" val="4258262344"/>
              </p:ext>
            </p:extLst>
          </p:nvPr>
        </p:nvGraphicFramePr>
        <p:xfrm>
          <a:off x="146264" y="1905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Isosceles Triangle 2"/>
          <p:cNvSpPr/>
          <p:nvPr/>
        </p:nvSpPr>
        <p:spPr>
          <a:xfrm>
            <a:off x="4724400" y="1905000"/>
            <a:ext cx="1825732" cy="4064000"/>
          </a:xfrm>
          <a:prstGeom prst="triangl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erge 5"/>
          <p:cNvSpPr/>
          <p:nvPr/>
        </p:nvSpPr>
        <p:spPr>
          <a:xfrm>
            <a:off x="6858000" y="1905000"/>
            <a:ext cx="1828800" cy="4064000"/>
          </a:xfrm>
          <a:prstGeom prst="flowChartMer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5410200" y="28194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3" idx="1"/>
            <a:endCxn id="3" idx="5"/>
          </p:cNvCxnSpPr>
          <p:nvPr/>
        </p:nvCxnSpPr>
        <p:spPr>
          <a:xfrm>
            <a:off x="5180833" y="3937000"/>
            <a:ext cx="9128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53000" y="4953000"/>
            <a:ext cx="128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10400" y="2819400"/>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1"/>
          </p:cNvCxnSpPr>
          <p:nvPr/>
        </p:nvCxnSpPr>
        <p:spPr>
          <a:xfrm>
            <a:off x="7315200" y="39370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543800" y="4800600"/>
            <a:ext cx="48916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98697" y="1149651"/>
            <a:ext cx="2064303" cy="523220"/>
          </a:xfrm>
          <a:prstGeom prst="rect">
            <a:avLst/>
          </a:prstGeom>
          <a:noFill/>
        </p:spPr>
        <p:txBody>
          <a:bodyPr wrap="square" rtlCol="0">
            <a:spAutoFit/>
          </a:bodyPr>
          <a:lstStyle/>
          <a:p>
            <a:r>
              <a:rPr lang="en-US" dirty="0" err="1" smtClean="0"/>
              <a:t>Độ</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quyết</a:t>
            </a:r>
            <a:r>
              <a:rPr lang="en-US" dirty="0" smtClean="0"/>
              <a:t> </a:t>
            </a:r>
            <a:r>
              <a:rPr lang="en-US" dirty="0" err="1" smtClean="0"/>
              <a:t>định</a:t>
            </a:r>
            <a:r>
              <a:rPr lang="en-US" dirty="0" smtClean="0"/>
              <a:t> </a:t>
            </a:r>
            <a:r>
              <a:rPr lang="en-US" dirty="0" err="1" smtClean="0"/>
              <a:t>chiến</a:t>
            </a:r>
            <a:r>
              <a:rPr lang="en-US" dirty="0" smtClean="0"/>
              <a:t> </a:t>
            </a:r>
            <a:r>
              <a:rPr lang="en-US" dirty="0" err="1" smtClean="0"/>
              <a:t>lược</a:t>
            </a:r>
            <a:endParaRPr lang="en-US" dirty="0"/>
          </a:p>
        </p:txBody>
      </p:sp>
      <p:sp>
        <p:nvSpPr>
          <p:cNvPr id="20" name="TextBox 19"/>
          <p:cNvSpPr txBox="1"/>
          <p:nvPr/>
        </p:nvSpPr>
        <p:spPr>
          <a:xfrm>
            <a:off x="4416532" y="1143000"/>
            <a:ext cx="2073382" cy="954107"/>
          </a:xfrm>
          <a:prstGeom prst="rect">
            <a:avLst/>
          </a:prstGeom>
          <a:noFill/>
        </p:spPr>
        <p:txBody>
          <a:bodyPr wrap="square" rtlCol="0">
            <a:spAutoFit/>
          </a:bodyPr>
          <a:lstStyle/>
          <a:p>
            <a:r>
              <a:rPr lang="en-US" dirty="0" err="1" smtClean="0"/>
              <a:t>Số</a:t>
            </a:r>
            <a:r>
              <a:rPr lang="en-US" dirty="0" smtClean="0"/>
              <a:t> </a:t>
            </a:r>
            <a:r>
              <a:rPr lang="en-US" dirty="0" err="1" smtClean="0"/>
              <a:t>lượng</a:t>
            </a:r>
            <a:r>
              <a:rPr lang="en-US" dirty="0" smtClean="0"/>
              <a:t> </a:t>
            </a:r>
            <a:r>
              <a:rPr lang="en-US" dirty="0" err="1" smtClean="0"/>
              <a:t>mục</a:t>
            </a:r>
            <a:r>
              <a:rPr lang="en-US" dirty="0" smtClean="0"/>
              <a:t> </a:t>
            </a:r>
            <a:r>
              <a:rPr lang="en-US" dirty="0" err="1" smtClean="0"/>
              <a:t>tiêu</a:t>
            </a:r>
            <a:r>
              <a:rPr lang="en-US" dirty="0" smtClean="0"/>
              <a:t> </a:t>
            </a:r>
            <a:r>
              <a:rPr lang="en-US" dirty="0" err="1" smtClean="0"/>
              <a:t>và</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nguồn</a:t>
            </a:r>
            <a:r>
              <a:rPr lang="en-US" dirty="0" smtClean="0"/>
              <a:t> </a:t>
            </a:r>
            <a:r>
              <a:rPr lang="en-US" dirty="0" err="1" smtClean="0"/>
              <a:t>lực</a:t>
            </a:r>
            <a:r>
              <a:rPr lang="en-US" dirty="0" smtClean="0"/>
              <a:t> </a:t>
            </a:r>
            <a:r>
              <a:rPr lang="en-US" dirty="0" err="1" smtClean="0"/>
              <a:t>cấp</a:t>
            </a:r>
            <a:r>
              <a:rPr lang="en-US" dirty="0" smtClean="0"/>
              <a:t> </a:t>
            </a:r>
            <a:r>
              <a:rPr lang="en-US" dirty="0" err="1" smtClean="0"/>
              <a:t>cao</a:t>
            </a:r>
            <a:r>
              <a:rPr lang="en-US" dirty="0" smtClean="0"/>
              <a:t> </a:t>
            </a:r>
            <a:r>
              <a:rPr lang="en-US" dirty="0" err="1" smtClean="0"/>
              <a:t>triển</a:t>
            </a:r>
            <a:r>
              <a:rPr lang="en-US" dirty="0" smtClean="0"/>
              <a:t> </a:t>
            </a:r>
            <a:r>
              <a:rPr lang="en-US" dirty="0" err="1" smtClean="0"/>
              <a:t>khai</a:t>
            </a:r>
            <a:r>
              <a:rPr lang="en-US" dirty="0" smtClean="0"/>
              <a:t> </a:t>
            </a:r>
            <a:r>
              <a:rPr lang="en-US" dirty="0" err="1" smtClean="0"/>
              <a:t>mục</a:t>
            </a:r>
            <a:r>
              <a:rPr lang="en-US" dirty="0" smtClean="0"/>
              <a:t> </a:t>
            </a:r>
            <a:r>
              <a:rPr lang="en-US" dirty="0" err="1" smtClean="0"/>
              <a:t>tiêu</a:t>
            </a:r>
            <a:endParaRPr lang="en-US" dirty="0"/>
          </a:p>
        </p:txBody>
      </p:sp>
    </p:spTree>
    <p:extLst>
      <p:ext uri="{BB962C8B-B14F-4D97-AF65-F5344CB8AC3E}">
        <p14:creationId xmlns:p14="http://schemas.microsoft.com/office/powerpoint/2010/main" val="1330170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77588" y="1143000"/>
            <a:ext cx="8614012" cy="5786199"/>
          </a:xfrm>
          <a:prstGeom prst="rect">
            <a:avLst/>
          </a:prstGeom>
        </p:spPr>
        <p:txBody>
          <a:bodyPr wrap="square">
            <a:spAutoFit/>
          </a:bodyPr>
          <a:lstStyle/>
          <a:p>
            <a:pPr>
              <a:lnSpc>
                <a:spcPct val="150000"/>
              </a:lnSpc>
            </a:pPr>
            <a:r>
              <a:rPr lang="en-US" sz="1800" b="1" dirty="0" smtClean="0"/>
              <a:t>1.1 </a:t>
            </a:r>
            <a:r>
              <a:rPr lang="en-US" sz="1800" b="1" dirty="0" err="1" smtClean="0"/>
              <a:t>Mô</a:t>
            </a:r>
            <a:r>
              <a:rPr lang="en-US" sz="1800" b="1" dirty="0" smtClean="0"/>
              <a:t> </a:t>
            </a:r>
            <a:r>
              <a:rPr lang="en-US" sz="1800" b="1" dirty="0" err="1" smtClean="0"/>
              <a:t>hình</a:t>
            </a:r>
            <a:r>
              <a:rPr lang="en-US" sz="1800" b="1" dirty="0" smtClean="0"/>
              <a:t> </a:t>
            </a:r>
            <a:r>
              <a:rPr lang="en-US" sz="1800" b="1" dirty="0" err="1" smtClean="0"/>
              <a:t>thương</a:t>
            </a:r>
            <a:r>
              <a:rPr lang="en-US" sz="1800" b="1" dirty="0" smtClean="0"/>
              <a:t> </a:t>
            </a:r>
            <a:r>
              <a:rPr lang="en-US" sz="1800" b="1" dirty="0" err="1" smtClean="0"/>
              <a:t>mại</a:t>
            </a:r>
            <a:r>
              <a:rPr lang="en-US" sz="1800" b="1" dirty="0" smtClean="0"/>
              <a:t> </a:t>
            </a:r>
            <a:r>
              <a:rPr lang="en-US" sz="1800" b="1" dirty="0" err="1" smtClean="0"/>
              <a:t>điện</a:t>
            </a:r>
            <a:r>
              <a:rPr lang="en-US" sz="1800" b="1" dirty="0" smtClean="0"/>
              <a:t> </a:t>
            </a:r>
            <a:r>
              <a:rPr lang="en-US" sz="1800" b="1" dirty="0" err="1" smtClean="0"/>
              <a:t>tử</a:t>
            </a:r>
            <a:r>
              <a:rPr lang="en-US" sz="1800" b="1" dirty="0" smtClean="0"/>
              <a:t> </a:t>
            </a:r>
            <a:r>
              <a:rPr lang="en-US" sz="1800" b="1" dirty="0" err="1" smtClean="0"/>
              <a:t>giữa</a:t>
            </a:r>
            <a:r>
              <a:rPr lang="en-US" sz="1800" b="1" dirty="0" smtClean="0"/>
              <a:t> </a:t>
            </a:r>
            <a:r>
              <a:rPr lang="en-US" sz="1800" b="1" dirty="0" err="1" smtClean="0"/>
              <a:t>doanh</a:t>
            </a:r>
            <a:r>
              <a:rPr lang="en-US" sz="1800" b="1" dirty="0" smtClean="0"/>
              <a:t> </a:t>
            </a:r>
            <a:r>
              <a:rPr lang="en-US" sz="1800" b="1" dirty="0" err="1" smtClean="0"/>
              <a:t>nghiệp</a:t>
            </a:r>
            <a:r>
              <a:rPr lang="en-US" sz="1800" b="1" dirty="0" smtClean="0"/>
              <a:t> &amp; </a:t>
            </a:r>
            <a:r>
              <a:rPr lang="en-US" sz="1800" b="1" dirty="0" err="1" smtClean="0"/>
              <a:t>người</a:t>
            </a:r>
            <a:r>
              <a:rPr lang="en-US" sz="1800" b="1" dirty="0" smtClean="0"/>
              <a:t> </a:t>
            </a:r>
            <a:r>
              <a:rPr lang="en-US" sz="1800" b="1" dirty="0" err="1" smtClean="0"/>
              <a:t>tiêu</a:t>
            </a:r>
            <a:r>
              <a:rPr lang="en-US" sz="1800" b="1" dirty="0" smtClean="0"/>
              <a:t> dùng (B2C)</a:t>
            </a:r>
          </a:p>
          <a:p>
            <a:pPr marL="342900" indent="-342900">
              <a:lnSpc>
                <a:spcPct val="150000"/>
              </a:lnSpc>
              <a:buFontTx/>
              <a:buChar char="-"/>
            </a:pPr>
            <a:r>
              <a:rPr lang="en-US" sz="1800" dirty="0" err="1" smtClean="0"/>
              <a:t>Đặc</a:t>
            </a:r>
            <a:r>
              <a:rPr lang="en-US" sz="1800" dirty="0" smtClean="0"/>
              <a:t> </a:t>
            </a:r>
            <a:r>
              <a:rPr lang="en-US" sz="1800" dirty="0" err="1" smtClean="0"/>
              <a:t>điểm</a:t>
            </a:r>
            <a:r>
              <a:rPr lang="en-US" sz="1800" dirty="0" smtClean="0"/>
              <a:t>: </a:t>
            </a:r>
            <a:r>
              <a:rPr lang="en-US" sz="1800" dirty="0" err="1" smtClean="0"/>
              <a:t>Các</a:t>
            </a:r>
            <a:r>
              <a:rPr lang="en-US" sz="1800" dirty="0" smtClean="0"/>
              <a:t> </a:t>
            </a:r>
            <a:r>
              <a:rPr lang="en-US" sz="1800" dirty="0" err="1" smtClean="0"/>
              <a:t>hãng</a:t>
            </a:r>
            <a:r>
              <a:rPr lang="en-US" sz="1800" dirty="0" smtClean="0"/>
              <a:t>/</a:t>
            </a:r>
            <a:r>
              <a:rPr lang="en-US" sz="1800" dirty="0" err="1" smtClean="0"/>
              <a:t>nhãn</a:t>
            </a:r>
            <a:r>
              <a:rPr lang="en-US" sz="1800" dirty="0" smtClean="0"/>
              <a:t> </a:t>
            </a:r>
            <a:r>
              <a:rPr lang="en-US" sz="1800" dirty="0" err="1" smtClean="0"/>
              <a:t>hàng</a:t>
            </a:r>
            <a:r>
              <a:rPr lang="en-US" sz="1800" dirty="0" smtClean="0"/>
              <a:t> </a:t>
            </a:r>
            <a:r>
              <a:rPr lang="en-US" sz="1800" dirty="0" err="1" smtClean="0"/>
              <a:t>thiết</a:t>
            </a:r>
            <a:r>
              <a:rPr lang="en-US" sz="1800" dirty="0"/>
              <a:t> </a:t>
            </a:r>
            <a:r>
              <a:rPr lang="en-US" sz="1800" dirty="0" err="1" smtClean="0"/>
              <a:t>lập</a:t>
            </a:r>
            <a:r>
              <a:rPr lang="en-US" sz="1800" dirty="0" smtClean="0"/>
              <a:t> </a:t>
            </a:r>
            <a:r>
              <a:rPr lang="en-US" sz="1800" dirty="0" err="1" smtClean="0"/>
              <a:t>mối</a:t>
            </a:r>
            <a:r>
              <a:rPr lang="en-US" sz="1800" dirty="0" smtClean="0"/>
              <a:t> </a:t>
            </a:r>
            <a:r>
              <a:rPr lang="en-US" sz="1800" dirty="0" err="1" smtClean="0"/>
              <a:t>quan</a:t>
            </a:r>
            <a:r>
              <a:rPr lang="en-US" sz="1800" dirty="0" smtClean="0"/>
              <a:t> </a:t>
            </a:r>
            <a:r>
              <a:rPr lang="en-US" sz="1800" dirty="0" err="1" smtClean="0"/>
              <a:t>hệ</a:t>
            </a:r>
            <a:r>
              <a:rPr lang="en-US" sz="1800" dirty="0" smtClean="0"/>
              <a:t> </a:t>
            </a:r>
            <a:r>
              <a:rPr lang="en-US" sz="1800" dirty="0" err="1" smtClean="0"/>
              <a:t>trực</a:t>
            </a:r>
            <a:r>
              <a:rPr lang="en-US" sz="1800" dirty="0" smtClean="0"/>
              <a:t> </a:t>
            </a:r>
            <a:r>
              <a:rPr lang="en-US" sz="1800" dirty="0" err="1" smtClean="0"/>
              <a:t>tiếp</a:t>
            </a:r>
            <a:r>
              <a:rPr lang="en-US" sz="1800" dirty="0" smtClean="0"/>
              <a:t> </a:t>
            </a:r>
            <a:r>
              <a:rPr lang="en-US" sz="1800" dirty="0" err="1" smtClean="0"/>
              <a:t>với</a:t>
            </a:r>
            <a:r>
              <a:rPr lang="en-US" sz="1800" dirty="0" smtClean="0"/>
              <a:t> </a:t>
            </a:r>
            <a:r>
              <a:rPr lang="en-US" sz="1800" dirty="0" err="1" smtClean="0"/>
              <a:t>khách</a:t>
            </a:r>
            <a:r>
              <a:rPr lang="en-US" sz="1800" dirty="0" smtClean="0"/>
              <a:t> </a:t>
            </a:r>
            <a:r>
              <a:rPr lang="en-US" sz="1800" dirty="0" err="1" smtClean="0"/>
              <a:t>hàng</a:t>
            </a:r>
            <a:r>
              <a:rPr lang="en-US" sz="1800" dirty="0" smtClean="0"/>
              <a:t>, </a:t>
            </a:r>
            <a:r>
              <a:rPr lang="en-US" sz="1800" dirty="0" err="1" smtClean="0"/>
              <a:t>không</a:t>
            </a:r>
            <a:r>
              <a:rPr lang="en-US" sz="1800" dirty="0" smtClean="0"/>
              <a:t> </a:t>
            </a:r>
            <a:r>
              <a:rPr lang="en-US" sz="1800" dirty="0" err="1" smtClean="0"/>
              <a:t>có</a:t>
            </a:r>
            <a:r>
              <a:rPr lang="en-US" sz="1800" dirty="0" smtClean="0"/>
              <a:t> </a:t>
            </a:r>
            <a:r>
              <a:rPr lang="en-US" sz="1800" dirty="0" err="1" smtClean="0"/>
              <a:t>sự</a:t>
            </a:r>
            <a:r>
              <a:rPr lang="en-US" sz="1800" dirty="0" smtClean="0"/>
              <a:t> </a:t>
            </a:r>
            <a:r>
              <a:rPr lang="en-US" sz="1800" dirty="0" err="1" smtClean="0"/>
              <a:t>tham</a:t>
            </a:r>
            <a:r>
              <a:rPr lang="en-US" sz="1800" dirty="0" smtClean="0"/>
              <a:t> </a:t>
            </a:r>
            <a:r>
              <a:rPr lang="en-US" sz="1800" dirty="0" err="1" smtClean="0"/>
              <a:t>gia</a:t>
            </a:r>
            <a:r>
              <a:rPr lang="en-US" sz="1800" dirty="0" smtClean="0"/>
              <a:t> </a:t>
            </a:r>
            <a:r>
              <a:rPr lang="en-US" sz="1800" dirty="0" err="1" smtClean="0"/>
              <a:t>của</a:t>
            </a:r>
            <a:r>
              <a:rPr lang="en-US" sz="1800" dirty="0" smtClean="0"/>
              <a:t> </a:t>
            </a:r>
            <a:r>
              <a:rPr lang="en-US" sz="1800" dirty="0" err="1" smtClean="0"/>
              <a:t>khâu</a:t>
            </a:r>
            <a:r>
              <a:rPr lang="en-US" sz="1800" dirty="0" smtClean="0"/>
              <a:t> </a:t>
            </a:r>
            <a:r>
              <a:rPr lang="en-US" sz="1800" dirty="0" err="1" smtClean="0"/>
              <a:t>trung</a:t>
            </a:r>
            <a:r>
              <a:rPr lang="en-US" sz="1800" dirty="0" smtClean="0"/>
              <a:t> </a:t>
            </a:r>
            <a:r>
              <a:rPr lang="en-US" sz="1800" dirty="0" err="1" smtClean="0"/>
              <a:t>gian</a:t>
            </a:r>
            <a:r>
              <a:rPr lang="en-US" sz="1800" dirty="0" smtClean="0"/>
              <a:t> </a:t>
            </a:r>
            <a:r>
              <a:rPr lang="en-US" sz="1800" dirty="0" err="1" smtClean="0"/>
              <a:t>như</a:t>
            </a:r>
            <a:r>
              <a:rPr lang="en-US" sz="1800" dirty="0" smtClean="0"/>
              <a:t> </a:t>
            </a:r>
            <a:r>
              <a:rPr lang="en-US" sz="1800" dirty="0" err="1" smtClean="0"/>
              <a:t>Nhà</a:t>
            </a:r>
            <a:r>
              <a:rPr lang="en-US" sz="1800" dirty="0" smtClean="0"/>
              <a:t> </a:t>
            </a:r>
            <a:r>
              <a:rPr lang="en-US" sz="1800" dirty="0" err="1" smtClean="0"/>
              <a:t>phân</a:t>
            </a:r>
            <a:r>
              <a:rPr lang="en-US" sz="1800" dirty="0" smtClean="0"/>
              <a:t> </a:t>
            </a:r>
            <a:r>
              <a:rPr lang="en-US" sz="1800" dirty="0" err="1" smtClean="0"/>
              <a:t>phối</a:t>
            </a:r>
            <a:r>
              <a:rPr lang="en-US" sz="1800" dirty="0" smtClean="0"/>
              <a:t>, </a:t>
            </a:r>
            <a:r>
              <a:rPr lang="en-US" sz="1800" dirty="0" err="1" smtClean="0"/>
              <a:t>môi</a:t>
            </a:r>
            <a:r>
              <a:rPr lang="en-US" sz="1800" dirty="0" smtClean="0"/>
              <a:t> </a:t>
            </a:r>
            <a:r>
              <a:rPr lang="en-US" sz="1800" dirty="0" err="1" smtClean="0"/>
              <a:t>giới</a:t>
            </a:r>
            <a:r>
              <a:rPr lang="en-US" sz="1800" dirty="0" smtClean="0"/>
              <a:t>. </a:t>
            </a:r>
          </a:p>
          <a:p>
            <a:pPr marL="342900" indent="-342900">
              <a:lnSpc>
                <a:spcPct val="150000"/>
              </a:lnSpc>
              <a:buFontTx/>
              <a:buChar char="-"/>
            </a:pPr>
            <a:endParaRPr lang="en-US" sz="1800" dirty="0"/>
          </a:p>
          <a:p>
            <a:pPr marL="342900" indent="-342900">
              <a:lnSpc>
                <a:spcPct val="150000"/>
              </a:lnSpc>
              <a:buFontTx/>
              <a:buChar char="-"/>
            </a:pPr>
            <a:endParaRPr lang="en-US" sz="1800" dirty="0" smtClean="0"/>
          </a:p>
          <a:p>
            <a:pPr marL="342900" indent="-342900">
              <a:lnSpc>
                <a:spcPct val="150000"/>
              </a:lnSpc>
              <a:buFontTx/>
              <a:buChar char="-"/>
            </a:pPr>
            <a:endParaRPr lang="en-US" sz="1800" dirty="0"/>
          </a:p>
          <a:p>
            <a:pPr marL="342900" indent="-342900">
              <a:lnSpc>
                <a:spcPct val="150000"/>
              </a:lnSpc>
              <a:buFontTx/>
              <a:buChar char="-"/>
            </a:pPr>
            <a:endParaRPr lang="en-US" sz="1800" dirty="0" smtClean="0"/>
          </a:p>
          <a:p>
            <a:pPr marL="342900" indent="-342900">
              <a:lnSpc>
                <a:spcPct val="150000"/>
              </a:lnSpc>
              <a:buFontTx/>
              <a:buChar char="-"/>
            </a:pPr>
            <a:endParaRPr lang="en-US" sz="1800" dirty="0"/>
          </a:p>
          <a:p>
            <a:pPr marL="342900" indent="-342900">
              <a:lnSpc>
                <a:spcPct val="150000"/>
              </a:lnSpc>
              <a:buFontTx/>
              <a:buChar char="-"/>
            </a:pPr>
            <a:endParaRPr lang="en-US" sz="1800" dirty="0" smtClean="0"/>
          </a:p>
          <a:p>
            <a:pPr marL="342900" indent="-342900">
              <a:lnSpc>
                <a:spcPct val="150000"/>
              </a:lnSpc>
              <a:buFontTx/>
              <a:buChar char="-"/>
            </a:pPr>
            <a:r>
              <a:rPr lang="en-US" sz="1800" dirty="0" err="1" smtClean="0"/>
              <a:t>Các</a:t>
            </a:r>
            <a:r>
              <a:rPr lang="en-US" sz="1800" dirty="0" smtClean="0"/>
              <a:t> </a:t>
            </a:r>
            <a:r>
              <a:rPr lang="en-US" sz="1800" dirty="0" err="1" smtClean="0"/>
              <a:t>hình</a:t>
            </a:r>
            <a:r>
              <a:rPr lang="en-US" sz="1800" dirty="0" smtClean="0"/>
              <a:t> </a:t>
            </a:r>
            <a:r>
              <a:rPr lang="en-US" sz="1800" dirty="0" err="1" smtClean="0"/>
              <a:t>thức</a:t>
            </a:r>
            <a:r>
              <a:rPr lang="en-US" sz="1800" dirty="0" smtClean="0"/>
              <a:t> </a:t>
            </a:r>
            <a:r>
              <a:rPr lang="en-US" sz="1800" dirty="0" err="1" smtClean="0"/>
              <a:t>tổ</a:t>
            </a:r>
            <a:r>
              <a:rPr lang="en-US" sz="1800" dirty="0" smtClean="0"/>
              <a:t> </a:t>
            </a:r>
            <a:r>
              <a:rPr lang="en-US" sz="1800" dirty="0" err="1" smtClean="0"/>
              <a:t>chức</a:t>
            </a:r>
            <a:r>
              <a:rPr lang="en-US" sz="1800" dirty="0" smtClean="0"/>
              <a:t> </a:t>
            </a:r>
            <a:r>
              <a:rPr lang="en-US" sz="1800" dirty="0" err="1" smtClean="0"/>
              <a:t>hoạt</a:t>
            </a:r>
            <a:r>
              <a:rPr lang="en-US" sz="1800" dirty="0" smtClean="0"/>
              <a:t> </a:t>
            </a:r>
            <a:r>
              <a:rPr lang="en-US" sz="1800" dirty="0" err="1" smtClean="0"/>
              <a:t>động</a:t>
            </a:r>
            <a:r>
              <a:rPr lang="en-US" sz="1800" dirty="0" smtClean="0"/>
              <a:t> </a:t>
            </a:r>
            <a:r>
              <a:rPr lang="en-US" sz="1800" dirty="0" err="1" smtClean="0"/>
              <a:t>kinh</a:t>
            </a:r>
            <a:r>
              <a:rPr lang="en-US" sz="1800" dirty="0" smtClean="0"/>
              <a:t> </a:t>
            </a:r>
            <a:r>
              <a:rPr lang="en-US" sz="1800" dirty="0" err="1" smtClean="0"/>
              <a:t>doanh</a:t>
            </a:r>
            <a:r>
              <a:rPr lang="en-US" sz="1800" dirty="0" smtClean="0"/>
              <a:t> </a:t>
            </a:r>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graphicFrame>
        <p:nvGraphicFramePr>
          <p:cNvPr id="4" name="Diagram 3"/>
          <p:cNvGraphicFramePr/>
          <p:nvPr>
            <p:extLst>
              <p:ext uri="{D42A27DB-BD31-4B8C-83A1-F6EECF244321}">
                <p14:modId xmlns:p14="http://schemas.microsoft.com/office/powerpoint/2010/main" val="62202427"/>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3886200" y="2743200"/>
            <a:ext cx="12954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962400" y="2667000"/>
            <a:ext cx="1295400" cy="1600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555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4001095"/>
          </a:xfrm>
          <a:prstGeom prst="rect">
            <a:avLst/>
          </a:prstGeom>
          <a:noFill/>
        </p:spPr>
        <p:txBody>
          <a:bodyPr wrap="square" rtlCol="0">
            <a:spAutoFit/>
          </a:bodyPr>
          <a:lstStyle/>
          <a:p>
            <a:r>
              <a:rPr lang="en-US" sz="1600" b="1" dirty="0" err="1" smtClean="0"/>
              <a:t>Bước</a:t>
            </a:r>
            <a:r>
              <a:rPr lang="en-US" sz="1600" b="1" dirty="0" smtClean="0"/>
              <a:t> 9: Evaluation</a:t>
            </a:r>
          </a:p>
          <a:p>
            <a:endParaRPr lang="en-US" sz="1600" b="1" dirty="0"/>
          </a:p>
          <a:p>
            <a:pPr marL="285750" indent="-285750">
              <a:buFontTx/>
              <a:buChar char="-"/>
            </a:pPr>
            <a:r>
              <a:rPr lang="en-US" sz="1600" dirty="0" smtClean="0"/>
              <a:t>BSC </a:t>
            </a:r>
            <a:r>
              <a:rPr lang="en-US" sz="1600" dirty="0" err="1"/>
              <a:t>không</a:t>
            </a:r>
            <a:r>
              <a:rPr lang="en-US" sz="1600" dirty="0"/>
              <a:t> </a:t>
            </a:r>
            <a:r>
              <a:rPr lang="en-US" sz="1600" dirty="0" err="1"/>
              <a:t>phải</a:t>
            </a:r>
            <a:r>
              <a:rPr lang="en-US" sz="1600" dirty="0"/>
              <a:t> </a:t>
            </a:r>
            <a:r>
              <a:rPr lang="en-US" sz="1600" dirty="0" err="1"/>
              <a:t>là</a:t>
            </a:r>
            <a:r>
              <a:rPr lang="en-US" sz="1600" dirty="0"/>
              <a:t> "one - time" project _ </a:t>
            </a:r>
            <a:r>
              <a:rPr lang="en-US" sz="1600" dirty="0" err="1"/>
              <a:t>những</a:t>
            </a:r>
            <a:r>
              <a:rPr lang="en-US" sz="1600" dirty="0"/>
              <a:t> project </a:t>
            </a:r>
            <a:r>
              <a:rPr lang="en-US" sz="1600" dirty="0" err="1"/>
              <a:t>có</a:t>
            </a:r>
            <a:r>
              <a:rPr lang="en-US" sz="1600" dirty="0"/>
              <a:t> </a:t>
            </a:r>
            <a:r>
              <a:rPr lang="en-US" sz="1600" dirty="0" err="1"/>
              <a:t>vòng</a:t>
            </a:r>
            <a:r>
              <a:rPr lang="en-US" sz="1600" dirty="0"/>
              <a:t> </a:t>
            </a:r>
            <a:r>
              <a:rPr lang="en-US" sz="1600" dirty="0" err="1"/>
              <a:t>đời</a:t>
            </a:r>
            <a:r>
              <a:rPr lang="en-US" sz="1600" dirty="0"/>
              <a:t> </a:t>
            </a:r>
            <a:r>
              <a:rPr lang="en-US" sz="1600" dirty="0" err="1"/>
              <a:t>giới</a:t>
            </a:r>
            <a:r>
              <a:rPr lang="en-US" sz="1600" dirty="0"/>
              <a:t> </a:t>
            </a:r>
            <a:r>
              <a:rPr lang="en-US" sz="1600" dirty="0" err="1"/>
              <a:t>hạn</a:t>
            </a:r>
            <a:r>
              <a:rPr lang="en-US" sz="1600" dirty="0"/>
              <a:t>. </a:t>
            </a:r>
            <a:r>
              <a:rPr lang="en-US" sz="1600" b="1" dirty="0"/>
              <a:t>BSC </a:t>
            </a:r>
            <a:r>
              <a:rPr lang="en-US" sz="1600" b="1" dirty="0" err="1"/>
              <a:t>sẽ</a:t>
            </a:r>
            <a:r>
              <a:rPr lang="en-US" sz="1600" b="1" dirty="0"/>
              <a:t> </a:t>
            </a:r>
            <a:r>
              <a:rPr lang="en-US" sz="1600" b="1" dirty="0" err="1"/>
              <a:t>tồn</a:t>
            </a:r>
            <a:r>
              <a:rPr lang="en-US" sz="1600" b="1" dirty="0"/>
              <a:t> </a:t>
            </a:r>
            <a:r>
              <a:rPr lang="en-US" sz="1600" b="1" dirty="0" err="1"/>
              <a:t>tại</a:t>
            </a:r>
            <a:r>
              <a:rPr lang="en-US" sz="1600" b="1" dirty="0"/>
              <a:t> song </a:t>
            </a:r>
            <a:r>
              <a:rPr lang="en-US" sz="1600" b="1" dirty="0" err="1"/>
              <a:t>song</a:t>
            </a:r>
            <a:r>
              <a:rPr lang="en-US" sz="1600" b="1" dirty="0"/>
              <a:t> </a:t>
            </a:r>
            <a:r>
              <a:rPr lang="en-US" sz="1600" b="1" dirty="0" err="1"/>
              <a:t>với</a:t>
            </a:r>
            <a:r>
              <a:rPr lang="en-US" sz="1600" b="1" dirty="0"/>
              <a:t> </a:t>
            </a:r>
            <a:r>
              <a:rPr lang="en-US" sz="1600" b="1" dirty="0" err="1"/>
              <a:t>sự</a:t>
            </a:r>
            <a:r>
              <a:rPr lang="en-US" sz="1600" b="1" dirty="0"/>
              <a:t> </a:t>
            </a:r>
            <a:r>
              <a:rPr lang="en-US" sz="1600" b="1" dirty="0" err="1"/>
              <a:t>tồn</a:t>
            </a:r>
            <a:r>
              <a:rPr lang="en-US" sz="1600" b="1" dirty="0"/>
              <a:t> </a:t>
            </a:r>
            <a:r>
              <a:rPr lang="en-US" sz="1600" b="1" dirty="0" err="1"/>
              <a:t>tại</a:t>
            </a:r>
            <a:r>
              <a:rPr lang="en-US" sz="1600" b="1" dirty="0"/>
              <a:t> </a:t>
            </a:r>
            <a:r>
              <a:rPr lang="en-US" sz="1600" b="1" dirty="0" err="1"/>
              <a:t>của</a:t>
            </a:r>
            <a:r>
              <a:rPr lang="en-US" sz="1600" b="1" dirty="0"/>
              <a:t> </a:t>
            </a:r>
            <a:r>
              <a:rPr lang="en-US" sz="1600" b="1" dirty="0" err="1"/>
              <a:t>doanh</a:t>
            </a:r>
            <a:r>
              <a:rPr lang="en-US" sz="1600" b="1" dirty="0"/>
              <a:t> </a:t>
            </a:r>
            <a:r>
              <a:rPr lang="en-US" sz="1600" b="1" dirty="0" err="1"/>
              <a:t>nghiệp</a:t>
            </a:r>
            <a:r>
              <a:rPr lang="en-US" sz="1600" dirty="0" smtClean="0"/>
              <a:t>.</a:t>
            </a:r>
          </a:p>
          <a:p>
            <a:pPr marL="285750" indent="-285750">
              <a:buFontTx/>
              <a:buChar char="-"/>
            </a:pPr>
            <a:endParaRPr lang="en-US" sz="1600" dirty="0" smtClean="0"/>
          </a:p>
          <a:p>
            <a:pPr marL="285750" indent="-285750">
              <a:buFontTx/>
              <a:buChar char="-"/>
            </a:pPr>
            <a:r>
              <a:rPr lang="en-US" sz="1600" dirty="0" err="1"/>
              <a:t>Khi</a:t>
            </a:r>
            <a:r>
              <a:rPr lang="en-US" sz="1600" dirty="0"/>
              <a:t> </a:t>
            </a:r>
            <a:r>
              <a:rPr lang="en-US" sz="1600" dirty="0" err="1"/>
              <a:t>môi</a:t>
            </a:r>
            <a:r>
              <a:rPr lang="en-US" sz="1600" dirty="0"/>
              <a:t> </a:t>
            </a:r>
            <a:r>
              <a:rPr lang="en-US" sz="1600" dirty="0" err="1"/>
              <a:t>trường</a:t>
            </a:r>
            <a:r>
              <a:rPr lang="en-US" sz="1600" dirty="0"/>
              <a:t> </a:t>
            </a:r>
            <a:r>
              <a:rPr lang="en-US" sz="1600" dirty="0" err="1"/>
              <a:t>kinh</a:t>
            </a:r>
            <a:r>
              <a:rPr lang="en-US" sz="1600" dirty="0"/>
              <a:t> </a:t>
            </a:r>
            <a:r>
              <a:rPr lang="en-US" sz="1600" dirty="0" err="1"/>
              <a:t>doanh</a:t>
            </a:r>
            <a:r>
              <a:rPr lang="en-US" sz="1600" dirty="0"/>
              <a:t> </a:t>
            </a:r>
            <a:r>
              <a:rPr lang="en-US" sz="1600" dirty="0" err="1"/>
              <a:t>thay</a:t>
            </a:r>
            <a:r>
              <a:rPr lang="en-US" sz="1600" dirty="0"/>
              <a:t> </a:t>
            </a:r>
            <a:r>
              <a:rPr lang="en-US" sz="1600" dirty="0" err="1" smtClean="0"/>
              <a:t>đổi</a:t>
            </a:r>
            <a:r>
              <a:rPr lang="en-US" sz="1600" dirty="0" smtClean="0"/>
              <a:t> </a:t>
            </a:r>
            <a:r>
              <a:rPr lang="en-US" sz="1600" dirty="0" smtClean="0">
                <a:sym typeface="Wingdings" panose="05000000000000000000" pitchFamily="2" charset="2"/>
              </a:rPr>
              <a:t> </a:t>
            </a:r>
            <a:r>
              <a:rPr lang="en-US" sz="1600" dirty="0" err="1" smtClean="0"/>
              <a:t>chiến</a:t>
            </a:r>
            <a:r>
              <a:rPr lang="en-US" sz="1600" dirty="0" smtClean="0"/>
              <a:t> </a:t>
            </a:r>
            <a:r>
              <a:rPr lang="en-US" sz="1600" dirty="0" err="1"/>
              <a:t>lược</a:t>
            </a:r>
            <a:r>
              <a:rPr lang="en-US" sz="1600" dirty="0"/>
              <a:t> </a:t>
            </a:r>
            <a:r>
              <a:rPr lang="en-US" sz="1600" dirty="0" err="1"/>
              <a:t>của</a:t>
            </a:r>
            <a:r>
              <a:rPr lang="en-US" sz="1600" dirty="0"/>
              <a:t> </a:t>
            </a:r>
            <a:r>
              <a:rPr lang="en-US" sz="1600" dirty="0" err="1"/>
              <a:t>doanh</a:t>
            </a:r>
            <a:r>
              <a:rPr lang="en-US" sz="1600" dirty="0"/>
              <a:t> </a:t>
            </a:r>
            <a:r>
              <a:rPr lang="en-US" sz="1600" dirty="0" err="1"/>
              <a:t>nghiệp</a:t>
            </a:r>
            <a:r>
              <a:rPr lang="en-US" sz="1600" dirty="0"/>
              <a:t> </a:t>
            </a:r>
            <a:r>
              <a:rPr lang="en-US" sz="1600" dirty="0" err="1"/>
              <a:t>cũng</a:t>
            </a:r>
            <a:r>
              <a:rPr lang="en-US" sz="1600" dirty="0"/>
              <a:t> </a:t>
            </a:r>
            <a:r>
              <a:rPr lang="en-US" sz="1600" dirty="0" err="1"/>
              <a:t>phải</a:t>
            </a:r>
            <a:r>
              <a:rPr lang="en-US" sz="1600" dirty="0"/>
              <a:t> </a:t>
            </a:r>
            <a:r>
              <a:rPr lang="en-US" sz="1600" dirty="0" err="1"/>
              <a:t>thay</a:t>
            </a:r>
            <a:r>
              <a:rPr lang="en-US" sz="1600" dirty="0"/>
              <a:t> </a:t>
            </a:r>
            <a:r>
              <a:rPr lang="en-US" sz="1600" dirty="0" err="1"/>
              <a:t>đổi</a:t>
            </a:r>
            <a:r>
              <a:rPr lang="en-US" sz="1600" dirty="0"/>
              <a:t> </a:t>
            </a:r>
            <a:r>
              <a:rPr lang="en-US" sz="1600" dirty="0" err="1" smtClean="0"/>
              <a:t>theo</a:t>
            </a:r>
            <a:r>
              <a:rPr lang="en-US" sz="1600" dirty="0"/>
              <a:t> </a:t>
            </a:r>
            <a:r>
              <a:rPr lang="en-US" sz="1600" dirty="0" smtClean="0">
                <a:sym typeface="Wingdings" panose="05000000000000000000" pitchFamily="2" charset="2"/>
              </a:rPr>
              <a:t></a:t>
            </a:r>
            <a:r>
              <a:rPr lang="en-US" sz="1600" dirty="0" smtClean="0"/>
              <a:t> </a:t>
            </a:r>
            <a:r>
              <a:rPr lang="en-US" sz="1600" dirty="0" err="1"/>
              <a:t>khi</a:t>
            </a:r>
            <a:r>
              <a:rPr lang="en-US" sz="1600" dirty="0"/>
              <a:t> </a:t>
            </a:r>
            <a:r>
              <a:rPr lang="en-US" sz="1600" dirty="0" err="1"/>
              <a:t>đó</a:t>
            </a:r>
            <a:r>
              <a:rPr lang="en-US" sz="1600" dirty="0"/>
              <a:t> BSC </a:t>
            </a:r>
            <a:r>
              <a:rPr lang="en-US" sz="1600" dirty="0" err="1"/>
              <a:t>sẽ</a:t>
            </a:r>
            <a:r>
              <a:rPr lang="en-US" sz="1600" dirty="0"/>
              <a:t> </a:t>
            </a:r>
            <a:r>
              <a:rPr lang="en-US" sz="1600" dirty="0" err="1"/>
              <a:t>hỗ</a:t>
            </a:r>
            <a:r>
              <a:rPr lang="en-US" sz="1600" dirty="0"/>
              <a:t> </a:t>
            </a:r>
            <a:r>
              <a:rPr lang="en-US" sz="1600" dirty="0" err="1"/>
              <a:t>trợ</a:t>
            </a:r>
            <a:r>
              <a:rPr lang="en-US" sz="1600" dirty="0"/>
              <a:t> </a:t>
            </a:r>
            <a:r>
              <a:rPr lang="en-US" sz="1600" dirty="0" err="1"/>
              <a:t>việc</a:t>
            </a:r>
            <a:r>
              <a:rPr lang="en-US" sz="1600" dirty="0"/>
              <a:t> </a:t>
            </a:r>
            <a:r>
              <a:rPr lang="en-US" sz="1600" dirty="0" err="1"/>
              <a:t>thay</a:t>
            </a:r>
            <a:r>
              <a:rPr lang="en-US" sz="1600" dirty="0"/>
              <a:t> </a:t>
            </a:r>
            <a:r>
              <a:rPr lang="en-US" sz="1600" dirty="0" err="1"/>
              <a:t>đổi</a:t>
            </a:r>
            <a:r>
              <a:rPr lang="en-US" sz="1600" dirty="0"/>
              <a:t> </a:t>
            </a:r>
            <a:r>
              <a:rPr lang="en-US" sz="1600" dirty="0" err="1"/>
              <a:t>được</a:t>
            </a:r>
            <a:r>
              <a:rPr lang="en-US" sz="1600" dirty="0"/>
              <a:t> </a:t>
            </a:r>
            <a:r>
              <a:rPr lang="en-US" sz="1600" dirty="0" err="1"/>
              <a:t>diễn</a:t>
            </a:r>
            <a:r>
              <a:rPr lang="en-US" sz="1600" dirty="0"/>
              <a:t> </a:t>
            </a:r>
            <a:r>
              <a:rPr lang="en-US" sz="1600" dirty="0" err="1" smtClean="0"/>
              <a:t>ra</a:t>
            </a:r>
            <a:r>
              <a:rPr lang="en-US" sz="1600" dirty="0" smtClean="0"/>
              <a:t> </a:t>
            </a:r>
            <a:r>
              <a:rPr lang="en-US" sz="1600" dirty="0" err="1" smtClean="0"/>
              <a:t>dễ</a:t>
            </a:r>
            <a:r>
              <a:rPr lang="en-US" sz="1600" dirty="0" smtClean="0"/>
              <a:t> </a:t>
            </a:r>
            <a:r>
              <a:rPr lang="en-US" sz="1600" dirty="0" err="1" smtClean="0"/>
              <a:t>dàng</a:t>
            </a:r>
            <a:r>
              <a:rPr lang="en-US" sz="1600" dirty="0" smtClean="0"/>
              <a:t> </a:t>
            </a:r>
            <a:r>
              <a:rPr lang="en-US" sz="1600" dirty="0" err="1" smtClean="0"/>
              <a:t>và</a:t>
            </a:r>
            <a:r>
              <a:rPr lang="en-US" sz="1600" dirty="0" smtClean="0"/>
              <a:t> </a:t>
            </a:r>
            <a:r>
              <a:rPr lang="en-US" sz="1600" dirty="0" err="1" smtClean="0"/>
              <a:t>những</a:t>
            </a:r>
            <a:r>
              <a:rPr lang="en-US" sz="1600" dirty="0" smtClean="0"/>
              <a:t> </a:t>
            </a:r>
            <a:r>
              <a:rPr lang="en-US" sz="1600" dirty="0" err="1"/>
              <a:t>yếu</a:t>
            </a:r>
            <a:r>
              <a:rPr lang="en-US" sz="1600" dirty="0"/>
              <a:t> </a:t>
            </a:r>
            <a:r>
              <a:rPr lang="en-US" sz="1600" dirty="0" err="1"/>
              <a:t>tố</a:t>
            </a:r>
            <a:r>
              <a:rPr lang="en-US" sz="1600" dirty="0"/>
              <a:t> </a:t>
            </a:r>
            <a:r>
              <a:rPr lang="en-US" sz="1600" dirty="0" err="1"/>
              <a:t>cấu</a:t>
            </a:r>
            <a:r>
              <a:rPr lang="en-US" sz="1600" dirty="0"/>
              <a:t> </a:t>
            </a:r>
            <a:r>
              <a:rPr lang="en-US" sz="1600" dirty="0" err="1"/>
              <a:t>thành</a:t>
            </a:r>
            <a:r>
              <a:rPr lang="en-US" sz="1600" dirty="0"/>
              <a:t> </a:t>
            </a:r>
            <a:r>
              <a:rPr lang="en-US" sz="1600" dirty="0" err="1"/>
              <a:t>nên</a:t>
            </a:r>
            <a:r>
              <a:rPr lang="en-US" sz="1600" dirty="0"/>
              <a:t> BSC </a:t>
            </a:r>
            <a:r>
              <a:rPr lang="en-US" sz="1600" dirty="0" err="1"/>
              <a:t>như</a:t>
            </a:r>
            <a:r>
              <a:rPr lang="en-US" sz="1600" dirty="0"/>
              <a:t> Objectives, Measures, Targets, Initiatives </a:t>
            </a:r>
            <a:r>
              <a:rPr lang="en-US" sz="1600" dirty="0" err="1"/>
              <a:t>cũng</a:t>
            </a:r>
            <a:r>
              <a:rPr lang="en-US" sz="1600" dirty="0"/>
              <a:t> </a:t>
            </a:r>
            <a:r>
              <a:rPr lang="en-US" sz="1600" dirty="0" err="1"/>
              <a:t>sẽ</a:t>
            </a:r>
            <a:r>
              <a:rPr lang="en-US" sz="1600" dirty="0"/>
              <a:t> </a:t>
            </a:r>
            <a:r>
              <a:rPr lang="en-US" sz="1600" dirty="0" err="1"/>
              <a:t>thay</a:t>
            </a:r>
            <a:r>
              <a:rPr lang="en-US" sz="1600" dirty="0"/>
              <a:t> </a:t>
            </a:r>
            <a:r>
              <a:rPr lang="en-US" sz="1600" dirty="0" err="1"/>
              <a:t>đối</a:t>
            </a:r>
            <a:r>
              <a:rPr lang="en-US" sz="1600" dirty="0"/>
              <a:t> </a:t>
            </a:r>
            <a:r>
              <a:rPr lang="en-US" sz="1600" dirty="0" err="1"/>
              <a:t>theo</a:t>
            </a:r>
            <a:r>
              <a:rPr lang="en-US" sz="1600" dirty="0"/>
              <a:t> </a:t>
            </a:r>
            <a:r>
              <a:rPr lang="en-US" sz="1600" dirty="0" err="1"/>
              <a:t>tuơng</a:t>
            </a:r>
            <a:r>
              <a:rPr lang="en-US" sz="1600" dirty="0"/>
              <a:t> </a:t>
            </a:r>
            <a:r>
              <a:rPr lang="en-US" sz="1600" dirty="0" err="1"/>
              <a:t>ứng</a:t>
            </a:r>
            <a:r>
              <a:rPr lang="en-US" sz="1600" dirty="0" smtClean="0"/>
              <a:t>.</a:t>
            </a:r>
          </a:p>
          <a:p>
            <a:endParaRPr lang="en-US" sz="1600" dirty="0" smtClean="0"/>
          </a:p>
          <a:p>
            <a:pPr marL="285750" indent="-285750">
              <a:buFontTx/>
              <a:buChar char="-"/>
            </a:pPr>
            <a:r>
              <a:rPr lang="en-US" sz="1600" dirty="0" smtClean="0"/>
              <a:t>CẦN </a:t>
            </a:r>
            <a:r>
              <a:rPr lang="en-US" sz="1600" dirty="0" err="1" smtClean="0"/>
              <a:t>Đánh</a:t>
            </a:r>
            <a:r>
              <a:rPr lang="en-US" sz="1600" dirty="0" smtClean="0"/>
              <a:t> </a:t>
            </a:r>
            <a:r>
              <a:rPr lang="en-US" sz="1600" dirty="0" err="1"/>
              <a:t>giá</a:t>
            </a:r>
            <a:r>
              <a:rPr lang="en-US" sz="1600" dirty="0"/>
              <a:t> </a:t>
            </a:r>
            <a:r>
              <a:rPr lang="en-US" sz="1600" dirty="0" err="1"/>
              <a:t>xem</a:t>
            </a:r>
            <a:r>
              <a:rPr lang="en-US" sz="1600" dirty="0"/>
              <a:t> </a:t>
            </a:r>
            <a:r>
              <a:rPr lang="en-US" sz="1600" dirty="0" err="1"/>
              <a:t>bản</a:t>
            </a:r>
            <a:r>
              <a:rPr lang="en-US" sz="1600" dirty="0"/>
              <a:t> BSC </a:t>
            </a:r>
            <a:r>
              <a:rPr lang="en-US" sz="1600" dirty="0" err="1" smtClean="0"/>
              <a:t>còn</a:t>
            </a:r>
            <a:r>
              <a:rPr lang="en-US" sz="1600" dirty="0" smtClean="0"/>
              <a:t> </a:t>
            </a:r>
            <a:r>
              <a:rPr lang="en-US" sz="1600" dirty="0" err="1"/>
              <a:t>những</a:t>
            </a:r>
            <a:r>
              <a:rPr lang="en-US" sz="1600" dirty="0"/>
              <a:t> </a:t>
            </a:r>
            <a:r>
              <a:rPr lang="en-US" sz="1600" dirty="0" err="1"/>
              <a:t>thiếu</a:t>
            </a:r>
            <a:r>
              <a:rPr lang="en-US" sz="1600" dirty="0"/>
              <a:t> </a:t>
            </a:r>
            <a:r>
              <a:rPr lang="en-US" sz="1600" dirty="0" err="1"/>
              <a:t>sót</a:t>
            </a:r>
            <a:r>
              <a:rPr lang="en-US" sz="1600" dirty="0"/>
              <a:t> </a:t>
            </a:r>
            <a:r>
              <a:rPr lang="en-US" sz="1600" dirty="0" err="1"/>
              <a:t>nào</a:t>
            </a:r>
            <a:r>
              <a:rPr lang="en-US" sz="1600" dirty="0"/>
              <a:t> </a:t>
            </a:r>
            <a:r>
              <a:rPr lang="en-US" sz="1600" dirty="0" err="1"/>
              <a:t>cần</a:t>
            </a:r>
            <a:r>
              <a:rPr lang="en-US" sz="1600" dirty="0"/>
              <a:t> </a:t>
            </a:r>
            <a:r>
              <a:rPr lang="en-US" sz="1600" dirty="0" err="1"/>
              <a:t>chỉnh</a:t>
            </a:r>
            <a:r>
              <a:rPr lang="en-US" sz="1600" dirty="0"/>
              <a:t> </a:t>
            </a:r>
            <a:r>
              <a:rPr lang="en-US" sz="1600" dirty="0" err="1"/>
              <a:t>sửa</a:t>
            </a:r>
            <a:r>
              <a:rPr lang="en-US" sz="1600" dirty="0"/>
              <a:t> </a:t>
            </a:r>
            <a:r>
              <a:rPr lang="en-US" sz="1600" dirty="0" err="1"/>
              <a:t>bổ</a:t>
            </a:r>
            <a:r>
              <a:rPr lang="en-US" sz="1600" dirty="0"/>
              <a:t> sung </a:t>
            </a:r>
            <a:r>
              <a:rPr lang="en-US" sz="1600" dirty="0" err="1"/>
              <a:t>hoặc</a:t>
            </a:r>
            <a:r>
              <a:rPr lang="en-US" sz="1600" dirty="0"/>
              <a:t> </a:t>
            </a:r>
            <a:r>
              <a:rPr lang="en-US" sz="1600" dirty="0" err="1"/>
              <a:t>thậm</a:t>
            </a:r>
            <a:r>
              <a:rPr lang="en-US" sz="1600" dirty="0"/>
              <a:t> </a:t>
            </a:r>
            <a:r>
              <a:rPr lang="en-US" sz="1600" dirty="0" err="1"/>
              <a:t>chí</a:t>
            </a:r>
            <a:r>
              <a:rPr lang="en-US" sz="1600" dirty="0"/>
              <a:t> </a:t>
            </a:r>
            <a:r>
              <a:rPr lang="en-US" sz="1600" dirty="0" err="1"/>
              <a:t>phải</a:t>
            </a:r>
            <a:r>
              <a:rPr lang="en-US" sz="1600" dirty="0"/>
              <a:t> </a:t>
            </a:r>
            <a:r>
              <a:rPr lang="en-US" sz="1600" dirty="0" err="1"/>
              <a:t>loại</a:t>
            </a:r>
            <a:r>
              <a:rPr lang="en-US" sz="1600" dirty="0"/>
              <a:t> </a:t>
            </a:r>
            <a:r>
              <a:rPr lang="en-US" sz="1600" dirty="0" err="1" smtClean="0"/>
              <a:t>bỏ</a:t>
            </a:r>
            <a:r>
              <a:rPr lang="en-US" sz="1600" dirty="0" smtClean="0"/>
              <a:t> </a:t>
            </a:r>
            <a:r>
              <a:rPr lang="en-US" sz="1600" dirty="0" smtClean="0">
                <a:sym typeface="Wingdings" panose="05000000000000000000" pitchFamily="2" charset="2"/>
              </a:rPr>
              <a:t> </a:t>
            </a:r>
            <a:r>
              <a:rPr lang="en-US" sz="1600" b="1" dirty="0" err="1" smtClean="0"/>
              <a:t>dần</a:t>
            </a:r>
            <a:r>
              <a:rPr lang="en-US" sz="1600" b="1" dirty="0" smtClean="0"/>
              <a:t> </a:t>
            </a:r>
            <a:r>
              <a:rPr lang="en-US" sz="1600" b="1" dirty="0" err="1"/>
              <a:t>dần</a:t>
            </a:r>
            <a:r>
              <a:rPr lang="en-US" sz="1600" b="1" dirty="0"/>
              <a:t> </a:t>
            </a:r>
            <a:r>
              <a:rPr lang="en-US" sz="1600" b="1" dirty="0" err="1"/>
              <a:t>xây</a:t>
            </a:r>
            <a:r>
              <a:rPr lang="en-US" sz="1600" b="1" dirty="0"/>
              <a:t> </a:t>
            </a:r>
            <a:r>
              <a:rPr lang="en-US" sz="1600" b="1" dirty="0" err="1"/>
              <a:t>dựng</a:t>
            </a:r>
            <a:r>
              <a:rPr lang="en-US" sz="1600" b="1" dirty="0"/>
              <a:t> </a:t>
            </a:r>
            <a:r>
              <a:rPr lang="en-US" sz="1600" dirty="0" err="1"/>
              <a:t>được</a:t>
            </a:r>
            <a:r>
              <a:rPr lang="en-US" sz="1600" dirty="0"/>
              <a:t> </a:t>
            </a:r>
            <a:r>
              <a:rPr lang="en-US" sz="1600" dirty="0" err="1"/>
              <a:t>một</a:t>
            </a:r>
            <a:r>
              <a:rPr lang="en-US" sz="1600" dirty="0"/>
              <a:t> </a:t>
            </a:r>
            <a:r>
              <a:rPr lang="en-US" sz="1600" dirty="0" err="1"/>
              <a:t>sản</a:t>
            </a:r>
            <a:r>
              <a:rPr lang="en-US" sz="1600" dirty="0"/>
              <a:t> </a:t>
            </a:r>
            <a:r>
              <a:rPr lang="en-US" sz="1600" dirty="0" err="1"/>
              <a:t>phẩm</a:t>
            </a:r>
            <a:r>
              <a:rPr lang="en-US" sz="1600" dirty="0"/>
              <a:t> BSC </a:t>
            </a:r>
            <a:r>
              <a:rPr lang="en-US" sz="1600" b="1" dirty="0" err="1"/>
              <a:t>phù</a:t>
            </a:r>
            <a:r>
              <a:rPr lang="en-US" sz="1600" b="1" dirty="0"/>
              <a:t> </a:t>
            </a:r>
            <a:r>
              <a:rPr lang="en-US" sz="1600" b="1" dirty="0" err="1"/>
              <a:t>hợp</a:t>
            </a:r>
            <a:r>
              <a:rPr lang="en-US" sz="1600" b="1" dirty="0"/>
              <a:t> </a:t>
            </a:r>
            <a:r>
              <a:rPr lang="en-US" sz="1600" b="1" dirty="0" err="1"/>
              <a:t>nhất</a:t>
            </a:r>
            <a:r>
              <a:rPr lang="en-US" sz="1600" b="1" dirty="0"/>
              <a:t> </a:t>
            </a:r>
            <a:r>
              <a:rPr lang="en-US" sz="1600" dirty="0" err="1"/>
              <a:t>cho</a:t>
            </a:r>
            <a:r>
              <a:rPr lang="en-US" sz="1600" dirty="0"/>
              <a:t> </a:t>
            </a:r>
            <a:r>
              <a:rPr lang="en-US" sz="1600" dirty="0" err="1"/>
              <a:t>doanh</a:t>
            </a:r>
            <a:r>
              <a:rPr lang="en-US" sz="1600" dirty="0"/>
              <a:t> </a:t>
            </a:r>
            <a:r>
              <a:rPr lang="en-US" sz="1600" dirty="0" err="1" smtClean="0"/>
              <a:t>nghiệp</a:t>
            </a:r>
            <a:r>
              <a:rPr lang="en-US" sz="1600" dirty="0" smtClean="0"/>
              <a:t>.</a:t>
            </a:r>
          </a:p>
          <a:p>
            <a:r>
              <a:rPr lang="en-US" sz="1600" dirty="0"/>
              <a:t/>
            </a:r>
            <a:br>
              <a:rPr lang="en-US" sz="1600" dirty="0"/>
            </a:br>
            <a:endParaRPr lang="en-US" sz="1600" b="1" dirty="0" smtClean="0"/>
          </a:p>
          <a:p>
            <a:endParaRPr lang="en-US" b="1" dirty="0"/>
          </a:p>
        </p:txBody>
      </p:sp>
    </p:spTree>
    <p:extLst>
      <p:ext uri="{BB962C8B-B14F-4D97-AF65-F5344CB8AC3E}">
        <p14:creationId xmlns:p14="http://schemas.microsoft.com/office/powerpoint/2010/main" val="39612365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4" name="TextBox 3"/>
          <p:cNvSpPr txBox="1"/>
          <p:nvPr/>
        </p:nvSpPr>
        <p:spPr>
          <a:xfrm>
            <a:off x="146264" y="1130069"/>
            <a:ext cx="8699072" cy="7448193"/>
          </a:xfrm>
          <a:prstGeom prst="rect">
            <a:avLst/>
          </a:prstGeom>
          <a:noFill/>
        </p:spPr>
        <p:txBody>
          <a:bodyPr wrap="square" rtlCol="0">
            <a:spAutoFit/>
          </a:bodyPr>
          <a:lstStyle/>
          <a:p>
            <a:r>
              <a:rPr lang="en-US" sz="1600" b="1" dirty="0" smtClean="0"/>
              <a:t>LƯU Ý:</a:t>
            </a:r>
          </a:p>
          <a:p>
            <a:endParaRPr lang="en-US" sz="1600" b="1" dirty="0" smtClean="0"/>
          </a:p>
          <a:p>
            <a:pPr marL="285750" indent="-285750">
              <a:lnSpc>
                <a:spcPct val="150000"/>
              </a:lnSpc>
              <a:buFontTx/>
              <a:buChar char="-"/>
            </a:pPr>
            <a:r>
              <a:rPr lang="en-US" sz="1600" dirty="0" err="1" smtClean="0"/>
              <a:t>Số</a:t>
            </a:r>
            <a:r>
              <a:rPr lang="en-US" sz="1600" dirty="0" smtClean="0"/>
              <a:t> </a:t>
            </a:r>
            <a:r>
              <a:rPr lang="en-US" sz="1600" dirty="0" err="1"/>
              <a:t>lượng</a:t>
            </a:r>
            <a:r>
              <a:rPr lang="en-US" sz="1600" dirty="0"/>
              <a:t> Measures </a:t>
            </a:r>
            <a:r>
              <a:rPr lang="en-US" sz="1600" dirty="0" err="1"/>
              <a:t>cho</a:t>
            </a:r>
            <a:r>
              <a:rPr lang="en-US" sz="1600" dirty="0"/>
              <a:t> BSC Corporate </a:t>
            </a:r>
            <a:r>
              <a:rPr lang="en-US" sz="1600" dirty="0" err="1"/>
              <a:t>nên</a:t>
            </a:r>
            <a:r>
              <a:rPr lang="en-US" sz="1600" dirty="0"/>
              <a:t> </a:t>
            </a:r>
            <a:r>
              <a:rPr lang="en-US" sz="1600" dirty="0" err="1"/>
              <a:t>dao</a:t>
            </a:r>
            <a:r>
              <a:rPr lang="en-US" sz="1600" dirty="0"/>
              <a:t> </a:t>
            </a:r>
            <a:r>
              <a:rPr lang="en-US" sz="1600" dirty="0" err="1"/>
              <a:t>động</a:t>
            </a:r>
            <a:r>
              <a:rPr lang="en-US" sz="1600" dirty="0"/>
              <a:t> </a:t>
            </a:r>
            <a:r>
              <a:rPr lang="en-US" sz="1600" dirty="0" err="1"/>
              <a:t>trong</a:t>
            </a:r>
            <a:r>
              <a:rPr lang="en-US" sz="1600" dirty="0"/>
              <a:t> </a:t>
            </a:r>
            <a:r>
              <a:rPr lang="en-US" sz="1600" dirty="0" err="1"/>
              <a:t>khoảng</a:t>
            </a:r>
            <a:r>
              <a:rPr lang="en-US" sz="1600" dirty="0"/>
              <a:t> 20 - 25 </a:t>
            </a:r>
            <a:r>
              <a:rPr lang="en-US" sz="1600" dirty="0" smtClean="0"/>
              <a:t>Measures</a:t>
            </a:r>
            <a:endParaRPr lang="en-US" sz="1600" b="1" dirty="0" smtClean="0"/>
          </a:p>
          <a:p>
            <a:pPr marL="285750" indent="-285750">
              <a:lnSpc>
                <a:spcPct val="150000"/>
              </a:lnSpc>
              <a:buFontTx/>
              <a:buChar char="-"/>
            </a:pPr>
            <a:r>
              <a:rPr lang="en-US" sz="1600" dirty="0" err="1" smtClean="0"/>
              <a:t>Số</a:t>
            </a:r>
            <a:r>
              <a:rPr lang="en-US" sz="1600" dirty="0" smtClean="0"/>
              <a:t> </a:t>
            </a:r>
            <a:r>
              <a:rPr lang="en-US" sz="1600" dirty="0" err="1"/>
              <a:t>lượng</a:t>
            </a:r>
            <a:r>
              <a:rPr lang="en-US" sz="1600" dirty="0"/>
              <a:t> 20 Objectives </a:t>
            </a:r>
            <a:r>
              <a:rPr lang="en-US" sz="1600" dirty="0">
                <a:sym typeface="Wingdings" panose="05000000000000000000" pitchFamily="2" charset="2"/>
              </a:rPr>
              <a:t></a:t>
            </a:r>
            <a:r>
              <a:rPr lang="en-US" sz="1600" dirty="0"/>
              <a:t> </a:t>
            </a:r>
            <a:r>
              <a:rPr lang="en-US" sz="1600" dirty="0" err="1"/>
              <a:t>nên</a:t>
            </a:r>
            <a:r>
              <a:rPr lang="en-US" sz="1600" dirty="0"/>
              <a:t> </a:t>
            </a:r>
            <a:r>
              <a:rPr lang="en-US" sz="1600" dirty="0" err="1"/>
              <a:t>hạn</a:t>
            </a:r>
            <a:r>
              <a:rPr lang="en-US" sz="1600" dirty="0"/>
              <a:t> </a:t>
            </a:r>
            <a:r>
              <a:rPr lang="en-US" sz="1600" dirty="0" err="1"/>
              <a:t>chế</a:t>
            </a:r>
            <a:r>
              <a:rPr lang="en-US" sz="1600" dirty="0"/>
              <a:t> </a:t>
            </a:r>
            <a:r>
              <a:rPr lang="en-US" sz="1600" dirty="0" err="1"/>
              <a:t>số</a:t>
            </a:r>
            <a:r>
              <a:rPr lang="en-US" sz="1600" dirty="0"/>
              <a:t> </a:t>
            </a:r>
            <a:r>
              <a:rPr lang="en-US" sz="1600" dirty="0" err="1"/>
              <a:t>lượng</a:t>
            </a:r>
            <a:r>
              <a:rPr lang="en-US" sz="1600" dirty="0"/>
              <a:t> Measures </a:t>
            </a:r>
            <a:r>
              <a:rPr lang="en-US" sz="1600" dirty="0" err="1"/>
              <a:t>cho</a:t>
            </a:r>
            <a:r>
              <a:rPr lang="en-US" sz="1600" dirty="0"/>
              <a:t> </a:t>
            </a:r>
            <a:r>
              <a:rPr lang="en-US" sz="1600" dirty="0" err="1"/>
              <a:t>mỗi</a:t>
            </a:r>
            <a:r>
              <a:rPr lang="en-US" sz="1600" dirty="0"/>
              <a:t> Objective </a:t>
            </a:r>
            <a:r>
              <a:rPr lang="en-US" sz="1600" dirty="0" err="1"/>
              <a:t>từ</a:t>
            </a:r>
            <a:r>
              <a:rPr lang="en-US" sz="1600" dirty="0"/>
              <a:t> 1 – 2</a:t>
            </a:r>
          </a:p>
          <a:p>
            <a:pPr marL="285750" indent="-285750">
              <a:lnSpc>
                <a:spcPct val="150000"/>
              </a:lnSpc>
              <a:buFontTx/>
              <a:buChar char="-"/>
            </a:pPr>
            <a:r>
              <a:rPr lang="en-US" sz="1600" dirty="0" err="1"/>
              <a:t>Chỉ</a:t>
            </a:r>
            <a:r>
              <a:rPr lang="en-US" sz="1600" dirty="0"/>
              <a:t> </a:t>
            </a:r>
            <a:r>
              <a:rPr lang="en-US" sz="1600" dirty="0" err="1"/>
              <a:t>giữ</a:t>
            </a:r>
            <a:r>
              <a:rPr lang="en-US" sz="1600" dirty="0"/>
              <a:t> </a:t>
            </a:r>
            <a:r>
              <a:rPr lang="en-US" sz="1600" dirty="0" err="1"/>
              <a:t>lại</a:t>
            </a:r>
            <a:r>
              <a:rPr lang="en-US" sz="1600" dirty="0"/>
              <a:t> </a:t>
            </a:r>
            <a:r>
              <a:rPr lang="en-US" sz="1600" dirty="0" err="1"/>
              <a:t>một</a:t>
            </a:r>
            <a:r>
              <a:rPr lang="en-US" sz="1600" dirty="0"/>
              <a:t> </a:t>
            </a:r>
            <a:r>
              <a:rPr lang="en-US" sz="1600" dirty="0" err="1"/>
              <a:t>số</a:t>
            </a:r>
            <a:r>
              <a:rPr lang="en-US" sz="1600" dirty="0"/>
              <a:t> Measures </a:t>
            </a:r>
            <a:r>
              <a:rPr lang="en-US" sz="1600" dirty="0" err="1"/>
              <a:t>thực</a:t>
            </a:r>
            <a:r>
              <a:rPr lang="en-US" sz="1600" dirty="0"/>
              <a:t> </a:t>
            </a:r>
            <a:r>
              <a:rPr lang="en-US" sz="1600" dirty="0" err="1"/>
              <a:t>sự</a:t>
            </a:r>
            <a:r>
              <a:rPr lang="en-US" sz="1600" dirty="0"/>
              <a:t> </a:t>
            </a:r>
            <a:r>
              <a:rPr lang="en-US" sz="1600" dirty="0" err="1"/>
              <a:t>quan</a:t>
            </a:r>
            <a:r>
              <a:rPr lang="en-US" sz="1600" dirty="0"/>
              <a:t> </a:t>
            </a:r>
            <a:r>
              <a:rPr lang="en-US" sz="1600" dirty="0" err="1"/>
              <a:t>trọng</a:t>
            </a:r>
            <a:r>
              <a:rPr lang="en-US" sz="1600" dirty="0"/>
              <a:t> ở </a:t>
            </a:r>
            <a:r>
              <a:rPr lang="en-US" sz="1600" dirty="0" err="1"/>
              <a:t>mức</a:t>
            </a:r>
            <a:r>
              <a:rPr lang="en-US" sz="1600" dirty="0"/>
              <a:t> Corporate, </a:t>
            </a:r>
            <a:r>
              <a:rPr lang="en-US" sz="1600" dirty="0" err="1"/>
              <a:t>còn</a:t>
            </a:r>
            <a:r>
              <a:rPr lang="en-US" sz="1600" dirty="0"/>
              <a:t> </a:t>
            </a:r>
            <a:r>
              <a:rPr lang="en-US" sz="1600" dirty="0" err="1"/>
              <a:t>các</a:t>
            </a:r>
            <a:r>
              <a:rPr lang="en-US" sz="1600" dirty="0"/>
              <a:t> Measures </a:t>
            </a:r>
            <a:r>
              <a:rPr lang="en-US" sz="1600" dirty="0" err="1"/>
              <a:t>khác</a:t>
            </a:r>
            <a:r>
              <a:rPr lang="en-US" sz="1600" dirty="0"/>
              <a:t> </a:t>
            </a:r>
            <a:r>
              <a:rPr lang="en-US" sz="1600" dirty="0" err="1"/>
              <a:t>sẽ</a:t>
            </a:r>
            <a:r>
              <a:rPr lang="en-US" sz="1600" dirty="0"/>
              <a:t> </a:t>
            </a:r>
            <a:r>
              <a:rPr lang="en-US" sz="1600" dirty="0" err="1"/>
              <a:t>được</a:t>
            </a:r>
            <a:r>
              <a:rPr lang="en-US" sz="1600" dirty="0"/>
              <a:t> </a:t>
            </a:r>
            <a:r>
              <a:rPr lang="en-US" sz="1600" dirty="0" err="1"/>
              <a:t>đẩy</a:t>
            </a:r>
            <a:r>
              <a:rPr lang="en-US" sz="1600" dirty="0"/>
              <a:t> </a:t>
            </a:r>
            <a:r>
              <a:rPr lang="en-US" sz="1600" dirty="0" err="1"/>
              <a:t>xuống</a:t>
            </a:r>
            <a:r>
              <a:rPr lang="en-US" sz="1600" dirty="0"/>
              <a:t> </a:t>
            </a:r>
            <a:r>
              <a:rPr lang="en-US" sz="1600" dirty="0" err="1"/>
              <a:t>trong</a:t>
            </a:r>
            <a:r>
              <a:rPr lang="en-US" sz="1600" dirty="0"/>
              <a:t> BSC </a:t>
            </a:r>
            <a:r>
              <a:rPr lang="en-US" sz="1600" dirty="0" err="1"/>
              <a:t>của</a:t>
            </a:r>
            <a:r>
              <a:rPr lang="en-US" sz="1600" dirty="0"/>
              <a:t> </a:t>
            </a:r>
            <a:r>
              <a:rPr lang="en-US" sz="1600" dirty="0" err="1"/>
              <a:t>từng</a:t>
            </a:r>
            <a:r>
              <a:rPr lang="en-US" sz="1600" dirty="0"/>
              <a:t> </a:t>
            </a:r>
            <a:r>
              <a:rPr lang="en-US" sz="1600" dirty="0" err="1"/>
              <a:t>phòng</a:t>
            </a:r>
            <a:r>
              <a:rPr lang="en-US" sz="1600" dirty="0"/>
              <a:t> ban </a:t>
            </a:r>
            <a:r>
              <a:rPr lang="en-US" sz="1600" dirty="0" err="1"/>
              <a:t>cũng</a:t>
            </a:r>
            <a:r>
              <a:rPr lang="en-US" sz="1600" dirty="0"/>
              <a:t> </a:t>
            </a:r>
            <a:r>
              <a:rPr lang="en-US" sz="1600" dirty="0" err="1"/>
              <a:t>như</a:t>
            </a:r>
            <a:r>
              <a:rPr lang="en-US" sz="1600" dirty="0"/>
              <a:t> </a:t>
            </a:r>
            <a:r>
              <a:rPr lang="en-US" sz="1600" dirty="0" err="1"/>
              <a:t>của</a:t>
            </a:r>
            <a:r>
              <a:rPr lang="en-US" sz="1600" dirty="0"/>
              <a:t> </a:t>
            </a:r>
            <a:r>
              <a:rPr lang="en-US" sz="1600" dirty="0" err="1"/>
              <a:t>các</a:t>
            </a:r>
            <a:r>
              <a:rPr lang="en-US" sz="1600" dirty="0"/>
              <a:t> </a:t>
            </a:r>
            <a:r>
              <a:rPr lang="en-US" sz="1600" dirty="0" err="1"/>
              <a:t>cá</a:t>
            </a:r>
            <a:r>
              <a:rPr lang="en-US" sz="1600" dirty="0"/>
              <a:t> </a:t>
            </a:r>
            <a:r>
              <a:rPr lang="en-US" sz="1600" dirty="0" err="1"/>
              <a:t>nhân</a:t>
            </a:r>
            <a:r>
              <a:rPr lang="en-US" sz="1600" dirty="0" smtClean="0"/>
              <a:t>.</a:t>
            </a:r>
          </a:p>
          <a:p>
            <a:pPr marL="285750" indent="-285750">
              <a:lnSpc>
                <a:spcPct val="150000"/>
              </a:lnSpc>
              <a:buFontTx/>
              <a:buChar char="-"/>
            </a:pPr>
            <a:r>
              <a:rPr lang="en-US" sz="1600" dirty="0" err="1"/>
              <a:t>Giữ</a:t>
            </a:r>
            <a:r>
              <a:rPr lang="en-US" sz="1600" dirty="0"/>
              <a:t> </a:t>
            </a:r>
            <a:r>
              <a:rPr lang="en-US" sz="1600" dirty="0" err="1"/>
              <a:t>lại</a:t>
            </a:r>
            <a:r>
              <a:rPr lang="en-US" sz="1600" dirty="0"/>
              <a:t> Measures </a:t>
            </a:r>
            <a:r>
              <a:rPr lang="en-US" sz="1600" dirty="0" err="1"/>
              <a:t>nào</a:t>
            </a:r>
            <a:r>
              <a:rPr lang="en-US" sz="1600" dirty="0"/>
              <a:t> </a:t>
            </a:r>
            <a:r>
              <a:rPr lang="en-US" sz="1600" dirty="0" err="1"/>
              <a:t>và</a:t>
            </a:r>
            <a:r>
              <a:rPr lang="en-US" sz="1600" dirty="0"/>
              <a:t> </a:t>
            </a:r>
            <a:r>
              <a:rPr lang="en-US" sz="1600" dirty="0" err="1"/>
              <a:t>cho</a:t>
            </a:r>
            <a:r>
              <a:rPr lang="en-US" sz="1600" dirty="0"/>
              <a:t> </a:t>
            </a:r>
            <a:r>
              <a:rPr lang="en-US" sz="1600" dirty="0" err="1"/>
              <a:t>đi</a:t>
            </a:r>
            <a:r>
              <a:rPr lang="en-US" sz="1600" dirty="0"/>
              <a:t> Measures </a:t>
            </a:r>
            <a:r>
              <a:rPr lang="en-US" sz="1600" dirty="0" err="1" smtClean="0"/>
              <a:t>nào</a:t>
            </a:r>
            <a:r>
              <a:rPr lang="en-US" sz="1600" dirty="0"/>
              <a:t> </a:t>
            </a:r>
            <a:r>
              <a:rPr lang="en-US" sz="1600" dirty="0" smtClean="0"/>
              <a:t>?</a:t>
            </a:r>
            <a:r>
              <a:rPr lang="en-US" sz="1600" dirty="0"/>
              <a:t/>
            </a:r>
            <a:br>
              <a:rPr lang="en-US" sz="1600" dirty="0"/>
            </a:br>
            <a:r>
              <a:rPr lang="en-US" sz="1600" i="1" dirty="0" err="1"/>
              <a:t>Tiêu</a:t>
            </a:r>
            <a:r>
              <a:rPr lang="en-US" sz="1600" i="1" dirty="0"/>
              <a:t> </a:t>
            </a:r>
            <a:r>
              <a:rPr lang="en-US" sz="1600" i="1" dirty="0" err="1"/>
              <a:t>chí</a:t>
            </a:r>
            <a:r>
              <a:rPr lang="en-US" sz="1600" i="1" dirty="0"/>
              <a:t> 1 : Linkage to </a:t>
            </a:r>
            <a:r>
              <a:rPr lang="en-US" sz="1600" i="1" dirty="0" smtClean="0"/>
              <a:t>Strategy</a:t>
            </a:r>
          </a:p>
          <a:p>
            <a:pPr marL="285750" indent="-285750">
              <a:lnSpc>
                <a:spcPct val="150000"/>
              </a:lnSpc>
              <a:buFontTx/>
              <a:buChar char="-"/>
            </a:pPr>
            <a:r>
              <a:rPr lang="en-US" sz="1600" i="1" dirty="0" err="1"/>
              <a:t>Tiêu</a:t>
            </a:r>
            <a:r>
              <a:rPr lang="en-US" sz="1600" i="1" dirty="0"/>
              <a:t> </a:t>
            </a:r>
            <a:r>
              <a:rPr lang="en-US" sz="1600" i="1" dirty="0" err="1"/>
              <a:t>chí</a:t>
            </a:r>
            <a:r>
              <a:rPr lang="en-US" sz="1600" i="1" dirty="0"/>
              <a:t> 2 : Ability to </a:t>
            </a:r>
            <a:r>
              <a:rPr lang="en-US" sz="1600" i="1" dirty="0" smtClean="0"/>
              <a:t>Quantify</a:t>
            </a:r>
          </a:p>
          <a:p>
            <a:pPr marL="285750" indent="-285750">
              <a:lnSpc>
                <a:spcPct val="150000"/>
              </a:lnSpc>
              <a:buFontTx/>
              <a:buChar char="-"/>
            </a:pPr>
            <a:r>
              <a:rPr lang="en-US" sz="1600" i="1" dirty="0" err="1"/>
              <a:t>Tiêu</a:t>
            </a:r>
            <a:r>
              <a:rPr lang="en-US" sz="1600" i="1" dirty="0"/>
              <a:t> </a:t>
            </a:r>
            <a:r>
              <a:rPr lang="en-US" sz="1600" i="1" dirty="0" err="1"/>
              <a:t>chí</a:t>
            </a:r>
            <a:r>
              <a:rPr lang="en-US" sz="1600" i="1" dirty="0"/>
              <a:t> 3 : </a:t>
            </a:r>
            <a:r>
              <a:rPr lang="en-US" sz="1600" i="1" dirty="0" smtClean="0"/>
              <a:t>Accessibility</a:t>
            </a:r>
            <a:endParaRPr lang="en-US" sz="1600" dirty="0"/>
          </a:p>
          <a:p>
            <a:pPr marL="285750" indent="-285750">
              <a:lnSpc>
                <a:spcPct val="150000"/>
              </a:lnSpc>
              <a:buFontTx/>
              <a:buChar char="-"/>
            </a:pPr>
            <a:r>
              <a:rPr lang="en-US" sz="1600" i="1" dirty="0" err="1" smtClean="0"/>
              <a:t>Tiêu</a:t>
            </a:r>
            <a:r>
              <a:rPr lang="en-US" sz="1600" i="1" dirty="0" smtClean="0"/>
              <a:t> </a:t>
            </a:r>
            <a:r>
              <a:rPr lang="en-US" sz="1600" i="1" dirty="0" err="1"/>
              <a:t>chí</a:t>
            </a:r>
            <a:r>
              <a:rPr lang="en-US" sz="1600" i="1" dirty="0"/>
              <a:t> 4 : Ease of </a:t>
            </a:r>
            <a:r>
              <a:rPr lang="en-US" sz="1600" i="1" dirty="0" smtClean="0"/>
              <a:t>Understanding</a:t>
            </a:r>
          </a:p>
          <a:p>
            <a:pPr marL="285750" indent="-285750">
              <a:lnSpc>
                <a:spcPct val="150000"/>
              </a:lnSpc>
              <a:buFontTx/>
              <a:buChar char="-"/>
            </a:pPr>
            <a:r>
              <a:rPr lang="en-US" sz="1600" i="1" dirty="0" err="1"/>
              <a:t>Tiêu</a:t>
            </a:r>
            <a:r>
              <a:rPr lang="en-US" sz="1600" i="1" dirty="0"/>
              <a:t> </a:t>
            </a:r>
            <a:r>
              <a:rPr lang="en-US" sz="1600" i="1" dirty="0" err="1"/>
              <a:t>chí</a:t>
            </a:r>
            <a:r>
              <a:rPr lang="en-US" sz="1600" i="1" dirty="0"/>
              <a:t> 5 : Counter </a:t>
            </a:r>
            <a:r>
              <a:rPr lang="en-US" sz="1600" i="1" dirty="0" smtClean="0"/>
              <a:t>– Balanced</a:t>
            </a:r>
            <a:endParaRPr lang="en-US" sz="1600" dirty="0"/>
          </a:p>
          <a:p>
            <a:pPr marL="285750" indent="-285750">
              <a:lnSpc>
                <a:spcPct val="150000"/>
              </a:lnSpc>
              <a:buFontTx/>
              <a:buChar char="-"/>
            </a:pPr>
            <a:r>
              <a:rPr lang="en-US" sz="1600" i="1" dirty="0" err="1" smtClean="0"/>
              <a:t>Tiêu</a:t>
            </a:r>
            <a:r>
              <a:rPr lang="en-US" sz="1600" i="1" dirty="0" smtClean="0"/>
              <a:t> </a:t>
            </a:r>
            <a:r>
              <a:rPr lang="en-US" sz="1600" i="1" dirty="0" err="1"/>
              <a:t>chí</a:t>
            </a:r>
            <a:r>
              <a:rPr lang="en-US" sz="1600" i="1" dirty="0"/>
              <a:t> 6 : </a:t>
            </a:r>
            <a:r>
              <a:rPr lang="en-US" sz="1600" i="1" dirty="0" smtClean="0"/>
              <a:t>Relevance</a:t>
            </a:r>
          </a:p>
          <a:p>
            <a:pPr marL="285750" indent="-285750">
              <a:lnSpc>
                <a:spcPct val="150000"/>
              </a:lnSpc>
              <a:buFontTx/>
              <a:buChar char="-"/>
            </a:pPr>
            <a:r>
              <a:rPr lang="en-US" sz="1600" i="1" dirty="0" err="1"/>
              <a:t>Tiêu</a:t>
            </a:r>
            <a:r>
              <a:rPr lang="en-US" sz="1600" i="1" dirty="0"/>
              <a:t> </a:t>
            </a:r>
            <a:r>
              <a:rPr lang="en-US" sz="1600" i="1" dirty="0" err="1"/>
              <a:t>chí</a:t>
            </a:r>
            <a:r>
              <a:rPr lang="en-US" sz="1600" i="1" dirty="0"/>
              <a:t> 7 : Common </a:t>
            </a:r>
            <a:r>
              <a:rPr lang="en-US" sz="1600" i="1" dirty="0" smtClean="0"/>
              <a:t>Definition</a:t>
            </a:r>
          </a:p>
          <a:p>
            <a:pPr marL="285750" indent="-285750">
              <a:lnSpc>
                <a:spcPct val="150000"/>
              </a:lnSpc>
              <a:buFontTx/>
              <a:buChar char="-"/>
            </a:pPr>
            <a:r>
              <a:rPr lang="en-US" sz="1600" dirty="0"/>
              <a:t/>
            </a:r>
            <a:br>
              <a:rPr lang="en-US" sz="1600" dirty="0"/>
            </a:br>
            <a:r>
              <a:rPr lang="en-US" sz="1600" dirty="0"/>
              <a:t/>
            </a:r>
            <a:br>
              <a:rPr lang="en-US" sz="1600" dirty="0"/>
            </a:br>
            <a:r>
              <a:rPr lang="en-US" sz="1600" dirty="0"/>
              <a:t/>
            </a:r>
            <a:br>
              <a:rPr lang="en-US" sz="1600" dirty="0"/>
            </a:br>
            <a:endParaRPr lang="en-US" sz="1600" b="1" dirty="0" smtClean="0"/>
          </a:p>
          <a:p>
            <a:endParaRPr lang="en-US" sz="1600" dirty="0" smtClean="0"/>
          </a:p>
          <a:p>
            <a:r>
              <a:rPr lang="en-US" sz="1600" dirty="0"/>
              <a:t/>
            </a:r>
            <a:br>
              <a:rPr lang="en-US" sz="1600" dirty="0"/>
            </a:br>
            <a:endParaRPr lang="en-US" sz="1600" b="1" dirty="0" smtClean="0"/>
          </a:p>
          <a:p>
            <a:endParaRPr lang="en-US" b="1" dirty="0"/>
          </a:p>
        </p:txBody>
      </p:sp>
    </p:spTree>
    <p:extLst>
      <p:ext uri="{BB962C8B-B14F-4D97-AF65-F5344CB8AC3E}">
        <p14:creationId xmlns:p14="http://schemas.microsoft.com/office/powerpoint/2010/main" val="16217945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Xây</a:t>
            </a:r>
            <a:r>
              <a:rPr lang="en-US" dirty="0"/>
              <a:t> </a:t>
            </a:r>
            <a:r>
              <a:rPr lang="en-US" dirty="0" err="1"/>
              <a:t>dựng</a:t>
            </a:r>
            <a:r>
              <a:rPr lang="en-US" dirty="0"/>
              <a:t> BSC </a:t>
            </a:r>
            <a:r>
              <a:rPr lang="en-US" dirty="0" err="1"/>
              <a:t>cấp</a:t>
            </a:r>
            <a:r>
              <a:rPr lang="en-US" dirty="0"/>
              <a:t> </a:t>
            </a:r>
            <a:r>
              <a:rPr lang="en-US" dirty="0" err="1"/>
              <a:t>chiến</a:t>
            </a:r>
            <a:r>
              <a:rPr lang="en-US" dirty="0"/>
              <a:t> </a:t>
            </a:r>
            <a:r>
              <a:rPr lang="en-US" dirty="0" err="1"/>
              <a:t>lược</a:t>
            </a:r>
            <a:endParaRPr lang="en-US" dirty="0"/>
          </a:p>
        </p:txBody>
      </p:sp>
      <p:sp>
        <p:nvSpPr>
          <p:cNvPr id="3" name="TextBox 2"/>
          <p:cNvSpPr txBox="1"/>
          <p:nvPr/>
        </p:nvSpPr>
        <p:spPr>
          <a:xfrm>
            <a:off x="381000" y="1115923"/>
            <a:ext cx="8077200" cy="2523768"/>
          </a:xfrm>
          <a:prstGeom prst="rect">
            <a:avLst/>
          </a:prstGeom>
          <a:noFill/>
        </p:spPr>
        <p:txBody>
          <a:bodyPr wrap="square" rtlCol="0">
            <a:spAutoFit/>
          </a:bodyPr>
          <a:lstStyle/>
          <a:p>
            <a:pPr lvl="4">
              <a:lnSpc>
                <a:spcPct val="150000"/>
              </a:lnSpc>
            </a:pPr>
            <a:r>
              <a:rPr lang="en-US" sz="2400" dirty="0"/>
              <a:t>3.1 </a:t>
            </a:r>
            <a:r>
              <a:rPr lang="en-US" sz="2400" dirty="0" err="1"/>
              <a:t>Xây</a:t>
            </a:r>
            <a:r>
              <a:rPr lang="en-US" sz="2400" dirty="0"/>
              <a:t> </a:t>
            </a:r>
            <a:r>
              <a:rPr lang="en-US" sz="2400" dirty="0" err="1"/>
              <a:t>dựng</a:t>
            </a:r>
            <a:r>
              <a:rPr lang="en-US" sz="2400" dirty="0"/>
              <a:t> BSC </a:t>
            </a:r>
            <a:r>
              <a:rPr lang="en-US" sz="2400" dirty="0" err="1"/>
              <a:t>cấp</a:t>
            </a:r>
            <a:r>
              <a:rPr lang="en-US" sz="2400" dirty="0"/>
              <a:t> </a:t>
            </a:r>
            <a:r>
              <a:rPr lang="en-US" sz="2400" dirty="0" err="1"/>
              <a:t>đơn</a:t>
            </a:r>
            <a:r>
              <a:rPr lang="en-US" sz="2400" dirty="0"/>
              <a:t> </a:t>
            </a:r>
            <a:r>
              <a:rPr lang="en-US" sz="2400" dirty="0" err="1"/>
              <a:t>vị</a:t>
            </a:r>
            <a:r>
              <a:rPr lang="en-US" sz="2400" dirty="0"/>
              <a:t> </a:t>
            </a:r>
            <a:r>
              <a:rPr lang="en-US" sz="2400" dirty="0" err="1"/>
              <a:t>kinh</a:t>
            </a:r>
            <a:r>
              <a:rPr lang="en-US" sz="2400" dirty="0"/>
              <a:t> </a:t>
            </a:r>
            <a:r>
              <a:rPr lang="en-US" sz="2400" dirty="0" err="1"/>
              <a:t>doanh</a:t>
            </a:r>
            <a:endParaRPr lang="en-US" sz="2400" dirty="0"/>
          </a:p>
          <a:p>
            <a:pPr lvl="4">
              <a:lnSpc>
                <a:spcPct val="150000"/>
              </a:lnSpc>
            </a:pPr>
            <a:r>
              <a:rPr lang="en-US" sz="2400" dirty="0" smtClean="0"/>
              <a:t>3.2 </a:t>
            </a:r>
            <a:r>
              <a:rPr lang="en-US" sz="2400" dirty="0" err="1"/>
              <a:t>Xây</a:t>
            </a:r>
            <a:r>
              <a:rPr lang="en-US" sz="2400" dirty="0"/>
              <a:t> </a:t>
            </a:r>
            <a:r>
              <a:rPr lang="en-US" sz="2400" dirty="0" err="1"/>
              <a:t>dựng</a:t>
            </a:r>
            <a:r>
              <a:rPr lang="en-US" sz="2400" dirty="0"/>
              <a:t> BSC </a:t>
            </a:r>
            <a:r>
              <a:rPr lang="en-US" sz="2400" dirty="0" err="1"/>
              <a:t>cấp</a:t>
            </a:r>
            <a:r>
              <a:rPr lang="en-US" sz="2400" dirty="0"/>
              <a:t> </a:t>
            </a:r>
            <a:r>
              <a:rPr lang="en-US" sz="2400" dirty="0" err="1"/>
              <a:t>phòng</a:t>
            </a:r>
            <a:r>
              <a:rPr lang="en-US" sz="2400" dirty="0"/>
              <a:t> ban</a:t>
            </a:r>
          </a:p>
          <a:p>
            <a:pPr lvl="4">
              <a:lnSpc>
                <a:spcPct val="150000"/>
              </a:lnSpc>
            </a:pPr>
            <a:r>
              <a:rPr lang="en-US" sz="2400" dirty="0" smtClean="0"/>
              <a:t>3.3 </a:t>
            </a:r>
            <a:r>
              <a:rPr lang="en-US" sz="2400" dirty="0" err="1"/>
              <a:t>Triển</a:t>
            </a:r>
            <a:r>
              <a:rPr lang="en-US" sz="2400" dirty="0"/>
              <a:t> </a:t>
            </a:r>
            <a:r>
              <a:rPr lang="en-US" sz="2400" dirty="0" err="1"/>
              <a:t>khai</a:t>
            </a:r>
            <a:r>
              <a:rPr lang="en-US" sz="2400" dirty="0"/>
              <a:t> </a:t>
            </a:r>
            <a:r>
              <a:rPr lang="en-US" sz="2400" dirty="0" smtClean="0"/>
              <a:t>BSC</a:t>
            </a:r>
          </a:p>
          <a:p>
            <a:pPr lvl="4">
              <a:lnSpc>
                <a:spcPct val="150000"/>
              </a:lnSpc>
            </a:pPr>
            <a:r>
              <a:rPr lang="en-US" sz="2400" dirty="0" smtClean="0">
                <a:sym typeface="Wingdings" panose="05000000000000000000" pitchFamily="2" charset="2"/>
              </a:rPr>
              <a:t> </a:t>
            </a:r>
            <a:r>
              <a:rPr lang="en-US" sz="2400" dirty="0" err="1" smtClean="0">
                <a:sym typeface="Wingdings" panose="05000000000000000000" pitchFamily="2" charset="2"/>
              </a:rPr>
              <a:t>Ví</a:t>
            </a:r>
            <a:r>
              <a:rPr lang="en-US" sz="2400" dirty="0" smtClean="0">
                <a:sym typeface="Wingdings" panose="05000000000000000000" pitchFamily="2" charset="2"/>
              </a:rPr>
              <a:t> </a:t>
            </a:r>
            <a:r>
              <a:rPr lang="en-US" sz="2400" dirty="0" err="1" smtClean="0">
                <a:sym typeface="Wingdings" panose="05000000000000000000" pitchFamily="2" charset="2"/>
              </a:rPr>
              <a:t>dụ</a:t>
            </a:r>
            <a:r>
              <a:rPr lang="en-US" sz="2400" dirty="0" smtClean="0">
                <a:sym typeface="Wingdings" panose="05000000000000000000" pitchFamily="2" charset="2"/>
              </a:rPr>
              <a:t> </a:t>
            </a:r>
            <a:r>
              <a:rPr lang="en-US" sz="2400" dirty="0" err="1" smtClean="0">
                <a:sym typeface="Wingdings" panose="05000000000000000000" pitchFamily="2" charset="2"/>
              </a:rPr>
              <a:t>xác</a:t>
            </a:r>
            <a:r>
              <a:rPr lang="en-US" sz="2400" dirty="0" smtClean="0">
                <a:sym typeface="Wingdings" panose="05000000000000000000" pitchFamily="2" charset="2"/>
              </a:rPr>
              <a:t> </a:t>
            </a:r>
            <a:r>
              <a:rPr lang="en-US" sz="2400" dirty="0" err="1" smtClean="0">
                <a:sym typeface="Wingdings" panose="05000000000000000000" pitchFamily="2" charset="2"/>
              </a:rPr>
              <a:t>lập</a:t>
            </a:r>
            <a:r>
              <a:rPr lang="en-US" sz="2400" dirty="0" smtClean="0">
                <a:sym typeface="Wingdings" panose="05000000000000000000" pitchFamily="2" charset="2"/>
              </a:rPr>
              <a:t> </a:t>
            </a:r>
            <a:r>
              <a:rPr lang="en-US" sz="2400" dirty="0" err="1" smtClean="0">
                <a:sym typeface="Wingdings" panose="05000000000000000000" pitchFamily="2" charset="2"/>
              </a:rPr>
              <a:t>và</a:t>
            </a:r>
            <a:r>
              <a:rPr lang="en-US" sz="2400" dirty="0" smtClean="0">
                <a:sym typeface="Wingdings" panose="05000000000000000000" pitchFamily="2" charset="2"/>
              </a:rPr>
              <a:t> </a:t>
            </a:r>
            <a:r>
              <a:rPr lang="en-US" sz="2400" dirty="0" err="1" smtClean="0">
                <a:sym typeface="Wingdings" panose="05000000000000000000" pitchFamily="2" charset="2"/>
              </a:rPr>
              <a:t>triển</a:t>
            </a:r>
            <a:r>
              <a:rPr lang="en-US" sz="2400" dirty="0" smtClean="0">
                <a:sym typeface="Wingdings" panose="05000000000000000000" pitchFamily="2" charset="2"/>
              </a:rPr>
              <a:t> </a:t>
            </a:r>
            <a:r>
              <a:rPr lang="en-US" sz="2400" dirty="0" err="1" smtClean="0">
                <a:sym typeface="Wingdings" panose="05000000000000000000" pitchFamily="2" charset="2"/>
              </a:rPr>
              <a:t>khai</a:t>
            </a:r>
            <a:r>
              <a:rPr lang="en-US" sz="2400" dirty="0" smtClean="0">
                <a:sym typeface="Wingdings" panose="05000000000000000000" pitchFamily="2" charset="2"/>
              </a:rPr>
              <a:t> BSC </a:t>
            </a:r>
            <a:r>
              <a:rPr lang="en-US" sz="2400" dirty="0" err="1" smtClean="0">
                <a:sym typeface="Wingdings" panose="05000000000000000000" pitchFamily="2" charset="2"/>
              </a:rPr>
              <a:t>tại</a:t>
            </a:r>
            <a:r>
              <a:rPr lang="en-US" sz="2400" dirty="0" smtClean="0">
                <a:sym typeface="Wingdings" panose="05000000000000000000" pitchFamily="2" charset="2"/>
              </a:rPr>
              <a:t> </a:t>
            </a:r>
            <a:r>
              <a:rPr lang="en-US" sz="2400" dirty="0" err="1" smtClean="0">
                <a:sym typeface="Wingdings" panose="05000000000000000000" pitchFamily="2" charset="2"/>
              </a:rPr>
              <a:t>doanh</a:t>
            </a:r>
            <a:r>
              <a:rPr lang="en-US" sz="2400" dirty="0" smtClean="0">
                <a:sym typeface="Wingdings" panose="05000000000000000000" pitchFamily="2" charset="2"/>
              </a:rPr>
              <a:t> </a:t>
            </a:r>
            <a:r>
              <a:rPr lang="en-US" sz="2400" dirty="0" err="1" smtClean="0">
                <a:sym typeface="Wingdings" panose="05000000000000000000" pitchFamily="2" charset="2"/>
              </a:rPr>
              <a:t>nghiệp</a:t>
            </a:r>
            <a:endParaRPr lang="en-US" sz="2400" dirty="0" smtClean="0"/>
          </a:p>
          <a:p>
            <a:endParaRPr lang="en-US" dirty="0"/>
          </a:p>
        </p:txBody>
      </p:sp>
    </p:spTree>
    <p:extLst>
      <p:ext uri="{BB962C8B-B14F-4D97-AF65-F5344CB8AC3E}">
        <p14:creationId xmlns:p14="http://schemas.microsoft.com/office/powerpoint/2010/main" val="1500317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458200" cy="1219199"/>
          </a:xfrm>
        </p:spPr>
        <p:txBody>
          <a:bodyPr/>
          <a:lstStyle/>
          <a:p>
            <a:r>
              <a:rPr lang="en-US" sz="1800" dirty="0"/>
              <a:t/>
            </a:r>
            <a:br>
              <a:rPr lang="en-US" sz="1800" dirty="0"/>
            </a:br>
            <a:r>
              <a:rPr lang="en-US" sz="1800" dirty="0" err="1" smtClean="0"/>
              <a:t>Chương</a:t>
            </a:r>
            <a:r>
              <a:rPr lang="en-US" sz="1800" dirty="0"/>
              <a:t> 4: </a:t>
            </a:r>
            <a:r>
              <a:rPr lang="en-US" sz="1800" dirty="0" err="1"/>
              <a:t>Tích</a:t>
            </a:r>
            <a:r>
              <a:rPr lang="en-US" sz="1800" dirty="0"/>
              <a:t> </a:t>
            </a:r>
            <a:r>
              <a:rPr lang="en-US" sz="1800" dirty="0" err="1"/>
              <a:t>hợp</a:t>
            </a:r>
            <a:r>
              <a:rPr lang="en-US" sz="1800" dirty="0"/>
              <a:t> </a:t>
            </a:r>
            <a:r>
              <a:rPr lang="en-US" sz="1800" dirty="0" err="1"/>
              <a:t>hệ</a:t>
            </a:r>
            <a:r>
              <a:rPr lang="en-US" sz="1800" dirty="0"/>
              <a:t> </a:t>
            </a:r>
            <a:r>
              <a:rPr lang="en-US" sz="1800" dirty="0" err="1"/>
              <a:t>thống</a:t>
            </a:r>
            <a:r>
              <a:rPr lang="en-US" sz="1800" dirty="0"/>
              <a:t> </a:t>
            </a:r>
            <a:r>
              <a:rPr lang="en-US" sz="1800" dirty="0" err="1"/>
              <a:t>quản</a:t>
            </a:r>
            <a:r>
              <a:rPr lang="en-US" sz="1800" dirty="0"/>
              <a:t> </a:t>
            </a:r>
            <a:r>
              <a:rPr lang="en-US" sz="1800" dirty="0" err="1"/>
              <a:t>trị</a:t>
            </a:r>
            <a:r>
              <a:rPr lang="en-US" sz="1800" dirty="0"/>
              <a:t> </a:t>
            </a:r>
            <a:r>
              <a:rPr lang="en-US" sz="1800" dirty="0" err="1"/>
              <a:t>chiến</a:t>
            </a:r>
            <a:r>
              <a:rPr lang="en-US" sz="1800" dirty="0"/>
              <a:t> </a:t>
            </a:r>
            <a:r>
              <a:rPr lang="en-US" sz="1800" dirty="0" err="1"/>
              <a:t>lược</a:t>
            </a:r>
            <a:r>
              <a:rPr lang="en-US" sz="1800" dirty="0"/>
              <a:t> </a:t>
            </a:r>
            <a:r>
              <a:rPr lang="en-US" sz="1800" dirty="0" err="1"/>
              <a:t>với</a:t>
            </a:r>
            <a:r>
              <a:rPr lang="en-US" sz="1800" dirty="0"/>
              <a:t> </a:t>
            </a:r>
            <a:r>
              <a:rPr lang="en-US" sz="1800" dirty="0" err="1"/>
              <a:t>hệ</a:t>
            </a:r>
            <a:r>
              <a:rPr lang="en-US" sz="1800" dirty="0"/>
              <a:t> </a:t>
            </a:r>
            <a:r>
              <a:rPr lang="en-US" sz="1800" dirty="0" err="1"/>
              <a:t>thống</a:t>
            </a:r>
            <a:r>
              <a:rPr lang="en-US" sz="1800" dirty="0"/>
              <a:t> </a:t>
            </a:r>
            <a:r>
              <a:rPr lang="en-US" sz="1800" dirty="0" err="1"/>
              <a:t>Thương</a:t>
            </a:r>
            <a:r>
              <a:rPr lang="en-US" sz="1800" dirty="0"/>
              <a:t> </a:t>
            </a:r>
            <a:r>
              <a:rPr lang="en-US" sz="1800" dirty="0" err="1"/>
              <a:t>mại</a:t>
            </a:r>
            <a:r>
              <a:rPr lang="en-US" sz="1800" dirty="0"/>
              <a:t> </a:t>
            </a:r>
            <a:r>
              <a:rPr lang="en-US" sz="1800" dirty="0" err="1"/>
              <a:t>điện</a:t>
            </a:r>
            <a:r>
              <a:rPr lang="en-US" sz="1800" dirty="0"/>
              <a:t> </a:t>
            </a:r>
            <a:r>
              <a:rPr lang="en-US" sz="1800" dirty="0" err="1"/>
              <a:t>tử</a:t>
            </a:r>
            <a:r>
              <a:rPr lang="en-US" sz="1800" dirty="0"/>
              <a:t/>
            </a:r>
            <a:br>
              <a:rPr lang="en-US" sz="1800" dirty="0"/>
            </a:br>
            <a:r>
              <a:rPr lang="en-US" sz="2000" dirty="0" smtClean="0"/>
              <a:t/>
            </a:r>
            <a:br>
              <a:rPr lang="en-US" sz="2000" dirty="0" smtClean="0"/>
            </a:br>
            <a:endParaRPr lang="en-US" dirty="0"/>
          </a:p>
        </p:txBody>
      </p:sp>
      <p:sp>
        <p:nvSpPr>
          <p:cNvPr id="3" name="TextBox 2"/>
          <p:cNvSpPr txBox="1"/>
          <p:nvPr/>
        </p:nvSpPr>
        <p:spPr>
          <a:xfrm>
            <a:off x="296694" y="1524000"/>
            <a:ext cx="8313906" cy="2862322"/>
          </a:xfrm>
          <a:prstGeom prst="rect">
            <a:avLst/>
          </a:prstGeom>
          <a:noFill/>
        </p:spPr>
        <p:txBody>
          <a:bodyPr wrap="square" rtlCol="0">
            <a:spAutoFit/>
          </a:bodyPr>
          <a:lstStyle/>
          <a:p>
            <a:pPr marL="457200" indent="-457200">
              <a:lnSpc>
                <a:spcPct val="150000"/>
              </a:lnSpc>
              <a:buAutoNum type="arabicPeriod"/>
            </a:pPr>
            <a:r>
              <a:rPr lang="en-US" sz="2400" dirty="0" err="1" smtClean="0"/>
              <a:t>Nhắc</a:t>
            </a:r>
            <a:r>
              <a:rPr lang="en-US" sz="2400" dirty="0" smtClean="0"/>
              <a:t> </a:t>
            </a:r>
            <a:r>
              <a:rPr lang="en-US" sz="2400" dirty="0" err="1" smtClean="0"/>
              <a:t>lại</a:t>
            </a:r>
            <a:r>
              <a:rPr lang="en-US" sz="2400" dirty="0" smtClean="0"/>
              <a:t> </a:t>
            </a:r>
            <a:r>
              <a:rPr lang="en-US" sz="2400" dirty="0" err="1" smtClean="0"/>
              <a:t>Các</a:t>
            </a:r>
            <a:r>
              <a:rPr lang="en-US" sz="2400" dirty="0" smtClean="0"/>
              <a:t> </a:t>
            </a:r>
            <a:r>
              <a:rPr lang="en-US" sz="2400" dirty="0" err="1" smtClean="0"/>
              <a:t>mô</a:t>
            </a:r>
            <a:r>
              <a:rPr lang="en-US" sz="2400" dirty="0" smtClean="0"/>
              <a:t> </a:t>
            </a:r>
            <a:r>
              <a:rPr lang="en-US" sz="2400" dirty="0" err="1" smtClean="0"/>
              <a:t>hình</a:t>
            </a:r>
            <a:r>
              <a:rPr lang="en-US" sz="2400" dirty="0" smtClean="0"/>
              <a:t> TMĐT</a:t>
            </a:r>
          </a:p>
          <a:p>
            <a:pPr marL="457200" indent="-457200">
              <a:lnSpc>
                <a:spcPct val="150000"/>
              </a:lnSpc>
              <a:buAutoNum type="arabicPeriod"/>
            </a:pPr>
            <a:r>
              <a:rPr lang="en-US" sz="2400" dirty="0" err="1" smtClean="0"/>
              <a:t>Phân</a:t>
            </a:r>
            <a:r>
              <a:rPr lang="en-US" sz="2400" dirty="0" smtClean="0"/>
              <a:t> </a:t>
            </a:r>
            <a:r>
              <a:rPr lang="en-US" sz="2400" dirty="0" err="1" smtClean="0"/>
              <a:t>tích</a:t>
            </a:r>
            <a:r>
              <a:rPr lang="en-US" sz="2400" dirty="0" smtClean="0"/>
              <a:t> </a:t>
            </a:r>
            <a:r>
              <a:rPr lang="en-US" sz="2400" dirty="0" err="1" smtClean="0"/>
              <a:t>sự</a:t>
            </a:r>
            <a:r>
              <a:rPr lang="en-US" sz="2400" dirty="0" smtClean="0"/>
              <a:t> </a:t>
            </a:r>
            <a:r>
              <a:rPr lang="en-US" sz="2400" dirty="0" err="1" smtClean="0"/>
              <a:t>khác</a:t>
            </a:r>
            <a:r>
              <a:rPr lang="en-US" sz="2400" dirty="0" smtClean="0"/>
              <a:t> </a:t>
            </a:r>
            <a:r>
              <a:rPr lang="en-US" sz="2400" dirty="0" err="1" smtClean="0"/>
              <a:t>biệt</a:t>
            </a:r>
            <a:r>
              <a:rPr lang="en-US" sz="2400" dirty="0" smtClean="0"/>
              <a:t> </a:t>
            </a:r>
            <a:r>
              <a:rPr lang="en-US" sz="2400" dirty="0" err="1" smtClean="0"/>
              <a:t>của</a:t>
            </a:r>
            <a:r>
              <a:rPr lang="en-US" sz="2400" dirty="0" smtClean="0"/>
              <a:t> </a:t>
            </a:r>
            <a:r>
              <a:rPr lang="en-US" sz="2400" dirty="0" err="1" smtClean="0"/>
              <a:t>các</a:t>
            </a:r>
            <a:r>
              <a:rPr lang="en-US" sz="2400" dirty="0" smtClean="0"/>
              <a:t> </a:t>
            </a:r>
            <a:r>
              <a:rPr lang="en-US" sz="2400" dirty="0" err="1" smtClean="0"/>
              <a:t>mô</a:t>
            </a:r>
            <a:r>
              <a:rPr lang="en-US" sz="2400" dirty="0" smtClean="0"/>
              <a:t> </a:t>
            </a:r>
            <a:r>
              <a:rPr lang="en-US" sz="2400" dirty="0" err="1" smtClean="0"/>
              <a:t>hìnhTMĐT</a:t>
            </a:r>
            <a:endParaRPr lang="en-US" sz="2400" dirty="0" smtClean="0"/>
          </a:p>
          <a:p>
            <a:pPr marL="457200" indent="-457200">
              <a:lnSpc>
                <a:spcPct val="150000"/>
              </a:lnSpc>
              <a:buAutoNum type="arabicPeriod"/>
            </a:pPr>
            <a:r>
              <a:rPr lang="en-US" sz="2400" dirty="0" err="1" smtClean="0"/>
              <a:t>Ví</a:t>
            </a:r>
            <a:r>
              <a:rPr lang="en-US" sz="2400" dirty="0" smtClean="0"/>
              <a:t> </a:t>
            </a:r>
            <a:r>
              <a:rPr lang="en-US" sz="2400" dirty="0" err="1" smtClean="0"/>
              <a:t>dụ</a:t>
            </a:r>
            <a:r>
              <a:rPr lang="en-US" sz="2400" dirty="0" smtClean="0"/>
              <a:t> </a:t>
            </a:r>
            <a:r>
              <a:rPr lang="en-US" sz="2400" dirty="0" err="1" smtClean="0"/>
              <a:t>thực</a:t>
            </a:r>
            <a:r>
              <a:rPr lang="en-US" sz="2400" dirty="0" smtClean="0"/>
              <a:t> </a:t>
            </a:r>
            <a:r>
              <a:rPr lang="en-US" sz="2400" dirty="0" err="1" smtClean="0"/>
              <a:t>tiễn</a:t>
            </a:r>
            <a:r>
              <a:rPr lang="en-US" sz="2400" dirty="0" smtClean="0"/>
              <a:t> </a:t>
            </a:r>
            <a:r>
              <a:rPr lang="en-US" sz="2400" dirty="0" err="1" smtClean="0"/>
              <a:t>về</a:t>
            </a:r>
            <a:r>
              <a:rPr lang="en-US" sz="2400" dirty="0" smtClean="0"/>
              <a:t> </a:t>
            </a:r>
            <a:r>
              <a:rPr lang="en-US" sz="2400" dirty="0" err="1" smtClean="0"/>
              <a:t>triển</a:t>
            </a:r>
            <a:r>
              <a:rPr lang="en-US" sz="2400" dirty="0" smtClean="0"/>
              <a:t> </a:t>
            </a:r>
            <a:r>
              <a:rPr lang="en-US" sz="2400" dirty="0" err="1" smtClean="0"/>
              <a:t>khai</a:t>
            </a:r>
            <a:r>
              <a:rPr lang="en-US" sz="2400" dirty="0" smtClean="0"/>
              <a:t> BSC </a:t>
            </a:r>
            <a:r>
              <a:rPr lang="en-US" sz="2400" dirty="0" err="1" smtClean="0"/>
              <a:t>trong</a:t>
            </a:r>
            <a:r>
              <a:rPr lang="en-US" sz="2400" dirty="0" smtClean="0"/>
              <a:t> </a:t>
            </a:r>
            <a:r>
              <a:rPr lang="en-US" sz="2400" dirty="0" err="1" smtClean="0"/>
              <a:t>tổ</a:t>
            </a:r>
            <a:r>
              <a:rPr lang="en-US" sz="2400" dirty="0" smtClean="0"/>
              <a:t> </a:t>
            </a:r>
            <a:r>
              <a:rPr lang="en-US" sz="2400" dirty="0" err="1" smtClean="0"/>
              <a:t>chức</a:t>
            </a:r>
            <a:r>
              <a:rPr lang="en-US" sz="2400" dirty="0" smtClean="0"/>
              <a:t> TMĐT (Sen Đỏ/</a:t>
            </a:r>
            <a:r>
              <a:rPr lang="en-US" sz="2400" dirty="0" err="1" smtClean="0"/>
              <a:t>Tiki</a:t>
            </a:r>
            <a:r>
              <a:rPr lang="en-US" sz="2400" dirty="0" smtClean="0"/>
              <a:t>) </a:t>
            </a:r>
          </a:p>
          <a:p>
            <a:pPr marL="457200" indent="-457200">
              <a:lnSpc>
                <a:spcPct val="150000"/>
              </a:lnSpc>
              <a:buAutoNum type="arabicPeriod"/>
            </a:pPr>
            <a:r>
              <a:rPr lang="en-US" sz="2400" dirty="0" err="1" smtClean="0"/>
              <a:t>Bài</a:t>
            </a:r>
            <a:r>
              <a:rPr lang="en-US" sz="2400" dirty="0" smtClean="0"/>
              <a:t> </a:t>
            </a:r>
            <a:r>
              <a:rPr lang="en-US" sz="2400" dirty="0" err="1" smtClean="0"/>
              <a:t>tập</a:t>
            </a:r>
            <a:r>
              <a:rPr lang="en-US" sz="2400" dirty="0" smtClean="0"/>
              <a:t> </a:t>
            </a:r>
            <a:r>
              <a:rPr lang="en-US" sz="2400" dirty="0" err="1" smtClean="0"/>
              <a:t>thực</a:t>
            </a:r>
            <a:r>
              <a:rPr lang="en-US" sz="2400" dirty="0" smtClean="0"/>
              <a:t> </a:t>
            </a:r>
            <a:r>
              <a:rPr lang="en-US" sz="2400" dirty="0" err="1" smtClean="0"/>
              <a:t>hành</a:t>
            </a:r>
            <a:endParaRPr lang="en-US" sz="2400" dirty="0" smtClean="0"/>
          </a:p>
        </p:txBody>
      </p:sp>
    </p:spTree>
    <p:extLst>
      <p:ext uri="{BB962C8B-B14F-4D97-AF65-F5344CB8AC3E}">
        <p14:creationId xmlns:p14="http://schemas.microsoft.com/office/powerpoint/2010/main" val="21897322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81000"/>
            <a:ext cx="7315200" cy="541499"/>
          </a:xfrm>
        </p:spPr>
        <p:txBody>
          <a:bodyPr/>
          <a:lstStyle/>
          <a:p>
            <a:pPr marL="457200" indent="-457200">
              <a:lnSpc>
                <a:spcPct val="150000"/>
              </a:lnSpc>
            </a:pPr>
            <a:r>
              <a:rPr lang="en-US" dirty="0" smtClean="0"/>
              <a:t/>
            </a:r>
            <a:br>
              <a:rPr lang="en-US" dirty="0" smtClean="0"/>
            </a:br>
            <a:r>
              <a:rPr lang="en-US" dirty="0" smtClean="0"/>
              <a:t/>
            </a:r>
            <a:br>
              <a:rPr lang="en-US" dirty="0" smtClean="0"/>
            </a:br>
            <a:r>
              <a:rPr lang="en-US" dirty="0" smtClean="0"/>
              <a:t>1. </a:t>
            </a:r>
            <a:r>
              <a:rPr lang="en-US" dirty="0" err="1" smtClean="0"/>
              <a:t>Nhắc</a:t>
            </a:r>
            <a:r>
              <a:rPr lang="en-US" dirty="0" smtClean="0"/>
              <a:t> </a:t>
            </a:r>
            <a:r>
              <a:rPr lang="en-US" dirty="0" err="1"/>
              <a:t>lại</a:t>
            </a:r>
            <a:r>
              <a:rPr lang="en-US" dirty="0"/>
              <a:t> </a:t>
            </a:r>
            <a:r>
              <a:rPr lang="en-US" dirty="0" err="1"/>
              <a:t>Các</a:t>
            </a:r>
            <a:r>
              <a:rPr lang="en-US" dirty="0"/>
              <a:t> </a:t>
            </a:r>
            <a:r>
              <a:rPr lang="en-US" dirty="0" err="1"/>
              <a:t>mô</a:t>
            </a:r>
            <a:r>
              <a:rPr lang="en-US" dirty="0"/>
              <a:t> </a:t>
            </a:r>
            <a:r>
              <a:rPr lang="en-US" dirty="0" err="1"/>
              <a:t>hình</a:t>
            </a:r>
            <a:r>
              <a:rPr lang="en-US" dirty="0"/>
              <a:t> TMĐT</a:t>
            </a:r>
            <a:br>
              <a:rPr lang="en-US" dirty="0"/>
            </a:br>
            <a:r>
              <a:rPr lang="en-US" dirty="0"/>
              <a:t/>
            </a:r>
            <a:br>
              <a:rPr lang="en-US" dirty="0"/>
            </a:br>
            <a:endParaRPr lang="en-US" dirty="0"/>
          </a:p>
        </p:txBody>
      </p:sp>
      <p:sp>
        <p:nvSpPr>
          <p:cNvPr id="3" name="TextBox 2"/>
          <p:cNvSpPr txBox="1"/>
          <p:nvPr/>
        </p:nvSpPr>
        <p:spPr>
          <a:xfrm>
            <a:off x="381000" y="1115923"/>
            <a:ext cx="8077200" cy="3539430"/>
          </a:xfrm>
          <a:prstGeom prst="rect">
            <a:avLst/>
          </a:prstGeom>
          <a:noFill/>
        </p:spPr>
        <p:txBody>
          <a:bodyPr wrap="square" rtlCol="0">
            <a:spAutoFit/>
          </a:bodyPr>
          <a:lstStyle/>
          <a:p>
            <a:pPr marL="457200" indent="-457200">
              <a:lnSpc>
                <a:spcPct val="150000"/>
              </a:lnSpc>
              <a:buAutoNum type="arabicPeriod"/>
            </a:pPr>
            <a:endParaRPr lang="en-US" dirty="0"/>
          </a:p>
          <a:p>
            <a:pPr marL="457200" indent="-457200">
              <a:lnSpc>
                <a:spcPct val="150000"/>
              </a:lnSpc>
              <a:buAutoNum type="arabicPeriod"/>
            </a:pPr>
            <a:endParaRPr lang="en-US" dirty="0" smtClean="0"/>
          </a:p>
          <a:p>
            <a:pPr marL="457200" indent="-457200">
              <a:lnSpc>
                <a:spcPct val="150000"/>
              </a:lnSpc>
              <a:buAutoNum type="arabicPeriod"/>
            </a:pPr>
            <a:endParaRPr lang="en-US" dirty="0"/>
          </a:p>
          <a:p>
            <a:pPr marL="457200" indent="-457200">
              <a:lnSpc>
                <a:spcPct val="150000"/>
              </a:lnSpc>
              <a:buAutoNum type="arabicPeriod"/>
            </a:pPr>
            <a:endParaRPr lang="en-US" dirty="0" smtClean="0"/>
          </a:p>
          <a:p>
            <a:pPr marL="457200" indent="-457200">
              <a:lnSpc>
                <a:spcPct val="150000"/>
              </a:lnSpc>
              <a:buAutoNum type="arabicPeriod"/>
            </a:pPr>
            <a:endParaRPr lang="en-US" dirty="0"/>
          </a:p>
          <a:p>
            <a:pPr marL="457200" indent="-457200">
              <a:lnSpc>
                <a:spcPct val="150000"/>
              </a:lnSpc>
              <a:buAutoNum type="arabicPeriod"/>
            </a:pPr>
            <a:endParaRPr lang="en-US" dirty="0" smtClean="0"/>
          </a:p>
          <a:p>
            <a:pPr marL="457200" indent="-457200">
              <a:lnSpc>
                <a:spcPct val="150000"/>
              </a:lnSpc>
              <a:buAutoNum type="arabicPeriod"/>
            </a:pPr>
            <a:endParaRPr lang="en-US" dirty="0"/>
          </a:p>
          <a:p>
            <a:pPr marL="457200" indent="-457200">
              <a:lnSpc>
                <a:spcPct val="150000"/>
              </a:lnSpc>
              <a:buAutoNum type="arabicPeriod"/>
            </a:pPr>
            <a:endParaRPr lang="en-US" dirty="0" smtClean="0"/>
          </a:p>
          <a:p>
            <a:pPr marL="457200" indent="-457200">
              <a:lnSpc>
                <a:spcPct val="150000"/>
              </a:lnSpc>
              <a:buAutoNum type="arabicPeriod"/>
            </a:pPr>
            <a:endParaRPr lang="en-US" dirty="0"/>
          </a:p>
          <a:p>
            <a:pPr>
              <a:lnSpc>
                <a:spcPct val="150000"/>
              </a:lnSpc>
            </a:pP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33962765"/>
              </p:ext>
            </p:extLst>
          </p:nvPr>
        </p:nvGraphicFramePr>
        <p:xfrm>
          <a:off x="369865" y="1905000"/>
          <a:ext cx="8088335" cy="2743200"/>
        </p:xfrm>
        <a:graphic>
          <a:graphicData uri="http://schemas.openxmlformats.org/drawingml/2006/table">
            <a:tbl>
              <a:tblPr firstRow="1" bandRow="1">
                <a:tableStyleId>{5C22544A-7EE6-4342-B048-85BDC9FD1C3A}</a:tableStyleId>
              </a:tblPr>
              <a:tblGrid>
                <a:gridCol w="1617667"/>
                <a:gridCol w="1617667"/>
                <a:gridCol w="1617667"/>
                <a:gridCol w="1617667"/>
                <a:gridCol w="1617667"/>
              </a:tblGrid>
              <a:tr h="675861">
                <a:tc>
                  <a:txBody>
                    <a:bodyPr/>
                    <a:lstStyle/>
                    <a:p>
                      <a:r>
                        <a:rPr lang="en-US" dirty="0" smtClean="0"/>
                        <a:t>E-com</a:t>
                      </a:r>
                      <a:r>
                        <a:rPr lang="en-US" baseline="0" dirty="0" smtClean="0"/>
                        <a:t> Platform</a:t>
                      </a:r>
                      <a:endParaRPr lang="en-US" dirty="0"/>
                    </a:p>
                  </a:txBody>
                  <a:tcPr/>
                </a:tc>
                <a:tc>
                  <a:txBody>
                    <a:bodyPr/>
                    <a:lstStyle/>
                    <a:p>
                      <a:r>
                        <a:rPr lang="en-US" dirty="0" smtClean="0"/>
                        <a:t>E-com Solution</a:t>
                      </a:r>
                      <a:endParaRPr lang="en-US" dirty="0"/>
                    </a:p>
                  </a:txBody>
                  <a:tcPr/>
                </a:tc>
                <a:tc>
                  <a:txBody>
                    <a:bodyPr/>
                    <a:lstStyle/>
                    <a:p>
                      <a:r>
                        <a:rPr lang="en-US" dirty="0" smtClean="0"/>
                        <a:t>E-com Logistic</a:t>
                      </a:r>
                      <a:endParaRPr lang="en-US" dirty="0"/>
                    </a:p>
                  </a:txBody>
                  <a:tcPr/>
                </a:tc>
                <a:tc>
                  <a:txBody>
                    <a:bodyPr/>
                    <a:lstStyle/>
                    <a:p>
                      <a:r>
                        <a:rPr lang="en-US" dirty="0" smtClean="0"/>
                        <a:t>Omni Chanel</a:t>
                      </a:r>
                      <a:endParaRPr lang="en-US" dirty="0"/>
                    </a:p>
                  </a:txBody>
                  <a:tcPr/>
                </a:tc>
                <a:tc>
                  <a:txBody>
                    <a:bodyPr/>
                    <a:lstStyle/>
                    <a:p>
                      <a:r>
                        <a:rPr lang="en-US" dirty="0" smtClean="0"/>
                        <a:t>Shop Online</a:t>
                      </a:r>
                      <a:endParaRPr lang="en-US" dirty="0"/>
                    </a:p>
                  </a:txBody>
                  <a:tcPr/>
                </a:tc>
              </a:tr>
              <a:tr h="2067339">
                <a:tc>
                  <a:txBody>
                    <a:bodyPr/>
                    <a:lstStyle/>
                    <a:p>
                      <a:r>
                        <a:rPr lang="en-US" dirty="0" smtClean="0"/>
                        <a:t>Sendo</a:t>
                      </a:r>
                    </a:p>
                    <a:p>
                      <a:r>
                        <a:rPr lang="en-US" dirty="0" err="1" smtClean="0"/>
                        <a:t>Shopee</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Lazada</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Robins</a:t>
                      </a:r>
                    </a:p>
                    <a:p>
                      <a:endParaRPr lang="en-US" dirty="0" smtClean="0"/>
                    </a:p>
                    <a:p>
                      <a:r>
                        <a:rPr lang="en-US" dirty="0" err="1" smtClean="0"/>
                        <a:t>Tiki</a:t>
                      </a:r>
                      <a:endParaRPr lang="en-US" dirty="0" smtClean="0"/>
                    </a:p>
                    <a:p>
                      <a:r>
                        <a:rPr lang="en-US" dirty="0" err="1" smtClean="0"/>
                        <a:t>Adayroi</a:t>
                      </a:r>
                      <a:endParaRPr lang="en-US" dirty="0" smtClean="0"/>
                    </a:p>
                    <a:p>
                      <a:r>
                        <a:rPr lang="en-US" dirty="0" err="1" smtClean="0"/>
                        <a:t>Lotte</a:t>
                      </a:r>
                      <a:endParaRPr lang="en-US" dirty="0" smtClean="0"/>
                    </a:p>
                  </a:txBody>
                  <a:tcPr/>
                </a:tc>
                <a:tc>
                  <a:txBody>
                    <a:bodyPr/>
                    <a:lstStyle/>
                    <a:p>
                      <a:r>
                        <a:rPr lang="en-US" dirty="0" err="1" smtClean="0"/>
                        <a:t>Haravan</a:t>
                      </a:r>
                      <a:endParaRPr lang="en-US" dirty="0" smtClean="0"/>
                    </a:p>
                    <a:p>
                      <a:r>
                        <a:rPr lang="en-US" dirty="0" err="1" smtClean="0"/>
                        <a:t>Bizweb</a:t>
                      </a:r>
                      <a:endParaRPr lang="en-US" dirty="0" smtClean="0"/>
                    </a:p>
                    <a:p>
                      <a:r>
                        <a:rPr lang="en-US" dirty="0" smtClean="0"/>
                        <a:t>Shopify</a:t>
                      </a:r>
                      <a:endParaRPr lang="en-US" dirty="0"/>
                    </a:p>
                  </a:txBody>
                  <a:tcPr/>
                </a:tc>
                <a:tc>
                  <a:txBody>
                    <a:bodyPr/>
                    <a:lstStyle/>
                    <a:p>
                      <a:r>
                        <a:rPr lang="en-US" dirty="0" smtClean="0"/>
                        <a:t>GHN</a:t>
                      </a:r>
                    </a:p>
                    <a:p>
                      <a:r>
                        <a:rPr lang="en-US" dirty="0" smtClean="0"/>
                        <a:t>VNPOST</a:t>
                      </a:r>
                      <a:br>
                        <a:rPr lang="en-US" dirty="0" smtClean="0"/>
                      </a:br>
                      <a:r>
                        <a:rPr lang="en-US" dirty="0" smtClean="0"/>
                        <a:t>VIETTEL</a:t>
                      </a:r>
                    </a:p>
                    <a:p>
                      <a:r>
                        <a:rPr lang="en-US" dirty="0" smtClean="0"/>
                        <a:t>GHTK</a:t>
                      </a:r>
                    </a:p>
                    <a:p>
                      <a:r>
                        <a:rPr lang="en-US" dirty="0" smtClean="0"/>
                        <a:t>Grab</a:t>
                      </a:r>
                    </a:p>
                    <a:p>
                      <a:r>
                        <a:rPr lang="en-US" dirty="0" smtClean="0"/>
                        <a:t>Uber</a:t>
                      </a:r>
                    </a:p>
                  </a:txBody>
                  <a:tcPr/>
                </a:tc>
                <a:tc>
                  <a:txBody>
                    <a:bodyPr/>
                    <a:lstStyle/>
                    <a:p>
                      <a:r>
                        <a:rPr lang="en-US" dirty="0" err="1" smtClean="0"/>
                        <a:t>Thegioididong</a:t>
                      </a:r>
                      <a:endParaRPr lang="en-US" dirty="0" smtClean="0"/>
                    </a:p>
                    <a:p>
                      <a:r>
                        <a:rPr lang="en-US" dirty="0" err="1" smtClean="0"/>
                        <a:t>Dienmayxanh</a:t>
                      </a:r>
                      <a:endParaRPr lang="en-US" dirty="0" smtClean="0"/>
                    </a:p>
                    <a:p>
                      <a:r>
                        <a:rPr lang="en-US" dirty="0" err="1" smtClean="0"/>
                        <a:t>Giacmosuaviet</a:t>
                      </a:r>
                      <a:endParaRPr lang="en-US" dirty="0" smtClean="0"/>
                    </a:p>
                    <a:p>
                      <a:r>
                        <a:rPr lang="en-US" dirty="0" smtClean="0"/>
                        <a:t>…</a:t>
                      </a:r>
                    </a:p>
                  </a:txBody>
                  <a:tcPr/>
                </a:tc>
                <a:tc>
                  <a:txBody>
                    <a:bodyPr/>
                    <a:lstStyle/>
                    <a:p>
                      <a:r>
                        <a:rPr lang="en-US" dirty="0" err="1" smtClean="0"/>
                        <a:t>Các</a:t>
                      </a:r>
                      <a:r>
                        <a:rPr lang="en-US" baseline="0" dirty="0" smtClean="0"/>
                        <a:t> </a:t>
                      </a:r>
                      <a:r>
                        <a:rPr lang="en-US" baseline="0" dirty="0" err="1" smtClean="0"/>
                        <a:t>cừa</a:t>
                      </a:r>
                      <a:r>
                        <a:rPr lang="en-US" baseline="0" dirty="0" smtClean="0"/>
                        <a:t> </a:t>
                      </a:r>
                      <a:r>
                        <a:rPr lang="en-US" baseline="0" dirty="0" err="1" smtClean="0"/>
                        <a:t>hàng</a:t>
                      </a:r>
                      <a:r>
                        <a:rPr lang="en-US" baseline="0" dirty="0" smtClean="0"/>
                        <a:t> </a:t>
                      </a:r>
                      <a:r>
                        <a:rPr lang="en-US" baseline="0" dirty="0" err="1" smtClean="0"/>
                        <a:t>kinh</a:t>
                      </a:r>
                      <a:r>
                        <a:rPr lang="en-US" baseline="0" dirty="0" smtClean="0"/>
                        <a:t> </a:t>
                      </a:r>
                      <a:r>
                        <a:rPr lang="en-US" baseline="0" dirty="0" err="1" smtClean="0"/>
                        <a:t>doanh</a:t>
                      </a:r>
                      <a:r>
                        <a:rPr lang="en-US" baseline="0" dirty="0" smtClean="0"/>
                        <a:t> </a:t>
                      </a:r>
                      <a:r>
                        <a:rPr lang="en-US" baseline="0" dirty="0" err="1" smtClean="0"/>
                        <a:t>trực</a:t>
                      </a:r>
                      <a:r>
                        <a:rPr lang="en-US" baseline="0" dirty="0" smtClean="0"/>
                        <a:t> </a:t>
                      </a:r>
                      <a:r>
                        <a:rPr lang="en-US" baseline="0" dirty="0" err="1" smtClean="0"/>
                        <a:t>tuyến</a:t>
                      </a:r>
                      <a:r>
                        <a:rPr lang="en-US" baseline="0" dirty="0" smtClean="0"/>
                        <a:t> (</a:t>
                      </a:r>
                      <a:r>
                        <a:rPr lang="en-US" baseline="0" dirty="0" err="1" smtClean="0"/>
                        <a:t>có</a:t>
                      </a:r>
                      <a:r>
                        <a:rPr lang="en-US" baseline="0" dirty="0" smtClean="0"/>
                        <a:t> website </a:t>
                      </a:r>
                      <a:r>
                        <a:rPr lang="en-US" baseline="0" dirty="0" err="1" smtClean="0"/>
                        <a:t>riêng</a:t>
                      </a:r>
                      <a:r>
                        <a:rPr lang="en-US" baseline="0" dirty="0" smtClean="0"/>
                        <a:t>, </a:t>
                      </a:r>
                      <a:r>
                        <a:rPr lang="en-US" baseline="0" dirty="0" err="1" smtClean="0"/>
                        <a:t>fanpage</a:t>
                      </a:r>
                      <a:r>
                        <a:rPr lang="en-US" baseline="0" dirty="0" smtClean="0"/>
                        <a:t> FB </a:t>
                      </a:r>
                      <a:r>
                        <a:rPr lang="en-US" baseline="0" dirty="0" err="1" smtClean="0"/>
                        <a:t>riêng</a:t>
                      </a:r>
                      <a:r>
                        <a:rPr lang="en-US" baseline="0" dirty="0" smtClean="0"/>
                        <a:t>, </a:t>
                      </a:r>
                      <a:r>
                        <a:rPr lang="en-US" baseline="0" dirty="0" err="1" smtClean="0"/>
                        <a:t>mở</a:t>
                      </a:r>
                      <a:r>
                        <a:rPr lang="en-US" baseline="0" dirty="0" smtClean="0"/>
                        <a:t> shop </a:t>
                      </a:r>
                      <a:r>
                        <a:rPr lang="en-US" baseline="0" dirty="0" err="1" smtClean="0"/>
                        <a:t>trên</a:t>
                      </a:r>
                      <a:r>
                        <a:rPr lang="en-US" baseline="0" dirty="0" smtClean="0"/>
                        <a:t> </a:t>
                      </a:r>
                      <a:r>
                        <a:rPr lang="en-US" baseline="0" dirty="0" err="1" smtClean="0"/>
                        <a:t>các</a:t>
                      </a:r>
                      <a:r>
                        <a:rPr lang="en-US" baseline="0" dirty="0" smtClean="0"/>
                        <a:t> e-com platform </a:t>
                      </a:r>
                      <a:r>
                        <a:rPr lang="en-US" baseline="0" dirty="0" err="1" smtClean="0"/>
                        <a:t>như</a:t>
                      </a:r>
                      <a:r>
                        <a:rPr lang="en-US" baseline="0" dirty="0" smtClean="0"/>
                        <a:t> Sendo, </a:t>
                      </a:r>
                      <a:r>
                        <a:rPr lang="en-US" baseline="0" dirty="0" err="1" smtClean="0"/>
                        <a:t>Shopee</a:t>
                      </a:r>
                      <a:endParaRPr lang="en-US" dirty="0"/>
                    </a:p>
                  </a:txBody>
                  <a:tcPr/>
                </a:tc>
              </a:tr>
            </a:tbl>
          </a:graphicData>
        </a:graphic>
      </p:graphicFrame>
      <p:sp>
        <p:nvSpPr>
          <p:cNvPr id="5" name="Right Brace 4"/>
          <p:cNvSpPr/>
          <p:nvPr/>
        </p:nvSpPr>
        <p:spPr>
          <a:xfrm>
            <a:off x="1143000" y="2667000"/>
            <a:ext cx="76200" cy="381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a:off x="1143000" y="3200400"/>
            <a:ext cx="76200" cy="45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1143000" y="3962400"/>
            <a:ext cx="762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284050" y="2740223"/>
            <a:ext cx="674665" cy="307777"/>
          </a:xfrm>
          <a:prstGeom prst="rect">
            <a:avLst/>
          </a:prstGeom>
          <a:noFill/>
        </p:spPr>
        <p:txBody>
          <a:bodyPr wrap="square" rtlCol="0">
            <a:spAutoFit/>
          </a:bodyPr>
          <a:lstStyle/>
          <a:p>
            <a:r>
              <a:rPr lang="en-US" dirty="0" smtClean="0"/>
              <a:t>C2C</a:t>
            </a:r>
            <a:endParaRPr lang="en-US" dirty="0"/>
          </a:p>
        </p:txBody>
      </p:sp>
      <p:sp>
        <p:nvSpPr>
          <p:cNvPr id="9" name="TextBox 8"/>
          <p:cNvSpPr txBox="1"/>
          <p:nvPr/>
        </p:nvSpPr>
        <p:spPr>
          <a:xfrm>
            <a:off x="1230335" y="3219480"/>
            <a:ext cx="750865" cy="523220"/>
          </a:xfrm>
          <a:prstGeom prst="rect">
            <a:avLst/>
          </a:prstGeom>
          <a:noFill/>
        </p:spPr>
        <p:txBody>
          <a:bodyPr wrap="square" rtlCol="0">
            <a:spAutoFit/>
          </a:bodyPr>
          <a:lstStyle/>
          <a:p>
            <a:r>
              <a:rPr lang="en-US" dirty="0" smtClean="0"/>
              <a:t>B2C &amp; C2C</a:t>
            </a:r>
            <a:endParaRPr lang="en-US" dirty="0"/>
          </a:p>
        </p:txBody>
      </p:sp>
      <p:sp>
        <p:nvSpPr>
          <p:cNvPr id="10" name="TextBox 9"/>
          <p:cNvSpPr txBox="1"/>
          <p:nvPr/>
        </p:nvSpPr>
        <p:spPr>
          <a:xfrm>
            <a:off x="1284050" y="4113311"/>
            <a:ext cx="674665" cy="307777"/>
          </a:xfrm>
          <a:prstGeom prst="rect">
            <a:avLst/>
          </a:prstGeom>
          <a:noFill/>
        </p:spPr>
        <p:txBody>
          <a:bodyPr wrap="square" rtlCol="0">
            <a:spAutoFit/>
          </a:bodyPr>
          <a:lstStyle/>
          <a:p>
            <a:r>
              <a:rPr lang="en-US" dirty="0" smtClean="0"/>
              <a:t>B2C</a:t>
            </a:r>
            <a:endParaRPr lang="en-US" dirty="0"/>
          </a:p>
        </p:txBody>
      </p:sp>
    </p:spTree>
    <p:extLst>
      <p:ext uri="{BB962C8B-B14F-4D97-AF65-F5344CB8AC3E}">
        <p14:creationId xmlns:p14="http://schemas.microsoft.com/office/powerpoint/2010/main" val="2299601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86603" cy="541499"/>
          </a:xfrm>
        </p:spPr>
        <p:txBody>
          <a:bodyPr/>
          <a:lstStyle/>
          <a:p>
            <a:pPr>
              <a:lnSpc>
                <a:spcPct val="150000"/>
              </a:lnSpc>
            </a:pPr>
            <a:r>
              <a:rPr lang="en-US" dirty="0"/>
              <a:t/>
            </a:r>
            <a:br>
              <a:rPr lang="en-US" dirty="0"/>
            </a:br>
            <a:r>
              <a:rPr lang="en-US" dirty="0" smtClean="0"/>
              <a:t>2. </a:t>
            </a:r>
            <a:r>
              <a:rPr lang="en-US" dirty="0" err="1" smtClean="0"/>
              <a:t>Phân</a:t>
            </a:r>
            <a:r>
              <a:rPr lang="en-US" dirty="0" smtClean="0"/>
              <a:t> </a:t>
            </a:r>
            <a:r>
              <a:rPr lang="en-US" dirty="0" err="1"/>
              <a:t>tích</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smtClean="0"/>
              <a:t>của</a:t>
            </a:r>
            <a:r>
              <a:rPr lang="en-US" dirty="0" smtClean="0"/>
              <a:t> </a:t>
            </a:r>
            <a:r>
              <a:rPr lang="en-US" dirty="0" err="1"/>
              <a:t>các</a:t>
            </a:r>
            <a:r>
              <a:rPr lang="en-US" dirty="0"/>
              <a:t> </a:t>
            </a:r>
            <a:r>
              <a:rPr lang="en-US" dirty="0" err="1"/>
              <a:t>mô</a:t>
            </a:r>
            <a:r>
              <a:rPr lang="en-US" dirty="0"/>
              <a:t> </a:t>
            </a:r>
            <a:r>
              <a:rPr lang="en-US" dirty="0" err="1"/>
              <a:t>hìnhTMĐT</a:t>
            </a:r>
            <a:r>
              <a:rPr lang="en-US" dirty="0"/>
              <a:t/>
            </a:r>
            <a:br>
              <a:rPr lang="en-US" dirty="0"/>
            </a:br>
            <a:endParaRPr lang="en-US" dirty="0"/>
          </a:p>
        </p:txBody>
      </p:sp>
      <p:sp>
        <p:nvSpPr>
          <p:cNvPr id="3" name="TextBox 2"/>
          <p:cNvSpPr txBox="1"/>
          <p:nvPr/>
        </p:nvSpPr>
        <p:spPr>
          <a:xfrm>
            <a:off x="381000" y="1115923"/>
            <a:ext cx="8077200" cy="2477601"/>
          </a:xfrm>
          <a:prstGeom prst="rect">
            <a:avLst/>
          </a:prstGeom>
          <a:noFill/>
        </p:spPr>
        <p:txBody>
          <a:bodyPr wrap="square" rtlCol="0">
            <a:spAutoFit/>
          </a:bodyPr>
          <a:lstStyle/>
          <a:p>
            <a:pPr>
              <a:lnSpc>
                <a:spcPct val="150000"/>
              </a:lnSpc>
            </a:pPr>
            <a:r>
              <a:rPr lang="en-US" sz="2000" dirty="0" smtClean="0"/>
              <a:t>2.1 </a:t>
            </a:r>
            <a:r>
              <a:rPr lang="en-US" sz="2000" dirty="0" err="1" smtClean="0"/>
              <a:t>Phân</a:t>
            </a:r>
            <a:r>
              <a:rPr lang="en-US" sz="2000" dirty="0" smtClean="0"/>
              <a:t> </a:t>
            </a:r>
            <a:r>
              <a:rPr lang="en-US" sz="2000" dirty="0" err="1" smtClean="0"/>
              <a:t>tích</a:t>
            </a:r>
            <a:r>
              <a:rPr lang="en-US" sz="2000" dirty="0" smtClean="0"/>
              <a:t> </a:t>
            </a:r>
            <a:r>
              <a:rPr lang="en-US" sz="2000" dirty="0" err="1" smtClean="0"/>
              <a:t>mô</a:t>
            </a:r>
            <a:r>
              <a:rPr lang="en-US" sz="2000" dirty="0" smtClean="0"/>
              <a:t> </a:t>
            </a:r>
            <a:r>
              <a:rPr lang="en-US" sz="2000" dirty="0" err="1" smtClean="0"/>
              <a:t>hình</a:t>
            </a:r>
            <a:r>
              <a:rPr lang="en-US" sz="2000" dirty="0" smtClean="0"/>
              <a:t> </a:t>
            </a:r>
            <a:r>
              <a:rPr lang="en-US" sz="2000" dirty="0" err="1" smtClean="0"/>
              <a:t>và</a:t>
            </a:r>
            <a:r>
              <a:rPr lang="en-US" sz="2000" dirty="0" smtClean="0"/>
              <a:t> </a:t>
            </a:r>
            <a:r>
              <a:rPr lang="en-US" sz="2000" dirty="0" err="1" smtClean="0"/>
              <a:t>doanh</a:t>
            </a:r>
            <a:r>
              <a:rPr lang="en-US" sz="2000" dirty="0" smtClean="0"/>
              <a:t> </a:t>
            </a:r>
            <a:r>
              <a:rPr lang="en-US" sz="2000" dirty="0" err="1" smtClean="0"/>
              <a:t>thu</a:t>
            </a:r>
            <a:endParaRPr lang="en-US" sz="2000" dirty="0" smtClean="0"/>
          </a:p>
          <a:p>
            <a:pPr>
              <a:lnSpc>
                <a:spcPct val="150000"/>
              </a:lnSpc>
            </a:pPr>
            <a:r>
              <a:rPr lang="en-US" sz="2000" dirty="0" smtClean="0"/>
              <a:t>2.2 </a:t>
            </a:r>
            <a:r>
              <a:rPr lang="en-US" sz="2000" dirty="0" err="1" smtClean="0"/>
              <a:t>Phân</a:t>
            </a:r>
            <a:r>
              <a:rPr lang="en-US" sz="2000" dirty="0" smtClean="0"/>
              <a:t> </a:t>
            </a:r>
            <a:r>
              <a:rPr lang="en-US" sz="2000" dirty="0" err="1" smtClean="0"/>
              <a:t>tích</a:t>
            </a:r>
            <a:r>
              <a:rPr lang="en-US" sz="2000" dirty="0" smtClean="0"/>
              <a:t> </a:t>
            </a:r>
            <a:r>
              <a:rPr lang="en-US" sz="2000" dirty="0" err="1" smtClean="0"/>
              <a:t>tầm</a:t>
            </a:r>
            <a:r>
              <a:rPr lang="en-US" sz="2000" dirty="0" smtClean="0"/>
              <a:t> </a:t>
            </a:r>
            <a:r>
              <a:rPr lang="en-US" sz="2000" dirty="0" err="1" smtClean="0"/>
              <a:t>nhìn</a:t>
            </a:r>
            <a:endParaRPr lang="en-US" sz="2000" dirty="0" smtClean="0"/>
          </a:p>
          <a:p>
            <a:pPr>
              <a:lnSpc>
                <a:spcPct val="150000"/>
              </a:lnSpc>
            </a:pPr>
            <a:r>
              <a:rPr lang="en-US" sz="2000" dirty="0" smtClean="0"/>
              <a:t>2.3 </a:t>
            </a:r>
            <a:r>
              <a:rPr lang="en-US" sz="2000" dirty="0" err="1" smtClean="0"/>
              <a:t>Phân</a:t>
            </a:r>
            <a:r>
              <a:rPr lang="en-US" sz="2000" dirty="0" smtClean="0"/>
              <a:t> </a:t>
            </a:r>
            <a:r>
              <a:rPr lang="en-US" sz="2000" dirty="0" err="1" smtClean="0"/>
              <a:t>tích</a:t>
            </a:r>
            <a:r>
              <a:rPr lang="en-US" sz="2000" dirty="0" smtClean="0"/>
              <a:t> </a:t>
            </a:r>
            <a:r>
              <a:rPr lang="en-US" sz="2000" dirty="0" err="1" smtClean="0"/>
              <a:t>nguồn</a:t>
            </a:r>
            <a:r>
              <a:rPr lang="en-US" sz="2000" dirty="0" smtClean="0"/>
              <a:t> </a:t>
            </a:r>
            <a:r>
              <a:rPr lang="en-US" sz="2000" dirty="0" err="1" smtClean="0"/>
              <a:t>lực</a:t>
            </a:r>
            <a:r>
              <a:rPr lang="en-US" sz="2000" dirty="0" smtClean="0"/>
              <a:t> </a:t>
            </a:r>
            <a:r>
              <a:rPr lang="en-US" sz="2000" dirty="0" err="1" smtClean="0"/>
              <a:t>cốt</a:t>
            </a:r>
            <a:r>
              <a:rPr lang="en-US" sz="2000" dirty="0" smtClean="0"/>
              <a:t> </a:t>
            </a:r>
            <a:r>
              <a:rPr lang="en-US" sz="2000" dirty="0" err="1" smtClean="0"/>
              <a:t>lõi</a:t>
            </a:r>
            <a:endParaRPr lang="en-US" sz="2000" dirty="0" smtClean="0"/>
          </a:p>
          <a:p>
            <a:pPr>
              <a:lnSpc>
                <a:spcPct val="150000"/>
              </a:lnSpc>
            </a:pPr>
            <a:endParaRPr lang="en-US" sz="2000" dirty="0" smtClean="0"/>
          </a:p>
          <a:p>
            <a:pPr marL="457200" indent="-457200">
              <a:lnSpc>
                <a:spcPct val="150000"/>
              </a:lnSpc>
              <a:buAutoNum type="arabicPeriod"/>
            </a:pPr>
            <a:endParaRPr lang="en-US" dirty="0"/>
          </a:p>
          <a:p>
            <a:endParaRPr lang="en-US" dirty="0"/>
          </a:p>
        </p:txBody>
      </p:sp>
    </p:spTree>
    <p:extLst>
      <p:ext uri="{BB962C8B-B14F-4D97-AF65-F5344CB8AC3E}">
        <p14:creationId xmlns:p14="http://schemas.microsoft.com/office/powerpoint/2010/main" val="2483879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86603" cy="541499"/>
          </a:xfrm>
        </p:spPr>
        <p:txBody>
          <a:bodyPr/>
          <a:lstStyle/>
          <a:p>
            <a:pPr>
              <a:lnSpc>
                <a:spcPct val="150000"/>
              </a:lnSpc>
            </a:pPr>
            <a:r>
              <a:rPr lang="en-US" dirty="0"/>
              <a:t/>
            </a:r>
            <a:br>
              <a:rPr lang="en-US" dirty="0"/>
            </a:br>
            <a:r>
              <a:rPr lang="en-US" dirty="0" smtClean="0"/>
              <a:t>3. </a:t>
            </a:r>
            <a:r>
              <a:rPr lang="en-US" dirty="0" err="1" smtClean="0"/>
              <a:t>Ví</a:t>
            </a:r>
            <a:r>
              <a:rPr lang="en-US" dirty="0" smtClean="0"/>
              <a:t> </a:t>
            </a:r>
            <a:r>
              <a:rPr lang="en-US" dirty="0" err="1" smtClean="0"/>
              <a:t>dụ</a:t>
            </a:r>
            <a:r>
              <a:rPr lang="en-US" dirty="0" smtClean="0"/>
              <a:t> </a:t>
            </a:r>
            <a:r>
              <a:rPr lang="en-US" dirty="0" err="1" smtClean="0"/>
              <a:t>thực</a:t>
            </a:r>
            <a:r>
              <a:rPr lang="en-US" dirty="0" smtClean="0"/>
              <a:t> </a:t>
            </a:r>
            <a:r>
              <a:rPr lang="en-US" dirty="0" err="1" smtClean="0"/>
              <a:t>tiễn</a:t>
            </a:r>
            <a:r>
              <a:rPr lang="en-US" dirty="0"/>
              <a:t/>
            </a:r>
            <a:br>
              <a:rPr lang="en-US" dirty="0"/>
            </a:br>
            <a:endParaRPr lang="en-US" dirty="0"/>
          </a:p>
        </p:txBody>
      </p:sp>
      <p:sp>
        <p:nvSpPr>
          <p:cNvPr id="3" name="TextBox 2"/>
          <p:cNvSpPr txBox="1"/>
          <p:nvPr/>
        </p:nvSpPr>
        <p:spPr>
          <a:xfrm>
            <a:off x="381000" y="1115923"/>
            <a:ext cx="8077200" cy="3077766"/>
          </a:xfrm>
          <a:prstGeom prst="rect">
            <a:avLst/>
          </a:prstGeom>
          <a:noFill/>
        </p:spPr>
        <p:txBody>
          <a:bodyPr wrap="square" rtlCol="0">
            <a:spAutoFit/>
          </a:bodyPr>
          <a:lstStyle/>
          <a:p>
            <a:pPr>
              <a:lnSpc>
                <a:spcPct val="150000"/>
              </a:lnSpc>
            </a:pPr>
            <a:r>
              <a:rPr lang="en-US" sz="2400" dirty="0" err="1" smtClean="0"/>
              <a:t>Ví</a:t>
            </a:r>
            <a:r>
              <a:rPr lang="en-US" sz="2400" dirty="0" smtClean="0"/>
              <a:t> </a:t>
            </a:r>
            <a:r>
              <a:rPr lang="en-US" sz="2400" dirty="0" err="1"/>
              <a:t>dụ</a:t>
            </a:r>
            <a:r>
              <a:rPr lang="en-US" sz="2400" dirty="0"/>
              <a:t> </a:t>
            </a:r>
            <a:r>
              <a:rPr lang="en-US" sz="2400" dirty="0" err="1"/>
              <a:t>thực</a:t>
            </a:r>
            <a:r>
              <a:rPr lang="en-US" sz="2400" dirty="0"/>
              <a:t> </a:t>
            </a:r>
            <a:r>
              <a:rPr lang="en-US" sz="2400" dirty="0" err="1"/>
              <a:t>tiễn</a:t>
            </a:r>
            <a:r>
              <a:rPr lang="en-US" sz="2400" dirty="0"/>
              <a:t> </a:t>
            </a:r>
            <a:r>
              <a:rPr lang="en-US" sz="2400" dirty="0" err="1"/>
              <a:t>về</a:t>
            </a:r>
            <a:r>
              <a:rPr lang="en-US" sz="2400" dirty="0"/>
              <a:t> </a:t>
            </a:r>
            <a:r>
              <a:rPr lang="en-US" sz="2400" dirty="0" err="1"/>
              <a:t>triển</a:t>
            </a:r>
            <a:r>
              <a:rPr lang="en-US" sz="2400" dirty="0"/>
              <a:t> </a:t>
            </a:r>
            <a:r>
              <a:rPr lang="en-US" sz="2400" dirty="0" err="1"/>
              <a:t>khai</a:t>
            </a:r>
            <a:r>
              <a:rPr lang="en-US" sz="2400" dirty="0"/>
              <a:t> BSC </a:t>
            </a:r>
            <a:r>
              <a:rPr lang="en-US" sz="2400" dirty="0" err="1"/>
              <a:t>trong</a:t>
            </a:r>
            <a:r>
              <a:rPr lang="en-US" sz="2400" dirty="0"/>
              <a:t> </a:t>
            </a:r>
            <a:r>
              <a:rPr lang="en-US" sz="2400" dirty="0" err="1"/>
              <a:t>tổ</a:t>
            </a:r>
            <a:r>
              <a:rPr lang="en-US" sz="2400" dirty="0"/>
              <a:t> </a:t>
            </a:r>
            <a:r>
              <a:rPr lang="en-US" sz="2400" dirty="0" err="1"/>
              <a:t>chức</a:t>
            </a:r>
            <a:r>
              <a:rPr lang="en-US" sz="2400" dirty="0"/>
              <a:t> TMĐT (Sen Đỏ/</a:t>
            </a:r>
            <a:r>
              <a:rPr lang="en-US" sz="2400" dirty="0" err="1"/>
              <a:t>Tiki</a:t>
            </a:r>
            <a:r>
              <a:rPr lang="en-US" sz="2400" dirty="0"/>
              <a:t>) </a:t>
            </a:r>
          </a:p>
          <a:p>
            <a:pPr marL="285750" indent="-285750">
              <a:lnSpc>
                <a:spcPct val="150000"/>
              </a:lnSpc>
              <a:buFont typeface="Wingdings" panose="05000000000000000000" pitchFamily="2" charset="2"/>
              <a:buChar char="à"/>
            </a:pPr>
            <a:r>
              <a:rPr lang="en-US" sz="2400" dirty="0" err="1" smtClean="0">
                <a:sym typeface="Wingdings" panose="05000000000000000000" pitchFamily="2" charset="2"/>
              </a:rPr>
              <a:t>Mục</a:t>
            </a:r>
            <a:r>
              <a:rPr lang="en-US" sz="2400" dirty="0" smtClean="0">
                <a:sym typeface="Wingdings" panose="05000000000000000000" pitchFamily="2" charset="2"/>
              </a:rPr>
              <a:t> </a:t>
            </a:r>
            <a:r>
              <a:rPr lang="en-US" sz="2400" dirty="0" err="1" smtClean="0">
                <a:sym typeface="Wingdings" panose="05000000000000000000" pitchFamily="2" charset="2"/>
              </a:rPr>
              <a:t>tiêu</a:t>
            </a:r>
            <a:r>
              <a:rPr lang="en-US" sz="2400" dirty="0" smtClean="0">
                <a:sym typeface="Wingdings" panose="05000000000000000000" pitchFamily="2" charset="2"/>
              </a:rPr>
              <a:t> </a:t>
            </a:r>
            <a:r>
              <a:rPr lang="en-US" sz="2400" dirty="0" err="1" smtClean="0">
                <a:sym typeface="Wingdings" panose="05000000000000000000" pitchFamily="2" charset="2"/>
              </a:rPr>
              <a:t>của</a:t>
            </a:r>
            <a:r>
              <a:rPr lang="en-US" sz="2400" dirty="0" smtClean="0">
                <a:sym typeface="Wingdings" panose="05000000000000000000" pitchFamily="2" charset="2"/>
              </a:rPr>
              <a:t> Trung </a:t>
            </a:r>
            <a:r>
              <a:rPr lang="en-US" sz="2400" dirty="0" err="1" smtClean="0">
                <a:sym typeface="Wingdings" panose="05000000000000000000" pitchFamily="2" charset="2"/>
              </a:rPr>
              <a:t>tâm</a:t>
            </a:r>
            <a:r>
              <a:rPr lang="en-US" sz="2400" dirty="0" smtClean="0">
                <a:sym typeface="Wingdings" panose="05000000000000000000" pitchFamily="2" charset="2"/>
              </a:rPr>
              <a:t> </a:t>
            </a:r>
            <a:r>
              <a:rPr lang="en-US" sz="2400" dirty="0" err="1" smtClean="0">
                <a:sym typeface="Wingdings" panose="05000000000000000000" pitchFamily="2" charset="2"/>
              </a:rPr>
              <a:t>Chăm</a:t>
            </a:r>
            <a:r>
              <a:rPr lang="en-US" sz="2400" dirty="0" smtClean="0">
                <a:sym typeface="Wingdings" panose="05000000000000000000" pitchFamily="2" charset="2"/>
              </a:rPr>
              <a:t> </a:t>
            </a:r>
            <a:r>
              <a:rPr lang="en-US" sz="2400" dirty="0" err="1" smtClean="0">
                <a:sym typeface="Wingdings" panose="05000000000000000000" pitchFamily="2" charset="2"/>
              </a:rPr>
              <a:t>sóc</a:t>
            </a:r>
            <a:r>
              <a:rPr lang="en-US" sz="2400" dirty="0" smtClean="0">
                <a:sym typeface="Wingdings" panose="05000000000000000000" pitchFamily="2" charset="2"/>
              </a:rPr>
              <a:t> </a:t>
            </a:r>
            <a:r>
              <a:rPr lang="en-US" sz="2400" dirty="0" err="1" smtClean="0">
                <a:sym typeface="Wingdings" panose="05000000000000000000" pitchFamily="2" charset="2"/>
              </a:rPr>
              <a:t>khách</a:t>
            </a:r>
            <a:r>
              <a:rPr lang="en-US" sz="2400" dirty="0" smtClean="0">
                <a:sym typeface="Wingdings" panose="05000000000000000000" pitchFamily="2" charset="2"/>
              </a:rPr>
              <a:t> </a:t>
            </a:r>
            <a:r>
              <a:rPr lang="en-US" sz="2400" dirty="0" err="1" smtClean="0">
                <a:sym typeface="Wingdings" panose="05000000000000000000" pitchFamily="2" charset="2"/>
              </a:rPr>
              <a:t>hàng</a:t>
            </a:r>
            <a:endParaRPr lang="en-US" sz="2400" dirty="0" smtClean="0">
              <a:sym typeface="Wingdings" panose="05000000000000000000" pitchFamily="2" charset="2"/>
            </a:endParaRPr>
          </a:p>
          <a:p>
            <a:pPr marL="285750" indent="-285750">
              <a:lnSpc>
                <a:spcPct val="150000"/>
              </a:lnSpc>
              <a:buFont typeface="Wingdings" panose="05000000000000000000" pitchFamily="2" charset="2"/>
              <a:buChar char="à"/>
            </a:pPr>
            <a:r>
              <a:rPr lang="en-US" sz="2400" dirty="0" err="1" smtClean="0">
                <a:sym typeface="Wingdings" panose="05000000000000000000" pitchFamily="2" charset="2"/>
              </a:rPr>
              <a:t>Thước</a:t>
            </a:r>
            <a:r>
              <a:rPr lang="en-US" sz="2400" dirty="0" smtClean="0">
                <a:sym typeface="Wingdings" panose="05000000000000000000" pitchFamily="2" charset="2"/>
              </a:rPr>
              <a:t> </a:t>
            </a:r>
            <a:r>
              <a:rPr lang="en-US" sz="2400" dirty="0" err="1" smtClean="0">
                <a:sym typeface="Wingdings" panose="05000000000000000000" pitchFamily="2" charset="2"/>
              </a:rPr>
              <a:t>đo</a:t>
            </a:r>
            <a:r>
              <a:rPr lang="en-US" sz="2400" dirty="0" smtClean="0">
                <a:sym typeface="Wingdings" panose="05000000000000000000" pitchFamily="2" charset="2"/>
              </a:rPr>
              <a:t>, </a:t>
            </a:r>
            <a:r>
              <a:rPr lang="en-US" sz="2400" dirty="0" err="1" smtClean="0">
                <a:sym typeface="Wingdings" panose="05000000000000000000" pitchFamily="2" charset="2"/>
              </a:rPr>
              <a:t>Chỉ</a:t>
            </a:r>
            <a:r>
              <a:rPr lang="en-US" sz="2400" dirty="0" smtClean="0">
                <a:sym typeface="Wingdings" panose="05000000000000000000" pitchFamily="2" charset="2"/>
              </a:rPr>
              <a:t> </a:t>
            </a:r>
            <a:r>
              <a:rPr lang="en-US" sz="2400" dirty="0" err="1" smtClean="0">
                <a:sym typeface="Wingdings" panose="05000000000000000000" pitchFamily="2" charset="2"/>
              </a:rPr>
              <a:t>tiêu</a:t>
            </a:r>
            <a:endParaRPr lang="en-US" sz="2400" dirty="0" smtClean="0">
              <a:sym typeface="Wingdings" panose="05000000000000000000" pitchFamily="2" charset="2"/>
            </a:endParaRPr>
          </a:p>
          <a:p>
            <a:pPr marL="285750" indent="-285750">
              <a:lnSpc>
                <a:spcPct val="150000"/>
              </a:lnSpc>
              <a:buFont typeface="Wingdings" panose="05000000000000000000" pitchFamily="2" charset="2"/>
              <a:buChar char="à"/>
            </a:pPr>
            <a:r>
              <a:rPr lang="en-US" sz="2400" dirty="0" err="1" smtClean="0">
                <a:sym typeface="Wingdings" panose="05000000000000000000" pitchFamily="2" charset="2"/>
              </a:rPr>
              <a:t>Chương</a:t>
            </a:r>
            <a:r>
              <a:rPr lang="en-US" sz="2400" dirty="0" smtClean="0">
                <a:sym typeface="Wingdings" panose="05000000000000000000" pitchFamily="2" charset="2"/>
              </a:rPr>
              <a:t> </a:t>
            </a:r>
            <a:r>
              <a:rPr lang="en-US" sz="2400" dirty="0" err="1" smtClean="0">
                <a:sym typeface="Wingdings" panose="05000000000000000000" pitchFamily="2" charset="2"/>
              </a:rPr>
              <a:t>trình</a:t>
            </a:r>
            <a:r>
              <a:rPr lang="en-US" sz="2400" dirty="0" smtClean="0">
                <a:sym typeface="Wingdings" panose="05000000000000000000" pitchFamily="2" charset="2"/>
              </a:rPr>
              <a:t> </a:t>
            </a:r>
            <a:r>
              <a:rPr lang="en-US" sz="2400" dirty="0" err="1" smtClean="0">
                <a:sym typeface="Wingdings" panose="05000000000000000000" pitchFamily="2" charset="2"/>
              </a:rPr>
              <a:t>hành</a:t>
            </a:r>
            <a:r>
              <a:rPr lang="en-US" sz="2400" dirty="0" smtClean="0">
                <a:sym typeface="Wingdings" panose="05000000000000000000" pitchFamily="2" charset="2"/>
              </a:rPr>
              <a:t> </a:t>
            </a:r>
            <a:r>
              <a:rPr lang="en-US" sz="2400" dirty="0" err="1" smtClean="0">
                <a:sym typeface="Wingdings" panose="05000000000000000000" pitchFamily="2" charset="2"/>
              </a:rPr>
              <a:t>động</a:t>
            </a:r>
            <a:endParaRPr lang="en-US" sz="2400" dirty="0"/>
          </a:p>
          <a:p>
            <a:endParaRPr lang="en-US" dirty="0"/>
          </a:p>
        </p:txBody>
      </p:sp>
    </p:spTree>
    <p:extLst>
      <p:ext uri="{BB962C8B-B14F-4D97-AF65-F5344CB8AC3E}">
        <p14:creationId xmlns:p14="http://schemas.microsoft.com/office/powerpoint/2010/main" val="1745264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Bài</a:t>
            </a:r>
            <a:r>
              <a:rPr lang="en-US" dirty="0" smtClean="0"/>
              <a:t> </a:t>
            </a:r>
            <a:r>
              <a:rPr lang="en-US" dirty="0" err="1" smtClean="0"/>
              <a:t>tập</a:t>
            </a:r>
            <a:r>
              <a:rPr lang="en-US" dirty="0" smtClean="0"/>
              <a:t> </a:t>
            </a:r>
            <a:r>
              <a:rPr lang="en-US" dirty="0" err="1" smtClean="0"/>
              <a:t>thực</a:t>
            </a:r>
            <a:r>
              <a:rPr lang="en-US" dirty="0" smtClean="0"/>
              <a:t> </a:t>
            </a:r>
            <a:r>
              <a:rPr lang="en-US" dirty="0" err="1" smtClean="0"/>
              <a:t>hành</a:t>
            </a:r>
            <a:r>
              <a:rPr lang="en-US" dirty="0" smtClean="0"/>
              <a:t> </a:t>
            </a:r>
            <a:r>
              <a:rPr lang="en-US" dirty="0" err="1" smtClean="0"/>
              <a:t>Ứng</a:t>
            </a:r>
            <a:r>
              <a:rPr lang="en-US" dirty="0" smtClean="0"/>
              <a:t> </a:t>
            </a:r>
            <a:r>
              <a:rPr lang="en-US" dirty="0" err="1" smtClean="0"/>
              <a:t>dụng</a:t>
            </a:r>
            <a:r>
              <a:rPr lang="en-US" dirty="0" smtClean="0"/>
              <a:t> BSC </a:t>
            </a:r>
            <a:r>
              <a:rPr lang="en-US" dirty="0" err="1" smtClean="0"/>
              <a:t>vào</a:t>
            </a:r>
            <a:r>
              <a:rPr lang="en-US" dirty="0" smtClean="0"/>
              <a:t> TMĐT</a:t>
            </a:r>
            <a:endParaRPr lang="en-US" dirty="0"/>
          </a:p>
        </p:txBody>
      </p:sp>
      <p:sp>
        <p:nvSpPr>
          <p:cNvPr id="3" name="TextBox 2"/>
          <p:cNvSpPr txBox="1"/>
          <p:nvPr/>
        </p:nvSpPr>
        <p:spPr>
          <a:xfrm>
            <a:off x="381000" y="1115923"/>
            <a:ext cx="8077200" cy="4462760"/>
          </a:xfrm>
          <a:prstGeom prst="rect">
            <a:avLst/>
          </a:prstGeom>
          <a:noFill/>
        </p:spPr>
        <p:txBody>
          <a:bodyPr wrap="square" rtlCol="0">
            <a:spAutoFit/>
          </a:bodyPr>
          <a:lstStyle/>
          <a:p>
            <a:pPr>
              <a:lnSpc>
                <a:spcPct val="150000"/>
              </a:lnSpc>
            </a:pPr>
            <a:r>
              <a:rPr lang="en-US" sz="2000" dirty="0" smtClean="0"/>
              <a:t>4.1 </a:t>
            </a:r>
            <a:r>
              <a:rPr lang="en-US" sz="2000" dirty="0" err="1" smtClean="0"/>
              <a:t>Bài</a:t>
            </a:r>
            <a:r>
              <a:rPr lang="en-US" sz="2000" dirty="0" smtClean="0"/>
              <a:t> </a:t>
            </a:r>
            <a:r>
              <a:rPr lang="en-US" sz="2000" dirty="0" err="1"/>
              <a:t>tập</a:t>
            </a:r>
            <a:r>
              <a:rPr lang="en-US" sz="2000" dirty="0"/>
              <a:t> </a:t>
            </a:r>
            <a:r>
              <a:rPr lang="en-US" sz="2000" dirty="0" err="1"/>
              <a:t>thực</a:t>
            </a:r>
            <a:r>
              <a:rPr lang="en-US" sz="2000" dirty="0"/>
              <a:t> </a:t>
            </a:r>
            <a:r>
              <a:rPr lang="en-US" sz="2000" dirty="0" err="1"/>
              <a:t>hành</a:t>
            </a:r>
            <a:endParaRPr lang="en-US" sz="2000" dirty="0"/>
          </a:p>
          <a:p>
            <a:pPr marL="342900" lvl="8" indent="-342900">
              <a:lnSpc>
                <a:spcPct val="150000"/>
              </a:lnSpc>
              <a:buFont typeface="Arial" panose="020B0604020202020204" pitchFamily="34" charset="0"/>
              <a:buChar char="•"/>
            </a:pPr>
            <a:r>
              <a:rPr lang="en-US" sz="2000" dirty="0" err="1">
                <a:sym typeface="Wingdings" panose="05000000000000000000" pitchFamily="2" charset="2"/>
              </a:rPr>
              <a:t>Xác</a:t>
            </a:r>
            <a:r>
              <a:rPr lang="en-US" sz="2000" dirty="0">
                <a:sym typeface="Wingdings" panose="05000000000000000000" pitchFamily="2" charset="2"/>
              </a:rPr>
              <a:t> </a:t>
            </a:r>
            <a:r>
              <a:rPr lang="en-US" sz="2000" dirty="0" err="1">
                <a:sym typeface="Wingdings" panose="05000000000000000000" pitchFamily="2" charset="2"/>
              </a:rPr>
              <a:t>định</a:t>
            </a:r>
            <a:r>
              <a:rPr lang="en-US" sz="2000" dirty="0">
                <a:sym typeface="Wingdings" panose="05000000000000000000" pitchFamily="2" charset="2"/>
              </a:rPr>
              <a:t> </a:t>
            </a:r>
            <a:r>
              <a:rPr lang="en-US" sz="2000" dirty="0" err="1">
                <a:sym typeface="Wingdings" panose="05000000000000000000" pitchFamily="2" charset="2"/>
              </a:rPr>
              <a:t>định</a:t>
            </a:r>
            <a:r>
              <a:rPr lang="en-US" sz="2000" dirty="0">
                <a:sym typeface="Wingdings" panose="05000000000000000000" pitchFamily="2" charset="2"/>
              </a:rPr>
              <a:t> </a:t>
            </a:r>
            <a:r>
              <a:rPr lang="en-US" sz="2000" dirty="0" err="1">
                <a:sym typeface="Wingdings" panose="05000000000000000000" pitchFamily="2" charset="2"/>
              </a:rPr>
              <a:t>hướng</a:t>
            </a:r>
            <a:r>
              <a:rPr lang="en-US" sz="2000" dirty="0">
                <a:sym typeface="Wingdings" panose="05000000000000000000" pitchFamily="2" charset="2"/>
              </a:rPr>
              <a:t> </a:t>
            </a:r>
            <a:r>
              <a:rPr lang="en-US" sz="2000" dirty="0" err="1">
                <a:sym typeface="Wingdings" panose="05000000000000000000" pitchFamily="2" charset="2"/>
              </a:rPr>
              <a:t>nghề</a:t>
            </a:r>
            <a:r>
              <a:rPr lang="en-US" sz="2000" dirty="0">
                <a:sym typeface="Wingdings" panose="05000000000000000000" pitchFamily="2" charset="2"/>
              </a:rPr>
              <a:t> </a:t>
            </a:r>
            <a:r>
              <a:rPr lang="en-US" sz="2000" dirty="0" err="1">
                <a:sym typeface="Wingdings" panose="05000000000000000000" pitchFamily="2" charset="2"/>
              </a:rPr>
              <a:t>nghiệp</a:t>
            </a:r>
            <a:endParaRPr lang="en-US" sz="2000" dirty="0">
              <a:sym typeface="Wingdings" panose="05000000000000000000" pitchFamily="2" charset="2"/>
            </a:endParaRPr>
          </a:p>
          <a:p>
            <a:pPr marL="342900" lvl="8" indent="-342900">
              <a:lnSpc>
                <a:spcPct val="150000"/>
              </a:lnSpc>
              <a:buFont typeface="Arial" panose="020B0604020202020204" pitchFamily="34" charset="0"/>
              <a:buChar char="•"/>
            </a:pPr>
            <a:r>
              <a:rPr lang="en-US" sz="2000" dirty="0" err="1">
                <a:sym typeface="Wingdings" panose="05000000000000000000" pitchFamily="2" charset="2"/>
              </a:rPr>
              <a:t>Hoá</a:t>
            </a:r>
            <a:r>
              <a:rPr lang="en-US" sz="2000" dirty="0">
                <a:sym typeface="Wingdings" panose="05000000000000000000" pitchFamily="2" charset="2"/>
              </a:rPr>
              <a:t> </a:t>
            </a:r>
            <a:r>
              <a:rPr lang="en-US" sz="2000" dirty="0" err="1">
                <a:sym typeface="Wingdings" panose="05000000000000000000" pitchFamily="2" charset="2"/>
              </a:rPr>
              <a:t>thân</a:t>
            </a:r>
            <a:r>
              <a:rPr lang="en-US" sz="2000" dirty="0">
                <a:sym typeface="Wingdings" panose="05000000000000000000" pitchFamily="2" charset="2"/>
              </a:rPr>
              <a:t> </a:t>
            </a:r>
            <a:r>
              <a:rPr lang="en-US" sz="2000" dirty="0" err="1">
                <a:sym typeface="Wingdings" panose="05000000000000000000" pitchFamily="2" charset="2"/>
              </a:rPr>
              <a:t>thành</a:t>
            </a:r>
            <a:r>
              <a:rPr lang="en-US" sz="2000" dirty="0">
                <a:sym typeface="Wingdings" panose="05000000000000000000" pitchFamily="2" charset="2"/>
              </a:rPr>
              <a:t> 1 </a:t>
            </a:r>
            <a:r>
              <a:rPr lang="en-US" sz="2000" dirty="0" err="1">
                <a:sym typeface="Wingdings" panose="05000000000000000000" pitchFamily="2" charset="2"/>
              </a:rPr>
              <a:t>cấp</a:t>
            </a:r>
            <a:r>
              <a:rPr lang="en-US" sz="2000" dirty="0">
                <a:sym typeface="Wingdings" panose="05000000000000000000" pitchFamily="2" charset="2"/>
              </a:rPr>
              <a:t> </a:t>
            </a:r>
            <a:r>
              <a:rPr lang="en-US" sz="2000" dirty="0" err="1">
                <a:sym typeface="Wingdings" panose="05000000000000000000" pitchFamily="2" charset="2"/>
              </a:rPr>
              <a:t>Giám</a:t>
            </a:r>
            <a:r>
              <a:rPr lang="en-US" sz="2000" dirty="0">
                <a:sym typeface="Wingdings" panose="05000000000000000000" pitchFamily="2" charset="2"/>
              </a:rPr>
              <a:t> </a:t>
            </a:r>
            <a:r>
              <a:rPr lang="en-US" sz="2000" dirty="0" err="1">
                <a:sym typeface="Wingdings" panose="05000000000000000000" pitchFamily="2" charset="2"/>
              </a:rPr>
              <a:t>đốc</a:t>
            </a:r>
            <a:r>
              <a:rPr lang="en-US" sz="2000" dirty="0">
                <a:sym typeface="Wingdings" panose="05000000000000000000" pitchFamily="2" charset="2"/>
              </a:rPr>
              <a:t> </a:t>
            </a:r>
            <a:r>
              <a:rPr lang="en-US" sz="2000" dirty="0" err="1">
                <a:sym typeface="Wingdings" panose="05000000000000000000" pitchFamily="2" charset="2"/>
              </a:rPr>
              <a:t>và</a:t>
            </a:r>
            <a:r>
              <a:rPr lang="en-US" sz="2000" dirty="0">
                <a:sym typeface="Wingdings" panose="05000000000000000000" pitchFamily="2" charset="2"/>
              </a:rPr>
              <a:t> Nhân </a:t>
            </a:r>
            <a:r>
              <a:rPr lang="en-US" sz="2000" dirty="0" err="1">
                <a:sym typeface="Wingdings" panose="05000000000000000000" pitchFamily="2" charset="2"/>
              </a:rPr>
              <a:t>viên</a:t>
            </a:r>
            <a:r>
              <a:rPr lang="en-US" sz="2000" dirty="0">
                <a:sym typeface="Wingdings" panose="05000000000000000000" pitchFamily="2" charset="2"/>
              </a:rPr>
              <a:t> </a:t>
            </a:r>
            <a:r>
              <a:rPr lang="en-US" sz="2000" dirty="0" err="1">
                <a:sym typeface="Wingdings" panose="05000000000000000000" pitchFamily="2" charset="2"/>
              </a:rPr>
              <a:t>đơn</a:t>
            </a:r>
            <a:r>
              <a:rPr lang="en-US" sz="2000" dirty="0">
                <a:sym typeface="Wingdings" panose="05000000000000000000" pitchFamily="2" charset="2"/>
              </a:rPr>
              <a:t> </a:t>
            </a:r>
            <a:r>
              <a:rPr lang="en-US" sz="2000" dirty="0" err="1">
                <a:sym typeface="Wingdings" panose="05000000000000000000" pitchFamily="2" charset="2"/>
              </a:rPr>
              <a:t>vị</a:t>
            </a:r>
            <a:r>
              <a:rPr lang="en-US" sz="2000" dirty="0">
                <a:sym typeface="Wingdings" panose="05000000000000000000" pitchFamily="2" charset="2"/>
              </a:rPr>
              <a:t>/</a:t>
            </a:r>
            <a:r>
              <a:rPr lang="en-US" sz="2000" dirty="0" err="1">
                <a:sym typeface="Wingdings" panose="05000000000000000000" pitchFamily="2" charset="2"/>
              </a:rPr>
              <a:t>phòng</a:t>
            </a:r>
            <a:r>
              <a:rPr lang="en-US" sz="2000" dirty="0">
                <a:sym typeface="Wingdings" panose="05000000000000000000" pitchFamily="2" charset="2"/>
              </a:rPr>
              <a:t> ban</a:t>
            </a:r>
          </a:p>
          <a:p>
            <a:pPr marL="342900" lvl="8" indent="-342900">
              <a:lnSpc>
                <a:spcPct val="150000"/>
              </a:lnSpc>
              <a:buFont typeface="Arial" panose="020B0604020202020204" pitchFamily="34" charset="0"/>
              <a:buChar char="•"/>
            </a:pPr>
            <a:r>
              <a:rPr lang="en-US" sz="2000" dirty="0" err="1">
                <a:sym typeface="Wingdings" panose="05000000000000000000" pitchFamily="2" charset="2"/>
              </a:rPr>
              <a:t>Xác</a:t>
            </a:r>
            <a:r>
              <a:rPr lang="en-US" sz="2000" dirty="0">
                <a:sym typeface="Wingdings" panose="05000000000000000000" pitchFamily="2" charset="2"/>
              </a:rPr>
              <a:t> </a:t>
            </a:r>
            <a:r>
              <a:rPr lang="en-US" sz="2000" dirty="0" err="1">
                <a:sym typeface="Wingdings" panose="05000000000000000000" pitchFamily="2" charset="2"/>
              </a:rPr>
              <a:t>định</a:t>
            </a:r>
            <a:r>
              <a:rPr lang="en-US" sz="2000" dirty="0">
                <a:sym typeface="Wingdings" panose="05000000000000000000" pitchFamily="2" charset="2"/>
              </a:rPr>
              <a:t> </a:t>
            </a:r>
            <a:r>
              <a:rPr lang="en-US" sz="2000" dirty="0" err="1">
                <a:sym typeface="Wingdings" panose="05000000000000000000" pitchFamily="2" charset="2"/>
              </a:rPr>
              <a:t>mục</a:t>
            </a:r>
            <a:r>
              <a:rPr lang="en-US" sz="2000" dirty="0">
                <a:sym typeface="Wingdings" panose="05000000000000000000" pitchFamily="2" charset="2"/>
              </a:rPr>
              <a:t> </a:t>
            </a:r>
            <a:r>
              <a:rPr lang="en-US" sz="2000" dirty="0" err="1">
                <a:sym typeface="Wingdings" panose="05000000000000000000" pitchFamily="2" charset="2"/>
              </a:rPr>
              <a:t>tiêu</a:t>
            </a:r>
            <a:r>
              <a:rPr lang="en-US" sz="2000" dirty="0">
                <a:sym typeface="Wingdings" panose="05000000000000000000" pitchFamily="2" charset="2"/>
              </a:rPr>
              <a:t> &amp; </a:t>
            </a:r>
            <a:r>
              <a:rPr lang="en-US" sz="2000" dirty="0" err="1" smtClean="0">
                <a:sym typeface="Wingdings" panose="05000000000000000000" pitchFamily="2" charset="2"/>
              </a:rPr>
              <a:t>xác</a:t>
            </a:r>
            <a:r>
              <a:rPr lang="en-US" sz="2000" dirty="0" smtClean="0">
                <a:sym typeface="Wingdings" panose="05000000000000000000" pitchFamily="2" charset="2"/>
              </a:rPr>
              <a:t> </a:t>
            </a:r>
            <a:r>
              <a:rPr lang="en-US" sz="2000" dirty="0" err="1" smtClean="0">
                <a:sym typeface="Wingdings" panose="05000000000000000000" pitchFamily="2" charset="2"/>
              </a:rPr>
              <a:t>lập</a:t>
            </a:r>
            <a:r>
              <a:rPr lang="en-US" sz="2000" dirty="0" smtClean="0">
                <a:sym typeface="Wingdings" panose="05000000000000000000" pitchFamily="2" charset="2"/>
              </a:rPr>
              <a:t> BSC </a:t>
            </a:r>
            <a:endParaRPr lang="en-US" sz="2000" dirty="0"/>
          </a:p>
          <a:p>
            <a:pPr lvl="4">
              <a:lnSpc>
                <a:spcPct val="150000"/>
              </a:lnSpc>
            </a:pPr>
            <a:r>
              <a:rPr lang="en-US" sz="2000" dirty="0" smtClean="0"/>
              <a:t>4.2 </a:t>
            </a:r>
            <a:r>
              <a:rPr lang="en-US" sz="2000" dirty="0" err="1" smtClean="0"/>
              <a:t>Kết</a:t>
            </a:r>
            <a:r>
              <a:rPr lang="en-US" sz="2000" dirty="0" smtClean="0"/>
              <a:t> </a:t>
            </a:r>
            <a:r>
              <a:rPr lang="en-US" sz="2000" dirty="0" err="1" smtClean="0"/>
              <a:t>quả</a:t>
            </a:r>
            <a:r>
              <a:rPr lang="en-US" sz="2000" dirty="0" smtClean="0"/>
              <a:t> </a:t>
            </a:r>
            <a:r>
              <a:rPr lang="en-US" sz="2000" dirty="0" err="1" smtClean="0"/>
              <a:t>chờ</a:t>
            </a:r>
            <a:r>
              <a:rPr lang="en-US" sz="2000" dirty="0" smtClean="0"/>
              <a:t> </a:t>
            </a:r>
            <a:r>
              <a:rPr lang="en-US" sz="2000" dirty="0" err="1" smtClean="0"/>
              <a:t>đợi</a:t>
            </a:r>
            <a:r>
              <a:rPr lang="en-US" sz="2000" dirty="0" smtClean="0"/>
              <a:t>:</a:t>
            </a:r>
          </a:p>
          <a:p>
            <a:pPr marL="342900" lvl="4" indent="-342900">
              <a:lnSpc>
                <a:spcPct val="150000"/>
              </a:lnSpc>
              <a:buFont typeface="Wingdings" panose="05000000000000000000" pitchFamily="2" charset="2"/>
              <a:buChar char="à"/>
            </a:pPr>
            <a:r>
              <a:rPr lang="en-US" sz="2000" dirty="0" smtClean="0">
                <a:sym typeface="Wingdings" panose="05000000000000000000" pitchFamily="2" charset="2"/>
              </a:rPr>
              <a:t>SV </a:t>
            </a:r>
            <a:r>
              <a:rPr lang="en-US" sz="2000" dirty="0" err="1" smtClean="0">
                <a:sym typeface="Wingdings" panose="05000000000000000000" pitchFamily="2" charset="2"/>
              </a:rPr>
              <a:t>nắm</a:t>
            </a:r>
            <a:r>
              <a:rPr lang="en-US" sz="2000" dirty="0" smtClean="0">
                <a:sym typeface="Wingdings" panose="05000000000000000000" pitchFamily="2" charset="2"/>
              </a:rPr>
              <a:t> </a:t>
            </a:r>
            <a:r>
              <a:rPr lang="en-US" sz="2000" dirty="0" err="1" smtClean="0">
                <a:sym typeface="Wingdings" panose="05000000000000000000" pitchFamily="2" charset="2"/>
              </a:rPr>
              <a:t>được</a:t>
            </a:r>
            <a:r>
              <a:rPr lang="en-US" sz="2000" dirty="0" smtClean="0">
                <a:sym typeface="Wingdings" panose="05000000000000000000" pitchFamily="2" charset="2"/>
              </a:rPr>
              <a:t> </a:t>
            </a:r>
            <a:r>
              <a:rPr lang="en-US" sz="2000" dirty="0" err="1" smtClean="0">
                <a:sym typeface="Wingdings" panose="05000000000000000000" pitchFamily="2" charset="2"/>
              </a:rPr>
              <a:t>phương</a:t>
            </a:r>
            <a:r>
              <a:rPr lang="en-US" sz="2000" dirty="0" smtClean="0">
                <a:sym typeface="Wingdings" panose="05000000000000000000" pitchFamily="2" charset="2"/>
              </a:rPr>
              <a:t> </a:t>
            </a:r>
            <a:r>
              <a:rPr lang="en-US" sz="2000" dirty="0" err="1" smtClean="0">
                <a:sym typeface="Wingdings" panose="05000000000000000000" pitchFamily="2" charset="2"/>
              </a:rPr>
              <a:t>pháp</a:t>
            </a:r>
            <a:r>
              <a:rPr lang="en-US" sz="2000" dirty="0" smtClean="0">
                <a:sym typeface="Wingdings" panose="05000000000000000000" pitchFamily="2" charset="2"/>
              </a:rPr>
              <a:t> </a:t>
            </a:r>
            <a:r>
              <a:rPr lang="en-US" sz="2000" dirty="0" err="1" smtClean="0">
                <a:sym typeface="Wingdings" panose="05000000000000000000" pitchFamily="2" charset="2"/>
              </a:rPr>
              <a:t>xác</a:t>
            </a:r>
            <a:r>
              <a:rPr lang="en-US" sz="2000" dirty="0" smtClean="0">
                <a:sym typeface="Wingdings" panose="05000000000000000000" pitchFamily="2" charset="2"/>
              </a:rPr>
              <a:t> </a:t>
            </a:r>
            <a:r>
              <a:rPr lang="en-US" sz="2000" dirty="0" err="1" smtClean="0">
                <a:sym typeface="Wingdings" panose="05000000000000000000" pitchFamily="2" charset="2"/>
              </a:rPr>
              <a:t>lập</a:t>
            </a:r>
            <a:r>
              <a:rPr lang="en-US" sz="2000" dirty="0" smtClean="0">
                <a:sym typeface="Wingdings" panose="05000000000000000000" pitchFamily="2" charset="2"/>
              </a:rPr>
              <a:t> </a:t>
            </a:r>
            <a:r>
              <a:rPr lang="en-US" sz="2000" dirty="0" err="1" smtClean="0">
                <a:sym typeface="Wingdings" panose="05000000000000000000" pitchFamily="2" charset="2"/>
              </a:rPr>
              <a:t>tầm</a:t>
            </a:r>
            <a:r>
              <a:rPr lang="en-US" sz="2000" dirty="0" smtClean="0">
                <a:sym typeface="Wingdings" panose="05000000000000000000" pitchFamily="2" charset="2"/>
              </a:rPr>
              <a:t> </a:t>
            </a:r>
            <a:r>
              <a:rPr lang="en-US" sz="2000" dirty="0" err="1" smtClean="0">
                <a:sym typeface="Wingdings" panose="05000000000000000000" pitchFamily="2" charset="2"/>
              </a:rPr>
              <a:t>nhìn</a:t>
            </a:r>
            <a:r>
              <a:rPr lang="en-US" sz="2000" dirty="0" smtClean="0">
                <a:sym typeface="Wingdings" panose="05000000000000000000" pitchFamily="2" charset="2"/>
              </a:rPr>
              <a:t> </a:t>
            </a:r>
            <a:r>
              <a:rPr lang="en-US" sz="2000" dirty="0" err="1" smtClean="0">
                <a:sym typeface="Wingdings" panose="05000000000000000000" pitchFamily="2" charset="2"/>
              </a:rPr>
              <a:t>chiến</a:t>
            </a:r>
            <a:r>
              <a:rPr lang="en-US" sz="2000" dirty="0">
                <a:sym typeface="Wingdings" panose="05000000000000000000" pitchFamily="2" charset="2"/>
              </a:rPr>
              <a:t> </a:t>
            </a:r>
            <a:r>
              <a:rPr lang="en-US" sz="2000" dirty="0" err="1" smtClean="0">
                <a:sym typeface="Wingdings" panose="05000000000000000000" pitchFamily="2" charset="2"/>
              </a:rPr>
              <a:t>lược</a:t>
            </a:r>
            <a:r>
              <a:rPr lang="en-US" sz="2000" dirty="0" smtClean="0">
                <a:sym typeface="Wingdings" panose="05000000000000000000" pitchFamily="2" charset="2"/>
              </a:rPr>
              <a:t> </a:t>
            </a:r>
            <a:r>
              <a:rPr lang="en-US" sz="2000" dirty="0" err="1" smtClean="0">
                <a:sym typeface="Wingdings" panose="05000000000000000000" pitchFamily="2" charset="2"/>
              </a:rPr>
              <a:t>và</a:t>
            </a:r>
            <a:r>
              <a:rPr lang="en-US" sz="2000" dirty="0" smtClean="0">
                <a:sym typeface="Wingdings" panose="05000000000000000000" pitchFamily="2" charset="2"/>
              </a:rPr>
              <a:t> </a:t>
            </a:r>
            <a:r>
              <a:rPr lang="en-US" sz="2000" dirty="0" err="1" smtClean="0">
                <a:sym typeface="Wingdings" panose="05000000000000000000" pitchFamily="2" charset="2"/>
              </a:rPr>
              <a:t>triển</a:t>
            </a:r>
            <a:r>
              <a:rPr lang="en-US" sz="2000" dirty="0" smtClean="0">
                <a:sym typeface="Wingdings" panose="05000000000000000000" pitchFamily="2" charset="2"/>
              </a:rPr>
              <a:t> </a:t>
            </a:r>
            <a:r>
              <a:rPr lang="en-US" sz="2000" dirty="0" err="1" smtClean="0">
                <a:sym typeface="Wingdings" panose="05000000000000000000" pitchFamily="2" charset="2"/>
              </a:rPr>
              <a:t>khai</a:t>
            </a:r>
            <a:r>
              <a:rPr lang="en-US" sz="2000" dirty="0" smtClean="0">
                <a:sym typeface="Wingdings" panose="05000000000000000000" pitchFamily="2" charset="2"/>
              </a:rPr>
              <a:t> </a:t>
            </a:r>
            <a:r>
              <a:rPr lang="en-US" sz="2000" dirty="0" err="1" smtClean="0">
                <a:sym typeface="Wingdings" panose="05000000000000000000" pitchFamily="2" charset="2"/>
              </a:rPr>
              <a:t>chiến</a:t>
            </a:r>
            <a:r>
              <a:rPr lang="en-US" sz="2000" dirty="0" smtClean="0">
                <a:sym typeface="Wingdings" panose="05000000000000000000" pitchFamily="2" charset="2"/>
              </a:rPr>
              <a:t> </a:t>
            </a:r>
            <a:r>
              <a:rPr lang="en-US" sz="2000" dirty="0" err="1" smtClean="0">
                <a:sym typeface="Wingdings" panose="05000000000000000000" pitchFamily="2" charset="2"/>
              </a:rPr>
              <a:t>lược</a:t>
            </a:r>
            <a:r>
              <a:rPr lang="en-US" sz="2000" dirty="0" smtClean="0">
                <a:sym typeface="Wingdings" panose="05000000000000000000" pitchFamily="2" charset="2"/>
              </a:rPr>
              <a:t> </a:t>
            </a:r>
            <a:r>
              <a:rPr lang="en-US" sz="2000" dirty="0" err="1" smtClean="0">
                <a:sym typeface="Wingdings" panose="05000000000000000000" pitchFamily="2" charset="2"/>
              </a:rPr>
              <a:t>với</a:t>
            </a:r>
            <a:r>
              <a:rPr lang="en-US" sz="2000" dirty="0" smtClean="0">
                <a:sym typeface="Wingdings" panose="05000000000000000000" pitchFamily="2" charset="2"/>
              </a:rPr>
              <a:t> BSC</a:t>
            </a:r>
          </a:p>
          <a:p>
            <a:pPr marL="342900" lvl="4" indent="-342900">
              <a:lnSpc>
                <a:spcPct val="150000"/>
              </a:lnSpc>
              <a:buFont typeface="Wingdings" panose="05000000000000000000" pitchFamily="2" charset="2"/>
              <a:buChar char="à"/>
            </a:pPr>
            <a:r>
              <a:rPr lang="en-US" sz="2000" dirty="0" smtClean="0">
                <a:sym typeface="Wingdings" panose="05000000000000000000" pitchFamily="2" charset="2"/>
              </a:rPr>
              <a:t>SV </a:t>
            </a:r>
            <a:r>
              <a:rPr lang="en-US" sz="2000" dirty="0" err="1" smtClean="0">
                <a:sym typeface="Wingdings" panose="05000000000000000000" pitchFamily="2" charset="2"/>
              </a:rPr>
              <a:t>hiểu</a:t>
            </a:r>
            <a:r>
              <a:rPr lang="en-US" sz="2000" dirty="0" smtClean="0">
                <a:sym typeface="Wingdings" panose="05000000000000000000" pitchFamily="2" charset="2"/>
              </a:rPr>
              <a:t> </a:t>
            </a:r>
            <a:r>
              <a:rPr lang="en-US" sz="2000" dirty="0" err="1" smtClean="0">
                <a:sym typeface="Wingdings" panose="05000000000000000000" pitchFamily="2" charset="2"/>
              </a:rPr>
              <a:t>cơ</a:t>
            </a:r>
            <a:r>
              <a:rPr lang="en-US" sz="2000" dirty="0" smtClean="0">
                <a:sym typeface="Wingdings" panose="05000000000000000000" pitchFamily="2" charset="2"/>
              </a:rPr>
              <a:t> </a:t>
            </a:r>
            <a:r>
              <a:rPr lang="en-US" sz="2000" dirty="0" err="1" smtClean="0">
                <a:sym typeface="Wingdings" panose="05000000000000000000" pitchFamily="2" charset="2"/>
              </a:rPr>
              <a:t>cấu</a:t>
            </a:r>
            <a:r>
              <a:rPr lang="en-US" sz="2000" dirty="0" smtClean="0">
                <a:sym typeface="Wingdings" panose="05000000000000000000" pitchFamily="2" charset="2"/>
              </a:rPr>
              <a:t> </a:t>
            </a:r>
            <a:r>
              <a:rPr lang="en-US" sz="2000" dirty="0" err="1" smtClean="0">
                <a:sym typeface="Wingdings" panose="05000000000000000000" pitchFamily="2" charset="2"/>
              </a:rPr>
              <a:t>tổ</a:t>
            </a:r>
            <a:r>
              <a:rPr lang="en-US" sz="2000" dirty="0" smtClean="0">
                <a:sym typeface="Wingdings" panose="05000000000000000000" pitchFamily="2" charset="2"/>
              </a:rPr>
              <a:t> </a:t>
            </a:r>
            <a:r>
              <a:rPr lang="en-US" sz="2000" dirty="0" err="1" smtClean="0">
                <a:sym typeface="Wingdings" panose="05000000000000000000" pitchFamily="2" charset="2"/>
              </a:rPr>
              <a:t>chức</a:t>
            </a:r>
            <a:r>
              <a:rPr lang="en-US" sz="2000" dirty="0" smtClean="0">
                <a:sym typeface="Wingdings" panose="05000000000000000000" pitchFamily="2" charset="2"/>
              </a:rPr>
              <a:t> DN TMĐT </a:t>
            </a:r>
            <a:r>
              <a:rPr lang="en-US" sz="2000" dirty="0" err="1" smtClean="0">
                <a:sym typeface="Wingdings" panose="05000000000000000000" pitchFamily="2" charset="2"/>
              </a:rPr>
              <a:t>và</a:t>
            </a:r>
            <a:r>
              <a:rPr lang="en-US" sz="2000" dirty="0" smtClean="0">
                <a:sym typeface="Wingdings" panose="05000000000000000000" pitchFamily="2" charset="2"/>
              </a:rPr>
              <a:t> </a:t>
            </a:r>
            <a:r>
              <a:rPr lang="en-US" sz="2000" dirty="0" err="1" smtClean="0">
                <a:sym typeface="Wingdings" panose="05000000000000000000" pitchFamily="2" charset="2"/>
              </a:rPr>
              <a:t>cách</a:t>
            </a:r>
            <a:r>
              <a:rPr lang="en-US" sz="2000" dirty="0" smtClean="0">
                <a:sym typeface="Wingdings" panose="05000000000000000000" pitchFamily="2" charset="2"/>
              </a:rPr>
              <a:t> </a:t>
            </a:r>
            <a:r>
              <a:rPr lang="en-US" sz="2000" dirty="0" err="1" smtClean="0">
                <a:sym typeface="Wingdings" panose="05000000000000000000" pitchFamily="2" charset="2"/>
              </a:rPr>
              <a:t>triển</a:t>
            </a:r>
            <a:r>
              <a:rPr lang="en-US" sz="2000" dirty="0" smtClean="0">
                <a:sym typeface="Wingdings" panose="05000000000000000000" pitchFamily="2" charset="2"/>
              </a:rPr>
              <a:t> </a:t>
            </a:r>
            <a:r>
              <a:rPr lang="en-US" sz="2000" dirty="0" err="1" smtClean="0">
                <a:sym typeface="Wingdings" panose="05000000000000000000" pitchFamily="2" charset="2"/>
              </a:rPr>
              <a:t>khai</a:t>
            </a:r>
            <a:r>
              <a:rPr lang="en-US" sz="2000" dirty="0" smtClean="0">
                <a:sym typeface="Wingdings" panose="05000000000000000000" pitchFamily="2" charset="2"/>
              </a:rPr>
              <a:t> </a:t>
            </a:r>
            <a:r>
              <a:rPr lang="en-US" sz="2000" dirty="0" err="1" smtClean="0">
                <a:sym typeface="Wingdings" panose="05000000000000000000" pitchFamily="2" charset="2"/>
              </a:rPr>
              <a:t>chiến</a:t>
            </a:r>
            <a:r>
              <a:rPr lang="en-US" sz="2000" dirty="0" smtClean="0">
                <a:sym typeface="Wingdings" panose="05000000000000000000" pitchFamily="2" charset="2"/>
              </a:rPr>
              <a:t> </a:t>
            </a:r>
            <a:r>
              <a:rPr lang="en-US" sz="2000" dirty="0" err="1" smtClean="0">
                <a:sym typeface="Wingdings" panose="05000000000000000000" pitchFamily="2" charset="2"/>
              </a:rPr>
              <a:t>lược</a:t>
            </a:r>
            <a:r>
              <a:rPr lang="en-US" sz="2000" dirty="0" smtClean="0">
                <a:sym typeface="Wingdings" panose="05000000000000000000" pitchFamily="2" charset="2"/>
              </a:rPr>
              <a:t> </a:t>
            </a:r>
            <a:r>
              <a:rPr lang="en-US" sz="2000" dirty="0" err="1" smtClean="0">
                <a:sym typeface="Wingdings" panose="05000000000000000000" pitchFamily="2" charset="2"/>
              </a:rPr>
              <a:t>dựa</a:t>
            </a:r>
            <a:r>
              <a:rPr lang="en-US" sz="2000" dirty="0" smtClean="0">
                <a:sym typeface="Wingdings" panose="05000000000000000000" pitchFamily="2" charset="2"/>
              </a:rPr>
              <a:t> </a:t>
            </a:r>
            <a:r>
              <a:rPr lang="en-US" sz="2000" dirty="0" err="1" smtClean="0">
                <a:sym typeface="Wingdings" panose="05000000000000000000" pitchFamily="2" charset="2"/>
              </a:rPr>
              <a:t>vào</a:t>
            </a:r>
            <a:r>
              <a:rPr lang="en-US" sz="2000" dirty="0" smtClean="0">
                <a:sym typeface="Wingdings" panose="05000000000000000000" pitchFamily="2" charset="2"/>
              </a:rPr>
              <a:t> BSC </a:t>
            </a:r>
            <a:endParaRPr lang="en-US" sz="2000" dirty="0" smtClean="0"/>
          </a:p>
          <a:p>
            <a:endParaRPr lang="en-US" dirty="0"/>
          </a:p>
        </p:txBody>
      </p:sp>
    </p:spTree>
    <p:extLst>
      <p:ext uri="{BB962C8B-B14F-4D97-AF65-F5344CB8AC3E}">
        <p14:creationId xmlns:p14="http://schemas.microsoft.com/office/powerpoint/2010/main" val="271419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sldNum" idx="4294967295"/>
          </p:nvPr>
        </p:nvSpPr>
        <p:spPr>
          <a:xfrm>
            <a:off x="8904288" y="5624512"/>
            <a:ext cx="239700" cy="2745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chemeClr val="lt1"/>
                </a:solidFill>
                <a:latin typeface="Calibri"/>
                <a:ea typeface="Calibri"/>
                <a:cs typeface="Calibri"/>
                <a:sym typeface="Calibri"/>
              </a:rPr>
              <a:pPr marL="0" marR="0" lvl="0" indent="0" algn="r" rtl="0">
                <a:spcBef>
                  <a:spcPts val="0"/>
                </a:spcBef>
                <a:buSzPct val="25000"/>
                <a:buNone/>
              </a:pPr>
              <a:t>78</a:t>
            </a:fld>
            <a:endParaRPr lang="en-US" sz="900">
              <a:solidFill>
                <a:schemeClr val="lt1"/>
              </a:solidFill>
              <a:latin typeface="Calibri"/>
              <a:ea typeface="Calibri"/>
              <a:cs typeface="Calibri"/>
              <a:sym typeface="Calibri"/>
            </a:endParaRPr>
          </a:p>
        </p:txBody>
      </p:sp>
      <p:sp>
        <p:nvSpPr>
          <p:cNvPr id="771" name="Shape 771"/>
          <p:cNvSpPr txBox="1"/>
          <p:nvPr/>
        </p:nvSpPr>
        <p:spPr>
          <a:xfrm>
            <a:off x="914400" y="2893384"/>
            <a:ext cx="3818711" cy="1447800"/>
          </a:xfrm>
          <a:prstGeom prst="rect">
            <a:avLst/>
          </a:prstGeom>
          <a:noFill/>
          <a:ln>
            <a:noFill/>
          </a:ln>
        </p:spPr>
        <p:txBody>
          <a:bodyPr lIns="0" tIns="0" rIns="0" bIns="0" anchor="t" anchorCtr="0">
            <a:noAutofit/>
          </a:bodyPr>
          <a:lstStyle/>
          <a:p>
            <a:pPr marL="0" marR="0" lvl="0" indent="0" algn="r" rtl="0">
              <a:lnSpc>
                <a:spcPct val="90000"/>
              </a:lnSpc>
              <a:spcBef>
                <a:spcPts val="0"/>
              </a:spcBef>
              <a:spcAft>
                <a:spcPts val="0"/>
              </a:spcAft>
              <a:buClr>
                <a:srgbClr val="44546A"/>
              </a:buClr>
              <a:buSzPct val="25000"/>
              <a:buFont typeface="Arial"/>
              <a:buNone/>
            </a:pPr>
            <a:r>
              <a:rPr lang="en-US" sz="4050" b="1" dirty="0" smtClean="0">
                <a:solidFill>
                  <a:srgbClr val="44546A"/>
                </a:solidFill>
                <a:latin typeface="Arial"/>
                <a:ea typeface="Arial"/>
                <a:cs typeface="Arial"/>
                <a:sym typeface="Arial"/>
              </a:rPr>
              <a:t>THANK YOU!!!</a:t>
            </a:r>
            <a:endParaRPr lang="en-US" sz="4050" b="1" dirty="0">
              <a:solidFill>
                <a:srgbClr val="44546A"/>
              </a:solidFill>
              <a:latin typeface="Arial"/>
              <a:ea typeface="Arial"/>
              <a:cs typeface="Arial"/>
              <a:sym typeface="Arial"/>
            </a:endParaRPr>
          </a:p>
        </p:txBody>
      </p:sp>
      <p:pic>
        <p:nvPicPr>
          <p:cNvPr id="773" name="Shape 773"/>
          <p:cNvPicPr preferRelativeResize="0"/>
          <p:nvPr/>
        </p:nvPicPr>
        <p:blipFill rotWithShape="1">
          <a:blip r:embed="rId3">
            <a:alphaModFix/>
          </a:blip>
          <a:srcRect/>
          <a:stretch/>
        </p:blipFill>
        <p:spPr>
          <a:xfrm>
            <a:off x="5523278" y="2400789"/>
            <a:ext cx="1612500" cy="161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20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916690144"/>
              </p:ext>
            </p:extLst>
          </p:nvPr>
        </p:nvGraphicFramePr>
        <p:xfrm>
          <a:off x="228600" y="1007798"/>
          <a:ext cx="8610600" cy="5534610"/>
        </p:xfrm>
        <a:graphic>
          <a:graphicData uri="http://schemas.openxmlformats.org/drawingml/2006/table">
            <a:tbl>
              <a:tblPr firstRow="1" bandRow="1">
                <a:tableStyleId>{5C22544A-7EE6-4342-B048-85BDC9FD1C3A}</a:tableStyleId>
              </a:tblPr>
              <a:tblGrid>
                <a:gridCol w="2152650"/>
                <a:gridCol w="2152650"/>
                <a:gridCol w="2152650"/>
                <a:gridCol w="2152650"/>
              </a:tblGrid>
              <a:tr h="383490">
                <a:tc>
                  <a:txBody>
                    <a:bodyPr/>
                    <a:lstStyle/>
                    <a:p>
                      <a:r>
                        <a:rPr lang="en-US" dirty="0" err="1" smtClean="0"/>
                        <a:t>Loại</a:t>
                      </a:r>
                      <a:r>
                        <a:rPr lang="en-US" baseline="0" dirty="0" smtClean="0"/>
                        <a:t> </a:t>
                      </a:r>
                      <a:r>
                        <a:rPr lang="en-US" baseline="0" dirty="0" err="1" smtClean="0"/>
                        <a:t>hình</a:t>
                      </a:r>
                      <a:r>
                        <a:rPr lang="en-US" baseline="0" dirty="0" smtClean="0"/>
                        <a:t> </a:t>
                      </a:r>
                      <a:r>
                        <a:rPr lang="en-US" baseline="0" dirty="0" err="1" smtClean="0"/>
                        <a:t>kinh</a:t>
                      </a:r>
                      <a:r>
                        <a:rPr lang="en-US" baseline="0" dirty="0" smtClean="0"/>
                        <a:t> </a:t>
                      </a:r>
                      <a:r>
                        <a:rPr lang="en-US" baseline="0" dirty="0" err="1" smtClean="0"/>
                        <a:t>doanh</a:t>
                      </a:r>
                      <a:endParaRPr lang="en-US" dirty="0"/>
                    </a:p>
                  </a:txBody>
                  <a:tcPr/>
                </a:tc>
                <a:tc>
                  <a:txBody>
                    <a:bodyPr/>
                    <a:lstStyle/>
                    <a:p>
                      <a:r>
                        <a:rPr lang="en-US" dirty="0" err="1" smtClean="0"/>
                        <a:t>Mô</a:t>
                      </a:r>
                      <a:r>
                        <a:rPr lang="en-US" baseline="0" dirty="0" smtClean="0"/>
                        <a:t> </a:t>
                      </a:r>
                      <a:r>
                        <a:rPr lang="en-US" baseline="0" dirty="0" err="1" smtClean="0"/>
                        <a:t>tả</a:t>
                      </a:r>
                      <a:endParaRPr lang="en-US" dirty="0"/>
                    </a:p>
                  </a:txBody>
                  <a:tcPr/>
                </a:tc>
                <a:tc>
                  <a: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doanh</a:t>
                      </a:r>
                      <a:r>
                        <a:rPr lang="en-US" baseline="0" dirty="0" smtClean="0"/>
                        <a:t> </a:t>
                      </a:r>
                      <a:r>
                        <a:rPr lang="en-US" baseline="0" dirty="0" err="1" smtClean="0"/>
                        <a:t>thu</a:t>
                      </a:r>
                      <a:endParaRPr lang="en-US" dirty="0"/>
                    </a:p>
                  </a:txBody>
                  <a:tcPr/>
                </a:tc>
                <a:tc>
                  <a:txBody>
                    <a:bodyPr/>
                    <a:lstStyle/>
                    <a:p>
                      <a:r>
                        <a:rPr lang="en-US" dirty="0" err="1" smtClean="0"/>
                        <a:t>Ví</a:t>
                      </a:r>
                      <a:r>
                        <a:rPr lang="en-US" baseline="0" dirty="0" smtClean="0"/>
                        <a:t> </a:t>
                      </a:r>
                      <a:r>
                        <a:rPr lang="en-US" baseline="0" dirty="0" err="1" smtClean="0"/>
                        <a:t>dụ</a:t>
                      </a:r>
                      <a:r>
                        <a:rPr lang="en-US" baseline="0" dirty="0" smtClean="0"/>
                        <a:t> Website</a:t>
                      </a:r>
                      <a:endParaRPr lang="en-US" dirty="0"/>
                    </a:p>
                  </a:txBody>
                  <a:tcPr/>
                </a:tc>
              </a:tr>
              <a:tr h="370840">
                <a:tc>
                  <a:txBody>
                    <a:bodyPr/>
                    <a:lstStyle/>
                    <a:p>
                      <a:r>
                        <a:rPr lang="en-US" dirty="0" err="1" smtClean="0"/>
                        <a:t>Cổng</a:t>
                      </a:r>
                      <a:r>
                        <a:rPr lang="en-US" baseline="0" dirty="0" smtClean="0"/>
                        <a:t> </a:t>
                      </a:r>
                      <a:r>
                        <a:rPr lang="en-US" baseline="0" dirty="0" err="1" smtClean="0"/>
                        <a:t>thông</a:t>
                      </a:r>
                      <a:r>
                        <a:rPr lang="en-US" baseline="0" dirty="0" smtClean="0"/>
                        <a:t> tin </a:t>
                      </a:r>
                      <a:endParaRPr lang="en-US" dirty="0"/>
                    </a:p>
                  </a:txBody>
                  <a:tcPr/>
                </a:tc>
                <a:tc>
                  <a:txBody>
                    <a:bodyPr/>
                    <a:lstStyle/>
                    <a:p>
                      <a:r>
                        <a:rPr lang="en-US" dirty="0" err="1" smtClean="0"/>
                        <a:t>Cung</a:t>
                      </a:r>
                      <a:r>
                        <a:rPr lang="en-US" dirty="0" smtClean="0"/>
                        <a:t> </a:t>
                      </a:r>
                      <a:r>
                        <a:rPr lang="en-US" dirty="0" err="1" smtClean="0"/>
                        <a:t>cấp</a:t>
                      </a:r>
                      <a:r>
                        <a:rPr lang="en-US" baseline="0" dirty="0" smtClean="0"/>
                        <a:t> </a:t>
                      </a:r>
                      <a:r>
                        <a:rPr lang="en-US" baseline="0" dirty="0" err="1" smtClean="0"/>
                        <a:t>các</a:t>
                      </a:r>
                      <a:r>
                        <a:rPr lang="en-US" baseline="0" dirty="0" smtClean="0"/>
                        <a:t> </a:t>
                      </a:r>
                      <a:r>
                        <a:rPr lang="en-US" baseline="0" dirty="0" err="1" smtClean="0"/>
                        <a:t>gói</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và</a:t>
                      </a:r>
                      <a:r>
                        <a:rPr lang="en-US" baseline="0" dirty="0" smtClean="0"/>
                        <a:t> </a:t>
                      </a:r>
                      <a:r>
                        <a:rPr lang="en-US" baseline="0" dirty="0" err="1" smtClean="0"/>
                        <a:t>nội</a:t>
                      </a:r>
                      <a:r>
                        <a:rPr lang="en-US" baseline="0" dirty="0" smtClean="0"/>
                        <a:t> dung </a:t>
                      </a:r>
                      <a:r>
                        <a:rPr lang="en-US" baseline="0" dirty="0" err="1" smtClean="0"/>
                        <a:t>như</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thư</a:t>
                      </a:r>
                      <a:r>
                        <a:rPr lang="en-US" baseline="0" dirty="0" smtClean="0"/>
                        <a:t> </a:t>
                      </a:r>
                      <a:r>
                        <a:rPr lang="en-US" baseline="0" dirty="0" err="1" smtClean="0"/>
                        <a:t>điện</a:t>
                      </a:r>
                      <a:r>
                        <a:rPr lang="en-US" baseline="0" dirty="0" smtClean="0"/>
                        <a:t> </a:t>
                      </a:r>
                      <a:r>
                        <a:rPr lang="en-US" baseline="0" dirty="0" err="1" smtClean="0"/>
                        <a:t>tử</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quảng</a:t>
                      </a:r>
                      <a:r>
                        <a:rPr lang="en-US" baseline="0" dirty="0" smtClean="0"/>
                        <a:t> </a:t>
                      </a:r>
                      <a:r>
                        <a:rPr lang="en-US" baseline="0" dirty="0" err="1" smtClean="0"/>
                        <a:t>cáo</a:t>
                      </a:r>
                      <a:r>
                        <a:rPr lang="en-US" baseline="0" dirty="0" smtClean="0"/>
                        <a:t>…</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phí</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phí</a:t>
                      </a:r>
                      <a:r>
                        <a:rPr lang="en-US" baseline="0" dirty="0" smtClean="0"/>
                        <a:t> </a:t>
                      </a:r>
                      <a:r>
                        <a:rPr lang="en-US" baseline="0" dirty="0" err="1" smtClean="0"/>
                        <a:t>giao</a:t>
                      </a:r>
                      <a:r>
                        <a:rPr lang="en-US" baseline="0" dirty="0" smtClean="0"/>
                        <a:t> </a:t>
                      </a:r>
                      <a:r>
                        <a:rPr lang="en-US" baseline="0" dirty="0" err="1" smtClean="0"/>
                        <a:t>dịch</a:t>
                      </a:r>
                      <a:r>
                        <a:rPr lang="en-US" baseline="0" dirty="0" smtClean="0"/>
                        <a:t> </a:t>
                      </a:r>
                      <a:endParaRPr lang="en-US" dirty="0"/>
                    </a:p>
                  </a:txBody>
                  <a:tcPr/>
                </a:tc>
                <a:tc>
                  <a:txBody>
                    <a:bodyPr/>
                    <a:lstStyle/>
                    <a:p>
                      <a:r>
                        <a:rPr lang="en-US" dirty="0" smtClean="0"/>
                        <a:t>Google</a:t>
                      </a:r>
                      <a:r>
                        <a:rPr lang="en-US" baseline="0" dirty="0" smtClean="0"/>
                        <a:t>, Yahoo, Amazon</a:t>
                      </a:r>
                      <a:endParaRPr lang="en-US" dirty="0"/>
                    </a:p>
                  </a:txBody>
                  <a:tcPr/>
                </a:tc>
              </a:tr>
              <a:tr h="370840">
                <a:tc>
                  <a:txBody>
                    <a:bodyPr/>
                    <a:lstStyle/>
                    <a:p>
                      <a:r>
                        <a:rPr lang="en-US" dirty="0" err="1" smtClean="0"/>
                        <a:t>Nhà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nội</a:t>
                      </a:r>
                      <a:r>
                        <a:rPr lang="en-US" baseline="0" dirty="0" smtClean="0"/>
                        <a:t> dung </a:t>
                      </a:r>
                      <a:endParaRPr lang="en-US" dirty="0"/>
                    </a:p>
                  </a:txBody>
                  <a:tcPr/>
                </a:tc>
                <a:tc>
                  <a:txBody>
                    <a:bodyPr/>
                    <a:lstStyle/>
                    <a:p>
                      <a:r>
                        <a:rPr lang="en-US" dirty="0" err="1" smtClean="0"/>
                        <a:t>Phân</a:t>
                      </a:r>
                      <a:r>
                        <a:rPr lang="en-US" baseline="0" dirty="0" smtClean="0"/>
                        <a:t> </a:t>
                      </a:r>
                      <a:r>
                        <a:rPr lang="en-US" baseline="0" dirty="0" err="1" smtClean="0"/>
                        <a:t>phối</a:t>
                      </a:r>
                      <a:r>
                        <a:rPr lang="en-US" baseline="0" dirty="0" smtClean="0"/>
                        <a:t> </a:t>
                      </a:r>
                      <a:r>
                        <a:rPr lang="en-US" baseline="0" dirty="0" err="1" smtClean="0"/>
                        <a:t>nội</a:t>
                      </a:r>
                      <a:r>
                        <a:rPr lang="en-US" baseline="0" dirty="0" smtClean="0"/>
                        <a:t> dung </a:t>
                      </a:r>
                      <a:r>
                        <a:rPr lang="en-US" baseline="0" dirty="0" err="1" smtClean="0"/>
                        <a:t>như</a:t>
                      </a:r>
                      <a:r>
                        <a:rPr lang="en-US" baseline="0" dirty="0" smtClean="0"/>
                        <a:t> tin </a:t>
                      </a:r>
                      <a:r>
                        <a:rPr lang="en-US" baseline="0" dirty="0" err="1" smtClean="0"/>
                        <a:t>tức</a:t>
                      </a:r>
                      <a:r>
                        <a:rPr lang="en-US" baseline="0" dirty="0" smtClean="0"/>
                        <a:t>, </a:t>
                      </a:r>
                      <a:r>
                        <a:rPr lang="en-US" baseline="0" dirty="0" err="1" smtClean="0"/>
                        <a:t>âm</a:t>
                      </a:r>
                      <a:r>
                        <a:rPr lang="en-US" baseline="0" dirty="0" smtClean="0"/>
                        <a:t> </a:t>
                      </a:r>
                      <a:r>
                        <a:rPr lang="en-US" baseline="0" dirty="0" err="1" smtClean="0"/>
                        <a:t>nhạc</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video &amp; </a:t>
                      </a:r>
                      <a:r>
                        <a:rPr lang="en-US" baseline="0" dirty="0" err="1" smtClean="0"/>
                        <a:t>tác</a:t>
                      </a:r>
                      <a:r>
                        <a:rPr lang="en-US" baseline="0" dirty="0" smtClean="0"/>
                        <a:t> </a:t>
                      </a:r>
                      <a:r>
                        <a:rPr lang="en-US" baseline="0" dirty="0" err="1" smtClean="0"/>
                        <a:t>phẩm</a:t>
                      </a:r>
                      <a:r>
                        <a:rPr lang="en-US" baseline="0" dirty="0" smtClean="0"/>
                        <a:t> </a:t>
                      </a:r>
                      <a:r>
                        <a:rPr lang="en-US" baseline="0" dirty="0" err="1" smtClean="0"/>
                        <a:t>nghệ</a:t>
                      </a:r>
                      <a:r>
                        <a:rPr lang="en-US" baseline="0" dirty="0" smtClean="0"/>
                        <a:t> </a:t>
                      </a:r>
                      <a:r>
                        <a:rPr lang="en-US" baseline="0" dirty="0" err="1" smtClean="0"/>
                        <a:t>thuật</a:t>
                      </a:r>
                      <a:r>
                        <a:rPr lang="en-US" baseline="0" dirty="0" smtClean="0"/>
                        <a:t> </a:t>
                      </a:r>
                      <a:r>
                        <a:rPr lang="en-US" baseline="0" dirty="0" err="1" smtClean="0"/>
                        <a:t>được</a:t>
                      </a:r>
                      <a:r>
                        <a:rPr lang="en-US" baseline="0" dirty="0" smtClean="0"/>
                        <a:t> </a:t>
                      </a:r>
                      <a:r>
                        <a:rPr lang="en-US" baseline="0" dirty="0" err="1" smtClean="0"/>
                        <a:t>số</a:t>
                      </a:r>
                      <a:r>
                        <a:rPr lang="en-US" baseline="0" dirty="0" smtClean="0"/>
                        <a:t> </a:t>
                      </a:r>
                      <a:r>
                        <a:rPr lang="en-US" baseline="0" dirty="0" err="1" smtClean="0"/>
                        <a:t>hoá</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phí</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phí</a:t>
                      </a:r>
                      <a:r>
                        <a:rPr lang="en-US" baseline="0" dirty="0" smtClean="0"/>
                        <a:t> </a:t>
                      </a:r>
                      <a:r>
                        <a:rPr lang="en-US" baseline="0" dirty="0" err="1" smtClean="0"/>
                        <a:t>liên</a:t>
                      </a:r>
                      <a:r>
                        <a:rPr lang="en-US" baseline="0" dirty="0" smtClean="0"/>
                        <a:t> </a:t>
                      </a:r>
                      <a:r>
                        <a:rPr lang="en-US" baseline="0" dirty="0" err="1" smtClean="0"/>
                        <a:t>kết</a:t>
                      </a:r>
                      <a:r>
                        <a:rPr lang="en-US" baseline="0" dirty="0" smtClean="0"/>
                        <a:t> </a:t>
                      </a:r>
                      <a:r>
                        <a:rPr lang="en-US" baseline="0" dirty="0" err="1" smtClean="0"/>
                        <a:t>tham</a:t>
                      </a:r>
                      <a:r>
                        <a:rPr lang="en-US" baseline="0" dirty="0" smtClean="0"/>
                        <a:t> </a:t>
                      </a:r>
                      <a:r>
                        <a:rPr lang="en-US" baseline="0" dirty="0" err="1" smtClean="0"/>
                        <a:t>khảo</a:t>
                      </a:r>
                      <a:endParaRPr lang="en-US" dirty="0"/>
                    </a:p>
                  </a:txBody>
                  <a:tcPr/>
                </a:tc>
                <a:tc>
                  <a:txBody>
                    <a:bodyPr/>
                    <a:lstStyle/>
                    <a:p>
                      <a:r>
                        <a:rPr lang="en-US" dirty="0" smtClean="0"/>
                        <a:t>CNN.com</a:t>
                      </a:r>
                    </a:p>
                    <a:p>
                      <a:r>
                        <a:rPr lang="en-US" dirty="0" smtClean="0"/>
                        <a:t>Zingmp3</a:t>
                      </a:r>
                    </a:p>
                    <a:p>
                      <a:r>
                        <a:rPr lang="en-US" dirty="0" smtClean="0"/>
                        <a:t>Shutterstock.com</a:t>
                      </a:r>
                      <a:endParaRPr lang="en-US" dirty="0"/>
                    </a:p>
                  </a:txBody>
                  <a:tcPr/>
                </a:tc>
              </a:tr>
              <a:tr h="370840">
                <a:tc>
                  <a:txBody>
                    <a:bodyPr/>
                    <a:lstStyle/>
                    <a:p>
                      <a:r>
                        <a:rPr lang="en-US" dirty="0" err="1" smtClean="0"/>
                        <a:t>Nhà</a:t>
                      </a:r>
                      <a:r>
                        <a:rPr lang="en-US" baseline="0" dirty="0" smtClean="0"/>
                        <a:t> </a:t>
                      </a:r>
                      <a:r>
                        <a:rPr lang="en-US" baseline="0" dirty="0" err="1" smtClean="0"/>
                        <a:t>bán</a:t>
                      </a:r>
                      <a:r>
                        <a:rPr lang="en-US" baseline="0" dirty="0" smtClean="0"/>
                        <a:t> </a:t>
                      </a:r>
                      <a:r>
                        <a:rPr lang="en-US" baseline="0" dirty="0" err="1" smtClean="0"/>
                        <a:t>lẻ</a:t>
                      </a:r>
                      <a:r>
                        <a:rPr lang="en-US" baseline="0" dirty="0" smtClean="0"/>
                        <a:t> </a:t>
                      </a:r>
                      <a:r>
                        <a:rPr lang="en-US" baseline="0" dirty="0" err="1" smtClean="0"/>
                        <a:t>điện</a:t>
                      </a:r>
                      <a:r>
                        <a:rPr lang="en-US" baseline="0" dirty="0" smtClean="0"/>
                        <a:t> </a:t>
                      </a:r>
                      <a:r>
                        <a:rPr lang="en-US" baseline="0" dirty="0" err="1" smtClean="0"/>
                        <a:t>tử</a:t>
                      </a:r>
                      <a:r>
                        <a:rPr lang="en-US" baseline="0" dirty="0" smtClean="0"/>
                        <a:t> (e-</a:t>
                      </a:r>
                      <a:r>
                        <a:rPr lang="en-US" baseline="0" dirty="0" err="1" smtClean="0"/>
                        <a:t>tailer</a:t>
                      </a:r>
                      <a:r>
                        <a:rPr lang="en-US" baseline="0" dirty="0" smtClean="0"/>
                        <a:t>)</a:t>
                      </a:r>
                      <a:endParaRPr lang="en-US" dirty="0"/>
                    </a:p>
                  </a:txBody>
                  <a:tcPr/>
                </a:tc>
                <a:tc>
                  <a:txBody>
                    <a:bodyPr/>
                    <a:lstStyle/>
                    <a:p>
                      <a:r>
                        <a:rPr lang="en-US" dirty="0" smtClean="0"/>
                        <a:t>Web</a:t>
                      </a:r>
                      <a:r>
                        <a:rPr lang="en-US" baseline="0" dirty="0" smtClean="0"/>
                        <a:t> </a:t>
                      </a:r>
                      <a:r>
                        <a:rPr lang="en-US" baseline="0" dirty="0" err="1" smtClean="0"/>
                        <a:t>là</a:t>
                      </a:r>
                      <a:r>
                        <a:rPr lang="en-US" baseline="0" dirty="0" smtClean="0"/>
                        <a:t> </a:t>
                      </a:r>
                      <a:r>
                        <a:rPr lang="en-US" baseline="0" dirty="0" err="1" smtClean="0"/>
                        <a:t>kênh</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a:t>
                      </a:r>
                      <a:r>
                        <a:rPr lang="en-US" baseline="0" dirty="0" err="1" smtClean="0"/>
                        <a:t>có</a:t>
                      </a:r>
                      <a:r>
                        <a:rPr lang="en-US" baseline="0" dirty="0" smtClean="0"/>
                        <a:t> </a:t>
                      </a:r>
                      <a:r>
                        <a:rPr lang="en-US" baseline="0" dirty="0" err="1" smtClean="0"/>
                        <a:t>cửa</a:t>
                      </a:r>
                      <a:r>
                        <a:rPr lang="en-US" baseline="0" dirty="0" smtClean="0"/>
                        <a:t> </a:t>
                      </a:r>
                      <a:r>
                        <a:rPr lang="en-US" baseline="0" dirty="0" err="1" smtClean="0"/>
                        <a:t>hàng</a:t>
                      </a:r>
                      <a:r>
                        <a:rPr lang="en-US" baseline="0" dirty="0" smtClean="0"/>
                        <a:t> </a:t>
                      </a:r>
                      <a:r>
                        <a:rPr lang="en-US" baseline="0" dirty="0" err="1" smtClean="0"/>
                        <a:t>truyền</a:t>
                      </a:r>
                      <a:r>
                        <a:rPr lang="en-US" baseline="0" dirty="0" smtClean="0"/>
                        <a:t> </a:t>
                      </a:r>
                      <a:r>
                        <a:rPr lang="en-US" baseline="0" dirty="0" err="1" smtClean="0"/>
                        <a:t>thống</a:t>
                      </a:r>
                      <a:r>
                        <a:rPr lang="en-US" baseline="0" dirty="0" smtClean="0"/>
                        <a:t> </a:t>
                      </a:r>
                      <a:r>
                        <a:rPr lang="en-US" baseline="0" dirty="0" err="1" smtClean="0"/>
                        <a:t>hoặc</a:t>
                      </a:r>
                      <a:r>
                        <a:rPr lang="en-US" baseline="0" dirty="0" smtClean="0"/>
                        <a:t> </a:t>
                      </a:r>
                      <a:r>
                        <a:rPr lang="en-US" baseline="0" dirty="0" err="1" smtClean="0"/>
                        <a:t>chỉ</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qua </a:t>
                      </a:r>
                      <a:r>
                        <a:rPr lang="en-US" baseline="0" dirty="0" err="1" smtClean="0"/>
                        <a:t>mạng</a:t>
                      </a:r>
                      <a:endParaRPr lang="en-US" dirty="0"/>
                    </a:p>
                  </a:txBody>
                  <a:tcPr/>
                </a:tc>
                <a:tc>
                  <a:txBody>
                    <a:bodyPr/>
                    <a:lstStyle/>
                    <a:p>
                      <a:r>
                        <a:rPr lang="en-US" dirty="0" err="1" smtClean="0"/>
                        <a:t>Doanh</a:t>
                      </a:r>
                      <a:r>
                        <a:rPr lang="en-US" dirty="0" smtClean="0"/>
                        <a:t> </a:t>
                      </a:r>
                      <a:r>
                        <a:rPr lang="en-US" dirty="0" err="1" smtClean="0"/>
                        <a:t>số</a:t>
                      </a:r>
                      <a:endParaRPr lang="en-US" dirty="0"/>
                    </a:p>
                  </a:txBody>
                  <a:tcPr/>
                </a:tc>
                <a:tc>
                  <a:txBody>
                    <a:bodyPr/>
                    <a:lstStyle/>
                    <a:p>
                      <a:r>
                        <a:rPr lang="en-US" dirty="0" smtClean="0"/>
                        <a:t>Amazon</a:t>
                      </a:r>
                    </a:p>
                    <a:p>
                      <a:r>
                        <a:rPr lang="en-US" dirty="0" smtClean="0"/>
                        <a:t>Walmart</a:t>
                      </a:r>
                    </a:p>
                    <a:p>
                      <a:r>
                        <a:rPr lang="en-US" dirty="0" smtClean="0"/>
                        <a:t>Alibaba</a:t>
                      </a:r>
                    </a:p>
                    <a:p>
                      <a:r>
                        <a:rPr lang="en-US" dirty="0" err="1" smtClean="0"/>
                        <a:t>Vinamilk</a:t>
                      </a:r>
                      <a:endParaRPr lang="en-US" dirty="0" smtClean="0"/>
                    </a:p>
                    <a:p>
                      <a:r>
                        <a:rPr lang="en-US" dirty="0" err="1" smtClean="0"/>
                        <a:t>Lazada</a:t>
                      </a:r>
                      <a:endParaRPr lang="en-US" dirty="0" smtClean="0"/>
                    </a:p>
                    <a:p>
                      <a:r>
                        <a:rPr lang="en-US" dirty="0" err="1" smtClean="0"/>
                        <a:t>Tiki</a:t>
                      </a:r>
                      <a:endParaRPr lang="en-US" dirty="0"/>
                    </a:p>
                  </a:txBody>
                  <a:tcPr/>
                </a:tc>
              </a:tr>
              <a:tr h="370840">
                <a:tc>
                  <a:txBody>
                    <a:bodyPr/>
                    <a:lstStyle/>
                    <a:p>
                      <a:r>
                        <a:rPr lang="en-US" dirty="0" err="1" smtClean="0"/>
                        <a:t>Nhà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dịch</a:t>
                      </a:r>
                      <a:r>
                        <a:rPr lang="en-US" baseline="0" dirty="0" smtClean="0"/>
                        <a:t> </a:t>
                      </a:r>
                      <a:r>
                        <a:rPr lang="en-US" baseline="0" dirty="0" err="1" smtClean="0"/>
                        <a:t>vụ</a:t>
                      </a:r>
                      <a:endParaRPr lang="en-US" dirty="0"/>
                    </a:p>
                  </a:txBody>
                  <a:tcPr/>
                </a:tc>
                <a:tc>
                  <a:txBody>
                    <a:bodyPr/>
                    <a:lstStyle/>
                    <a:p>
                      <a:r>
                        <a:rPr lang="en-US" dirty="0" err="1" smtClean="0"/>
                        <a:t>Cung</a:t>
                      </a:r>
                      <a:r>
                        <a:rPr lang="en-US" dirty="0" smtClean="0"/>
                        <a:t> </a:t>
                      </a:r>
                      <a:r>
                        <a:rPr lang="en-US" dirty="0" err="1" smtClean="0"/>
                        <a:t>cấp</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qua </a:t>
                      </a:r>
                      <a:r>
                        <a:rPr lang="en-US" baseline="0" dirty="0" err="1" smtClean="0"/>
                        <a:t>mạng</a:t>
                      </a:r>
                      <a:endParaRPr lang="en-US" dirty="0"/>
                    </a:p>
                  </a:txBody>
                  <a:tcPr/>
                </a:tc>
                <a:tc>
                  <a:txBody>
                    <a:bodyPr/>
                    <a:lstStyle/>
                    <a:p>
                      <a:r>
                        <a:rPr lang="en-US" dirty="0" err="1" smtClean="0"/>
                        <a:t>Phí</a:t>
                      </a:r>
                      <a:r>
                        <a:rPr lang="en-US" baseline="0" dirty="0" smtClean="0"/>
                        <a:t> </a:t>
                      </a:r>
                      <a:r>
                        <a:rPr lang="en-US" baseline="0" dirty="0" err="1" smtClean="0"/>
                        <a:t>dịch</a:t>
                      </a:r>
                      <a:r>
                        <a:rPr lang="en-US" baseline="0" dirty="0" smtClean="0"/>
                        <a:t> </a:t>
                      </a:r>
                      <a:r>
                        <a:rPr lang="en-US" baseline="0" dirty="0" err="1" smtClean="0"/>
                        <a:t>vụ</a:t>
                      </a:r>
                      <a:endParaRPr lang="en-US" dirty="0"/>
                    </a:p>
                  </a:txBody>
                  <a:tcPr/>
                </a:tc>
                <a:tc>
                  <a:txBody>
                    <a:bodyPr/>
                    <a:lstStyle/>
                    <a:p>
                      <a:r>
                        <a:rPr lang="en-US" dirty="0" smtClean="0"/>
                        <a:t>envoyglobal.com</a:t>
                      </a:r>
                    </a:p>
                    <a:p>
                      <a:r>
                        <a:rPr lang="en-US" dirty="0" smtClean="0"/>
                        <a:t>24hvisa.vn</a:t>
                      </a:r>
                      <a:endParaRPr lang="en-US" dirty="0"/>
                    </a:p>
                  </a:txBody>
                  <a:tcPr/>
                </a:tc>
              </a:tr>
              <a:tr h="370840">
                <a:tc>
                  <a:txBody>
                    <a:bodyPr/>
                    <a:lstStyle/>
                    <a:p>
                      <a:r>
                        <a:rPr lang="en-US" dirty="0" err="1" smtClean="0"/>
                        <a:t>Nhà</a:t>
                      </a:r>
                      <a:r>
                        <a:rPr lang="en-US" baseline="0" dirty="0" smtClean="0"/>
                        <a:t> </a:t>
                      </a:r>
                      <a:r>
                        <a:rPr lang="en-US" baseline="0" dirty="0" err="1" smtClean="0"/>
                        <a:t>kiến</a:t>
                      </a:r>
                      <a:r>
                        <a:rPr lang="en-US" baseline="0" dirty="0" smtClean="0"/>
                        <a:t> </a:t>
                      </a:r>
                      <a:r>
                        <a:rPr lang="en-US" baseline="0" dirty="0" err="1" smtClean="0"/>
                        <a:t>tạo</a:t>
                      </a:r>
                      <a:r>
                        <a:rPr lang="en-US" baseline="0" dirty="0" smtClean="0"/>
                        <a:t> </a:t>
                      </a:r>
                      <a:r>
                        <a:rPr lang="en-US" baseline="0" dirty="0" err="1" smtClean="0"/>
                        <a:t>cộng</a:t>
                      </a:r>
                      <a:r>
                        <a:rPr lang="en-US" baseline="0" dirty="0" smtClean="0"/>
                        <a:t> </a:t>
                      </a:r>
                      <a:r>
                        <a:rPr lang="en-US" baseline="0" dirty="0" err="1" smtClean="0"/>
                        <a:t>đồng</a:t>
                      </a:r>
                      <a:endParaRPr lang="en-US" dirty="0"/>
                    </a:p>
                  </a:txBody>
                  <a:tcPr/>
                </a:tc>
                <a:tc>
                  <a:txBody>
                    <a:bodyPr/>
                    <a:lstStyle/>
                    <a:p>
                      <a:r>
                        <a:rPr lang="en-US" dirty="0" err="1" smtClean="0"/>
                        <a:t>Là</a:t>
                      </a:r>
                      <a:r>
                        <a:rPr lang="en-US" baseline="0" dirty="0" smtClean="0"/>
                        <a:t> </a:t>
                      </a:r>
                      <a:r>
                        <a:rPr lang="en-US" baseline="0" dirty="0" err="1" smtClean="0"/>
                        <a:t>các</a:t>
                      </a:r>
                      <a:r>
                        <a:rPr lang="en-US" baseline="0" dirty="0" smtClean="0"/>
                        <a:t> website, forum – </a:t>
                      </a:r>
                      <a:r>
                        <a:rPr lang="en-US" baseline="0" dirty="0" err="1" smtClean="0"/>
                        <a:t>nơi</a:t>
                      </a:r>
                      <a:r>
                        <a:rPr lang="en-US" baseline="0" dirty="0" smtClean="0"/>
                        <a:t> </a:t>
                      </a:r>
                      <a:r>
                        <a:rPr lang="en-US" baseline="0" dirty="0" err="1" smtClean="0"/>
                        <a:t>các</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cùng</a:t>
                      </a:r>
                      <a:r>
                        <a:rPr lang="en-US" baseline="0" dirty="0" smtClean="0"/>
                        <a:t> </a:t>
                      </a:r>
                      <a:r>
                        <a:rPr lang="en-US" baseline="0" dirty="0" err="1" smtClean="0"/>
                        <a:t>mối</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sở</a:t>
                      </a:r>
                      <a:r>
                        <a:rPr lang="en-US" baseline="0" dirty="0" smtClean="0"/>
                        <a:t> </a:t>
                      </a:r>
                      <a:r>
                        <a:rPr lang="en-US" baseline="0" dirty="0" err="1" smtClean="0"/>
                        <a:t>thích</a:t>
                      </a:r>
                      <a:r>
                        <a:rPr lang="en-US" baseline="0" dirty="0" smtClean="0"/>
                        <a:t> chia </a:t>
                      </a:r>
                      <a:r>
                        <a:rPr lang="en-US" baseline="0" dirty="0" err="1" smtClean="0"/>
                        <a:t>sẻ</a:t>
                      </a:r>
                      <a:r>
                        <a:rPr lang="en-US" baseline="0" dirty="0" smtClean="0"/>
                        <a:t> </a:t>
                      </a:r>
                      <a:r>
                        <a:rPr lang="en-US" baseline="0" dirty="0" err="1" smtClean="0"/>
                        <a:t>thông</a:t>
                      </a:r>
                      <a:r>
                        <a:rPr lang="en-US" baseline="0" dirty="0" smtClean="0"/>
                        <a:t> tin,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các</a:t>
                      </a:r>
                      <a:r>
                        <a:rPr lang="en-US" baseline="0" dirty="0" smtClean="0"/>
                        <a:t> </a:t>
                      </a:r>
                      <a:r>
                        <a:rPr lang="en-US" baseline="0" dirty="0" err="1" smtClean="0"/>
                        <a:t>giao</a:t>
                      </a:r>
                      <a:r>
                        <a:rPr lang="en-US" baseline="0" dirty="0" smtClean="0"/>
                        <a:t> </a:t>
                      </a:r>
                      <a:r>
                        <a:rPr lang="en-US" baseline="0" dirty="0" err="1" smtClean="0"/>
                        <a:t>dịch</a:t>
                      </a:r>
                      <a:r>
                        <a:rPr lang="en-US" baseline="0" dirty="0" smtClean="0"/>
                        <a:t> </a:t>
                      </a:r>
                      <a:r>
                        <a:rPr lang="en-US" baseline="0" dirty="0" err="1" smtClean="0"/>
                        <a:t>mua</a:t>
                      </a:r>
                      <a:r>
                        <a:rPr lang="en-US" baseline="0" dirty="0" smtClean="0"/>
                        <a:t> </a:t>
                      </a:r>
                      <a:r>
                        <a:rPr lang="en-US" baseline="0" dirty="0" err="1" smtClean="0"/>
                        <a:t>bán</a:t>
                      </a:r>
                      <a:endParaRPr lang="en-US" dirty="0"/>
                    </a:p>
                  </a:txBody>
                  <a:tcPr/>
                </a:tc>
                <a:tc>
                  <a:txBody>
                    <a:bodyPr/>
                    <a:lstStyle/>
                    <a:p>
                      <a:r>
                        <a:rPr lang="en-US" dirty="0" err="1" smtClean="0"/>
                        <a:t>Quảng</a:t>
                      </a:r>
                      <a:r>
                        <a:rPr lang="en-US" baseline="0" dirty="0" smtClean="0"/>
                        <a:t> </a:t>
                      </a:r>
                      <a:r>
                        <a:rPr lang="en-US" baseline="0" dirty="0" err="1" smtClean="0"/>
                        <a:t>cáo</a:t>
                      </a:r>
                      <a:r>
                        <a:rPr lang="en-US" baseline="0" dirty="0" smtClean="0"/>
                        <a:t>, </a:t>
                      </a:r>
                      <a:r>
                        <a:rPr lang="en-US" baseline="0" dirty="0" err="1" smtClean="0"/>
                        <a:t>phí</a:t>
                      </a:r>
                      <a:r>
                        <a:rPr lang="en-US" baseline="0" dirty="0" smtClean="0"/>
                        <a:t> </a:t>
                      </a:r>
                      <a:r>
                        <a:rPr lang="en-US" baseline="0" dirty="0" err="1" smtClean="0"/>
                        <a:t>đăng</a:t>
                      </a:r>
                      <a:r>
                        <a:rPr lang="en-US" baseline="0" dirty="0" smtClean="0"/>
                        <a:t> </a:t>
                      </a:r>
                      <a:r>
                        <a:rPr lang="en-US" baseline="0" dirty="0" err="1" smtClean="0"/>
                        <a:t>ký</a:t>
                      </a:r>
                      <a:endParaRPr lang="en-US" dirty="0"/>
                    </a:p>
                  </a:txBody>
                  <a:tcPr/>
                </a:tc>
                <a:tc>
                  <a:txBody>
                    <a:bodyPr/>
                    <a:lstStyle/>
                    <a:p>
                      <a:r>
                        <a:rPr lang="en-US" dirty="0" smtClean="0"/>
                        <a:t>Facebook</a:t>
                      </a:r>
                    </a:p>
                    <a:p>
                      <a:r>
                        <a:rPr lang="en-US" dirty="0" err="1" smtClean="0"/>
                        <a:t>Webtretho</a:t>
                      </a:r>
                      <a:endParaRPr lang="en-US" dirty="0"/>
                    </a:p>
                  </a:txBody>
                  <a:tcPr/>
                </a:tc>
              </a:tr>
            </a:tbl>
          </a:graphicData>
        </a:graphic>
      </p:graphicFrame>
    </p:spTree>
    <p:extLst>
      <p:ext uri="{BB962C8B-B14F-4D97-AF65-F5344CB8AC3E}">
        <p14:creationId xmlns:p14="http://schemas.microsoft.com/office/powerpoint/2010/main" val="397568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457200"/>
            <a:ext cx="7886700" cy="541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44546A"/>
              </a:buClr>
              <a:buSzPct val="25000"/>
              <a:buFont typeface="Arial"/>
              <a:buNone/>
            </a:pPr>
            <a:r>
              <a:rPr lang="en-US" dirty="0" smtClean="0"/>
              <a:t>1.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Thương</a:t>
            </a:r>
            <a:r>
              <a:rPr lang="en-US" dirty="0" smtClean="0"/>
              <a:t> </a:t>
            </a:r>
            <a:r>
              <a:rPr lang="en-US" dirty="0" err="1" smtClean="0"/>
              <a:t>mại</a:t>
            </a:r>
            <a:r>
              <a:rPr lang="en-US" dirty="0" smtClean="0"/>
              <a:t> </a:t>
            </a:r>
            <a:r>
              <a:rPr lang="en-US" dirty="0" err="1" smtClean="0"/>
              <a:t>điện</a:t>
            </a:r>
            <a:r>
              <a:rPr lang="en-US" dirty="0" smtClean="0"/>
              <a:t> </a:t>
            </a:r>
            <a:r>
              <a:rPr lang="en-US" dirty="0" err="1" smtClean="0"/>
              <a:t>tử</a:t>
            </a:r>
            <a:endParaRPr lang="en-US" sz="2000" b="1" i="0" u="none" strike="noStrike" cap="none" dirty="0">
              <a:solidFill>
                <a:srgbClr val="44546A"/>
              </a:solidFill>
              <a:latin typeface="Arial"/>
              <a:ea typeface="Arial"/>
              <a:cs typeface="Arial"/>
              <a:sym typeface="Arial"/>
            </a:endParaRPr>
          </a:p>
        </p:txBody>
      </p:sp>
      <p:sp>
        <p:nvSpPr>
          <p:cNvPr id="2" name="Rectangle 1"/>
          <p:cNvSpPr/>
          <p:nvPr/>
        </p:nvSpPr>
        <p:spPr>
          <a:xfrm>
            <a:off x="381000" y="998699"/>
            <a:ext cx="8614012" cy="4770537"/>
          </a:xfrm>
          <a:prstGeom prst="rect">
            <a:avLst/>
          </a:prstGeom>
        </p:spPr>
        <p:txBody>
          <a:bodyPr wrap="square">
            <a:spAutoFit/>
          </a:bodyPr>
          <a:lstStyle/>
          <a:p>
            <a:pPr>
              <a:lnSpc>
                <a:spcPct val="150000"/>
              </a:lnSpc>
            </a:pPr>
            <a:r>
              <a:rPr lang="en-US" sz="1800" b="1" dirty="0" smtClean="0"/>
              <a:t>1.2 </a:t>
            </a:r>
            <a:r>
              <a:rPr lang="en-US" sz="1800" b="1" dirty="0" err="1" smtClean="0"/>
              <a:t>Mô</a:t>
            </a:r>
            <a:r>
              <a:rPr lang="en-US" sz="1800" b="1" dirty="0" smtClean="0"/>
              <a:t> </a:t>
            </a:r>
            <a:r>
              <a:rPr lang="en-US" sz="1800" b="1" dirty="0" err="1" smtClean="0"/>
              <a:t>hình</a:t>
            </a:r>
            <a:r>
              <a:rPr lang="en-US" sz="1800" b="1" dirty="0" smtClean="0"/>
              <a:t> </a:t>
            </a:r>
            <a:r>
              <a:rPr lang="en-US" sz="1800" b="1" dirty="0" err="1" smtClean="0"/>
              <a:t>thương</a:t>
            </a:r>
            <a:r>
              <a:rPr lang="en-US" sz="1800" b="1" dirty="0" smtClean="0"/>
              <a:t> </a:t>
            </a:r>
            <a:r>
              <a:rPr lang="en-US" sz="1800" b="1" dirty="0" err="1" smtClean="0"/>
              <a:t>mại</a:t>
            </a:r>
            <a:r>
              <a:rPr lang="en-US" sz="1800" b="1" dirty="0" smtClean="0"/>
              <a:t> </a:t>
            </a:r>
            <a:r>
              <a:rPr lang="en-US" sz="1800" b="1" dirty="0" err="1" smtClean="0"/>
              <a:t>điện</a:t>
            </a:r>
            <a:r>
              <a:rPr lang="en-US" sz="1800" b="1" dirty="0" smtClean="0"/>
              <a:t> </a:t>
            </a:r>
            <a:r>
              <a:rPr lang="en-US" sz="1800" b="1" dirty="0" err="1" smtClean="0"/>
              <a:t>tử</a:t>
            </a:r>
            <a:r>
              <a:rPr lang="en-US" sz="1800" b="1" dirty="0" smtClean="0"/>
              <a:t> </a:t>
            </a:r>
            <a:r>
              <a:rPr lang="en-US" sz="1800" b="1" dirty="0" err="1" smtClean="0"/>
              <a:t>giữa</a:t>
            </a:r>
            <a:r>
              <a:rPr lang="en-US" sz="1800" b="1" dirty="0" smtClean="0"/>
              <a:t> </a:t>
            </a:r>
            <a:r>
              <a:rPr lang="en-US" sz="1800" b="1" dirty="0" err="1" smtClean="0"/>
              <a:t>doanh</a:t>
            </a:r>
            <a:r>
              <a:rPr lang="en-US" sz="1800" b="1" dirty="0" smtClean="0"/>
              <a:t> </a:t>
            </a:r>
            <a:r>
              <a:rPr lang="en-US" sz="1800" b="1" dirty="0" err="1" smtClean="0"/>
              <a:t>nghiệp</a:t>
            </a:r>
            <a:r>
              <a:rPr lang="en-US" sz="1800" b="1" dirty="0" smtClean="0"/>
              <a:t> &amp; </a:t>
            </a:r>
            <a:r>
              <a:rPr lang="en-US" sz="1800" b="1" dirty="0" err="1" smtClean="0"/>
              <a:t>doanh</a:t>
            </a:r>
            <a:r>
              <a:rPr lang="en-US" sz="1800" b="1" dirty="0" smtClean="0"/>
              <a:t> </a:t>
            </a:r>
            <a:r>
              <a:rPr lang="en-US" sz="1800" b="1" dirty="0" err="1" smtClean="0"/>
              <a:t>nghiệp</a:t>
            </a:r>
            <a:r>
              <a:rPr lang="en-US" sz="1800" b="1" dirty="0" smtClean="0"/>
              <a:t> (B2B)</a:t>
            </a:r>
          </a:p>
          <a:p>
            <a:pPr marL="342900" indent="-342900">
              <a:lnSpc>
                <a:spcPct val="150000"/>
              </a:lnSpc>
              <a:buFontTx/>
              <a:buChar char="-"/>
            </a:pPr>
            <a:r>
              <a:rPr lang="en-US" sz="1600" dirty="0" err="1" smtClean="0"/>
              <a:t>Đặc</a:t>
            </a:r>
            <a:r>
              <a:rPr lang="en-US" sz="1600" dirty="0" smtClean="0"/>
              <a:t> </a:t>
            </a:r>
            <a:r>
              <a:rPr lang="en-US" sz="1600" dirty="0" err="1" smtClean="0"/>
              <a:t>điểm</a:t>
            </a:r>
            <a:r>
              <a:rPr lang="en-US" sz="1600" dirty="0" smtClean="0"/>
              <a:t>: </a:t>
            </a:r>
            <a:r>
              <a:rPr lang="en-US" sz="1600" dirty="0" err="1" smtClean="0"/>
              <a:t>Loại</a:t>
            </a:r>
            <a:r>
              <a:rPr lang="en-US" sz="1600" dirty="0" smtClean="0"/>
              <a:t> </a:t>
            </a:r>
            <a:r>
              <a:rPr lang="en-US" sz="1600" dirty="0" err="1" smtClean="0"/>
              <a:t>hình</a:t>
            </a:r>
            <a:r>
              <a:rPr lang="en-US" sz="1600" dirty="0" smtClean="0"/>
              <a:t> </a:t>
            </a:r>
            <a:r>
              <a:rPr lang="en-US" sz="1600" dirty="0" err="1" smtClean="0"/>
              <a:t>giao</a:t>
            </a:r>
            <a:r>
              <a:rPr lang="en-US" sz="1600" dirty="0" smtClean="0"/>
              <a:t> </a:t>
            </a:r>
            <a:r>
              <a:rPr lang="en-US" sz="1600" dirty="0" err="1" smtClean="0"/>
              <a:t>dịch</a:t>
            </a:r>
            <a:r>
              <a:rPr lang="en-US" sz="1600" dirty="0" smtClean="0"/>
              <a:t> qua </a:t>
            </a:r>
            <a:r>
              <a:rPr lang="en-US" sz="1600" dirty="0" err="1" smtClean="0"/>
              <a:t>các</a:t>
            </a:r>
            <a:r>
              <a:rPr lang="en-US" sz="1600" dirty="0" smtClean="0"/>
              <a:t> </a:t>
            </a:r>
            <a:r>
              <a:rPr lang="en-US" sz="1600" dirty="0" err="1" smtClean="0"/>
              <a:t>phương</a:t>
            </a:r>
            <a:r>
              <a:rPr lang="en-US" sz="1600" dirty="0" smtClean="0"/>
              <a:t> </a:t>
            </a:r>
            <a:r>
              <a:rPr lang="en-US" sz="1600" dirty="0" err="1" smtClean="0"/>
              <a:t>tiện</a:t>
            </a:r>
            <a:r>
              <a:rPr lang="en-US" sz="1600" dirty="0" smtClean="0"/>
              <a:t> </a:t>
            </a:r>
            <a:r>
              <a:rPr lang="en-US" sz="1600" dirty="0" err="1" smtClean="0"/>
              <a:t>điện</a:t>
            </a:r>
            <a:r>
              <a:rPr lang="en-US" sz="1600" dirty="0" smtClean="0"/>
              <a:t> </a:t>
            </a:r>
            <a:r>
              <a:rPr lang="en-US" sz="1600" dirty="0" err="1" smtClean="0"/>
              <a:t>tử</a:t>
            </a:r>
            <a:r>
              <a:rPr lang="en-US" sz="1600" dirty="0" smtClean="0"/>
              <a:t> </a:t>
            </a:r>
            <a:r>
              <a:rPr lang="en-US" sz="1600" dirty="0" err="1" smtClean="0"/>
              <a:t>giữa</a:t>
            </a:r>
            <a:r>
              <a:rPr lang="en-US" sz="1600" dirty="0" smtClean="0"/>
              <a:t> </a:t>
            </a:r>
            <a:r>
              <a:rPr lang="en-US" sz="1600" dirty="0" err="1" smtClean="0"/>
              <a:t>doanh</a:t>
            </a:r>
            <a:r>
              <a:rPr lang="en-US" sz="1600" dirty="0" smtClean="0"/>
              <a:t> </a:t>
            </a:r>
            <a:r>
              <a:rPr lang="en-US" sz="1600" dirty="0" err="1" smtClean="0"/>
              <a:t>nghiệp</a:t>
            </a:r>
            <a:r>
              <a:rPr lang="en-US" sz="1600" dirty="0" smtClean="0"/>
              <a:t> </a:t>
            </a:r>
            <a:r>
              <a:rPr lang="en-US" sz="1600" dirty="0" err="1" smtClean="0"/>
              <a:t>với</a:t>
            </a:r>
            <a:r>
              <a:rPr lang="en-US" sz="1600" dirty="0" smtClean="0"/>
              <a:t> </a:t>
            </a:r>
            <a:r>
              <a:rPr lang="en-US" sz="1600" dirty="0" err="1" smtClean="0"/>
              <a:t>doanh</a:t>
            </a:r>
            <a:r>
              <a:rPr lang="en-US" sz="1600" dirty="0" smtClean="0"/>
              <a:t> </a:t>
            </a:r>
            <a:r>
              <a:rPr lang="en-US" sz="1600" dirty="0" err="1" smtClean="0"/>
              <a:t>nghiệp</a:t>
            </a:r>
            <a:r>
              <a:rPr lang="en-US" sz="1600" dirty="0" smtClean="0"/>
              <a:t>. </a:t>
            </a:r>
          </a:p>
          <a:p>
            <a:pPr marL="342900" indent="-342900">
              <a:lnSpc>
                <a:spcPct val="150000"/>
              </a:lnSpc>
              <a:buFontTx/>
              <a:buChar char="-"/>
            </a:pPr>
            <a:endParaRPr lang="en-US" sz="1800" dirty="0" smtClean="0"/>
          </a:p>
          <a:p>
            <a:pPr marL="342900" indent="-342900">
              <a:lnSpc>
                <a:spcPct val="150000"/>
              </a:lnSpc>
              <a:buFontTx/>
              <a:buChar char="-"/>
            </a:pPr>
            <a:endParaRPr lang="en-US" sz="1800" dirty="0" smtClean="0"/>
          </a:p>
          <a:p>
            <a:pPr marL="342900" indent="-342900">
              <a:lnSpc>
                <a:spcPct val="150000"/>
              </a:lnSpc>
              <a:buFontTx/>
              <a:buChar char="-"/>
            </a:pPr>
            <a:endParaRPr lang="en-US" sz="1800" dirty="0"/>
          </a:p>
          <a:p>
            <a:pPr marL="342900" indent="-342900">
              <a:lnSpc>
                <a:spcPct val="150000"/>
              </a:lnSpc>
              <a:buFontTx/>
              <a:buChar char="-"/>
            </a:pPr>
            <a:r>
              <a:rPr lang="en-US" sz="1600" dirty="0" err="1" smtClean="0"/>
              <a:t>Các</a:t>
            </a:r>
            <a:r>
              <a:rPr lang="en-US" sz="1600" dirty="0" smtClean="0"/>
              <a:t> </a:t>
            </a:r>
            <a:r>
              <a:rPr lang="en-US" sz="1600" dirty="0" err="1" smtClean="0"/>
              <a:t>hình</a:t>
            </a:r>
            <a:r>
              <a:rPr lang="en-US" sz="1600" dirty="0" smtClean="0"/>
              <a:t> </a:t>
            </a:r>
            <a:r>
              <a:rPr lang="en-US" sz="1600" dirty="0" err="1" smtClean="0"/>
              <a:t>thức</a:t>
            </a:r>
            <a:r>
              <a:rPr lang="en-US" sz="1600" dirty="0" smtClean="0"/>
              <a:t> </a:t>
            </a:r>
            <a:r>
              <a:rPr lang="en-US" sz="1600" dirty="0" err="1" smtClean="0"/>
              <a:t>tổ</a:t>
            </a:r>
            <a:r>
              <a:rPr lang="en-US" sz="1600" dirty="0" smtClean="0"/>
              <a:t> </a:t>
            </a:r>
            <a:r>
              <a:rPr lang="en-US" sz="1600" dirty="0" err="1" smtClean="0"/>
              <a:t>chức</a:t>
            </a:r>
            <a:r>
              <a:rPr lang="en-US" sz="1600" dirty="0" smtClean="0"/>
              <a:t> </a:t>
            </a:r>
            <a:r>
              <a:rPr lang="en-US" sz="1600" dirty="0" err="1" smtClean="0"/>
              <a:t>hoạt</a:t>
            </a:r>
            <a:r>
              <a:rPr lang="en-US" sz="1600" dirty="0" smtClean="0"/>
              <a:t> </a:t>
            </a:r>
            <a:r>
              <a:rPr lang="en-US" sz="1600" dirty="0" err="1" smtClean="0"/>
              <a:t>động</a:t>
            </a:r>
            <a:r>
              <a:rPr lang="en-US" sz="1600" dirty="0" smtClean="0"/>
              <a:t> </a:t>
            </a:r>
            <a:r>
              <a:rPr lang="en-US" sz="1600" dirty="0" err="1" smtClean="0"/>
              <a:t>kinh</a:t>
            </a:r>
            <a:r>
              <a:rPr lang="en-US" sz="1600" dirty="0" smtClean="0"/>
              <a:t> </a:t>
            </a:r>
            <a:r>
              <a:rPr lang="en-US" sz="1600" dirty="0" err="1" smtClean="0"/>
              <a:t>doanh</a:t>
            </a:r>
            <a:r>
              <a:rPr lang="en-US" sz="1600" dirty="0" smtClean="0"/>
              <a:t> </a:t>
            </a:r>
          </a:p>
          <a:p>
            <a:pPr marL="342900" indent="-342900">
              <a:lnSpc>
                <a:spcPct val="150000"/>
              </a:lnSpc>
              <a:buFontTx/>
              <a:buChar char="-"/>
            </a:pPr>
            <a:endParaRPr lang="en-US" sz="18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a:p>
          <a:p>
            <a:pPr marL="342900" indent="-342900">
              <a:buFontTx/>
              <a:buChar char="-"/>
            </a:pPr>
            <a:endParaRPr lang="en-US" sz="2000" dirty="0" smtClean="0"/>
          </a:p>
          <a:p>
            <a:pPr marL="342900" indent="-342900">
              <a:buFontTx/>
              <a:buChar char="-"/>
            </a:pPr>
            <a:endParaRPr lang="en-US" sz="2000" dirty="0" smtClean="0"/>
          </a:p>
        </p:txBody>
      </p:sp>
      <p:graphicFrame>
        <p:nvGraphicFramePr>
          <p:cNvPr id="3" name="Table 2"/>
          <p:cNvGraphicFramePr>
            <a:graphicFrameLocks noGrp="1"/>
          </p:cNvGraphicFramePr>
          <p:nvPr>
            <p:extLst>
              <p:ext uri="{D42A27DB-BD31-4B8C-83A1-F6EECF244321}">
                <p14:modId xmlns:p14="http://schemas.microsoft.com/office/powerpoint/2010/main" val="2161984153"/>
              </p:ext>
            </p:extLst>
          </p:nvPr>
        </p:nvGraphicFramePr>
        <p:xfrm>
          <a:off x="380998" y="3962400"/>
          <a:ext cx="8382004" cy="2834640"/>
        </p:xfrm>
        <a:graphic>
          <a:graphicData uri="http://schemas.openxmlformats.org/drawingml/2006/table">
            <a:tbl>
              <a:tblPr firstRow="1" bandRow="1">
                <a:tableStyleId>{5C22544A-7EE6-4342-B048-85BDC9FD1C3A}</a:tableStyleId>
              </a:tblPr>
              <a:tblGrid>
                <a:gridCol w="2095501"/>
                <a:gridCol w="2095501"/>
                <a:gridCol w="2095501"/>
                <a:gridCol w="2095501"/>
              </a:tblGrid>
              <a:tr h="148687">
                <a:tc>
                  <a:txBody>
                    <a:bodyPr/>
                    <a:lstStyle/>
                    <a:p>
                      <a:r>
                        <a:rPr lang="en-US" dirty="0" err="1" smtClean="0"/>
                        <a:t>Loại</a:t>
                      </a:r>
                      <a:r>
                        <a:rPr lang="en-US" baseline="0" dirty="0" smtClean="0"/>
                        <a:t> </a:t>
                      </a:r>
                      <a:r>
                        <a:rPr lang="en-US" baseline="0" dirty="0" err="1" smtClean="0"/>
                        <a:t>hình</a:t>
                      </a:r>
                      <a:r>
                        <a:rPr lang="en-US" baseline="0" dirty="0" smtClean="0"/>
                        <a:t> </a:t>
                      </a:r>
                      <a:r>
                        <a:rPr lang="en-US" baseline="0" dirty="0" err="1" smtClean="0"/>
                        <a:t>kinh</a:t>
                      </a:r>
                      <a:r>
                        <a:rPr lang="en-US" baseline="0" dirty="0" smtClean="0"/>
                        <a:t> </a:t>
                      </a:r>
                      <a:r>
                        <a:rPr lang="en-US" baseline="0" dirty="0" err="1" smtClean="0"/>
                        <a:t>doanh</a:t>
                      </a:r>
                      <a:endParaRPr lang="en-US" dirty="0"/>
                    </a:p>
                  </a:txBody>
                  <a:tcPr/>
                </a:tc>
                <a:tc>
                  <a:txBody>
                    <a:bodyPr/>
                    <a:lstStyle/>
                    <a:p>
                      <a:r>
                        <a:rPr lang="en-US" dirty="0" err="1" smtClean="0"/>
                        <a:t>Mô</a:t>
                      </a:r>
                      <a:r>
                        <a:rPr lang="en-US" baseline="0" dirty="0" smtClean="0"/>
                        <a:t> </a:t>
                      </a:r>
                      <a:r>
                        <a:rPr lang="en-US" baseline="0" dirty="0" err="1" smtClean="0"/>
                        <a:t>tả</a:t>
                      </a:r>
                      <a:endParaRPr lang="en-US" dirty="0"/>
                    </a:p>
                  </a:txBody>
                  <a:tcPr/>
                </a:tc>
                <a:tc>
                  <a:txBody>
                    <a:bodyPr/>
                    <a:lstStyle/>
                    <a:p>
                      <a:r>
                        <a:rPr lang="en-US" dirty="0" err="1" smtClean="0"/>
                        <a:t>Mô</a:t>
                      </a:r>
                      <a:r>
                        <a:rPr lang="en-US" baseline="0" dirty="0" smtClean="0"/>
                        <a:t> </a:t>
                      </a:r>
                      <a:r>
                        <a:rPr lang="en-US" baseline="0" dirty="0" err="1" smtClean="0"/>
                        <a:t>hình</a:t>
                      </a:r>
                      <a:r>
                        <a:rPr lang="en-US" baseline="0" dirty="0" smtClean="0"/>
                        <a:t> </a:t>
                      </a:r>
                      <a:r>
                        <a:rPr lang="en-US" baseline="0" dirty="0" err="1" smtClean="0"/>
                        <a:t>doanh</a:t>
                      </a:r>
                      <a:r>
                        <a:rPr lang="en-US" baseline="0" dirty="0" smtClean="0"/>
                        <a:t> </a:t>
                      </a:r>
                      <a:r>
                        <a:rPr lang="en-US" baseline="0" dirty="0" err="1" smtClean="0"/>
                        <a:t>thu</a:t>
                      </a:r>
                      <a:endParaRPr lang="en-US" dirty="0"/>
                    </a:p>
                  </a:txBody>
                  <a:tcPr/>
                </a:tc>
                <a:tc>
                  <a:txBody>
                    <a:bodyPr/>
                    <a:lstStyle/>
                    <a:p>
                      <a:r>
                        <a:rPr lang="en-US" dirty="0" err="1" smtClean="0"/>
                        <a:t>Ví</a:t>
                      </a:r>
                      <a:r>
                        <a:rPr lang="en-US" baseline="0" dirty="0" smtClean="0"/>
                        <a:t> </a:t>
                      </a:r>
                      <a:r>
                        <a:rPr lang="en-US" baseline="0" dirty="0" err="1" smtClean="0"/>
                        <a:t>dụ</a:t>
                      </a:r>
                      <a:r>
                        <a:rPr lang="en-US" baseline="0" dirty="0" smtClean="0"/>
                        <a:t> Website</a:t>
                      </a:r>
                      <a:endParaRPr lang="en-US" dirty="0"/>
                    </a:p>
                  </a:txBody>
                  <a:tcPr/>
                </a:tc>
              </a:tr>
              <a:tr h="370840">
                <a:tc>
                  <a:txBody>
                    <a:bodyPr/>
                    <a:lstStyle/>
                    <a:p>
                      <a:r>
                        <a:rPr lang="en-US" dirty="0" err="1" smtClean="0"/>
                        <a:t>Nhà</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điện</a:t>
                      </a:r>
                      <a:r>
                        <a:rPr lang="en-US" baseline="0" dirty="0" smtClean="0"/>
                        <a:t> </a:t>
                      </a:r>
                      <a:r>
                        <a:rPr lang="en-US" baseline="0" dirty="0" err="1" smtClean="0"/>
                        <a:t>tử</a:t>
                      </a:r>
                      <a:r>
                        <a:rPr lang="en-US" baseline="0" dirty="0" smtClean="0"/>
                        <a:t> (e-distributor)</a:t>
                      </a:r>
                      <a:endParaRPr lang="en-US" dirty="0"/>
                    </a:p>
                  </a:txBody>
                  <a:tcPr/>
                </a:tc>
                <a:tc>
                  <a:txBody>
                    <a:bodyPr/>
                    <a:lstStyle/>
                    <a:p>
                      <a:r>
                        <a:rPr lang="en-US" dirty="0" err="1" smtClean="0"/>
                        <a:t>Cung</a:t>
                      </a:r>
                      <a:r>
                        <a:rPr lang="en-US" dirty="0" smtClean="0"/>
                        <a:t> </a:t>
                      </a:r>
                      <a:r>
                        <a:rPr lang="en-US" dirty="0" err="1" smtClean="0"/>
                        <a:t>cấp</a:t>
                      </a:r>
                      <a:r>
                        <a:rPr lang="en-US" baseline="0" dirty="0" smtClean="0"/>
                        <a:t> </a:t>
                      </a:r>
                      <a:r>
                        <a:rPr lang="en-US" baseline="0" dirty="0" err="1" smtClean="0"/>
                        <a:t>hàng</a:t>
                      </a:r>
                      <a:r>
                        <a:rPr lang="en-US" baseline="0" dirty="0" smtClean="0"/>
                        <a:t> </a:t>
                      </a:r>
                      <a:r>
                        <a:rPr lang="en-US" baseline="0" dirty="0" err="1" smtClean="0"/>
                        <a:t>hoá</a:t>
                      </a:r>
                      <a:r>
                        <a:rPr lang="en-US" baseline="0" dirty="0" smtClean="0"/>
                        <a:t> </a:t>
                      </a:r>
                      <a:r>
                        <a:rPr lang="en-US" baseline="0" dirty="0" err="1" smtClean="0"/>
                        <a:t>và</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tới</a:t>
                      </a:r>
                      <a:r>
                        <a:rPr lang="en-US" baseline="0" dirty="0" smtClean="0"/>
                        <a:t> </a:t>
                      </a:r>
                      <a:r>
                        <a:rPr lang="en-US" baseline="0" dirty="0" err="1" smtClean="0"/>
                        <a:t>doanh</a:t>
                      </a:r>
                      <a:r>
                        <a:rPr lang="en-US" baseline="0" dirty="0" smtClean="0"/>
                        <a:t> </a:t>
                      </a:r>
                      <a:r>
                        <a:rPr lang="en-US" baseline="0" dirty="0" err="1" smtClean="0"/>
                        <a:t>nghiệp</a:t>
                      </a:r>
                      <a:r>
                        <a:rPr lang="en-US" baseline="0" dirty="0" smtClean="0"/>
                        <a:t> </a:t>
                      </a:r>
                      <a:r>
                        <a:rPr lang="en-US" baseline="0" dirty="0" err="1" smtClean="0"/>
                        <a:t>nhằm</a:t>
                      </a:r>
                      <a:r>
                        <a:rPr lang="en-US" baseline="0" dirty="0" smtClean="0"/>
                        <a:t> </a:t>
                      </a:r>
                      <a:r>
                        <a:rPr lang="en-US" baseline="0" dirty="0" err="1" smtClean="0"/>
                        <a:t>giảm</a:t>
                      </a:r>
                      <a:r>
                        <a:rPr lang="en-US" baseline="0" dirty="0" smtClean="0"/>
                        <a:t> </a:t>
                      </a:r>
                      <a:r>
                        <a:rPr lang="en-US" baseline="0" dirty="0" err="1" smtClean="0"/>
                        <a:t>thiểu</a:t>
                      </a:r>
                      <a:r>
                        <a:rPr lang="en-US" baseline="0" dirty="0" smtClean="0"/>
                        <a:t> </a:t>
                      </a:r>
                      <a:r>
                        <a:rPr lang="en-US" baseline="0" dirty="0" err="1" smtClean="0"/>
                        <a:t>chu</a:t>
                      </a:r>
                      <a:r>
                        <a:rPr lang="en-US" baseline="0" dirty="0" smtClean="0"/>
                        <a:t> </a:t>
                      </a:r>
                      <a:r>
                        <a:rPr lang="en-US" baseline="0" dirty="0" err="1" smtClean="0"/>
                        <a:t>trình</a:t>
                      </a:r>
                      <a:r>
                        <a:rPr lang="en-US" baseline="0" dirty="0" smtClean="0"/>
                        <a:t> </a:t>
                      </a:r>
                      <a:r>
                        <a:rPr lang="en-US" baseline="0" dirty="0" err="1" smtClean="0"/>
                        <a:t>bán</a:t>
                      </a:r>
                      <a:r>
                        <a:rPr lang="en-US" baseline="0" dirty="0" smtClean="0"/>
                        <a:t> </a:t>
                      </a:r>
                      <a:r>
                        <a:rPr lang="en-US" baseline="0" dirty="0" err="1" smtClean="0"/>
                        <a:t>hàng</a:t>
                      </a:r>
                      <a:r>
                        <a:rPr lang="en-US" baseline="0" dirty="0" smtClean="0"/>
                        <a:t> &amp; </a:t>
                      </a:r>
                      <a:r>
                        <a:rPr lang="en-US" baseline="0" dirty="0" err="1" smtClean="0"/>
                        <a:t>giá</a:t>
                      </a:r>
                      <a:r>
                        <a:rPr lang="en-US" baseline="0" dirty="0" smtClean="0"/>
                        <a:t> </a:t>
                      </a:r>
                      <a:r>
                        <a:rPr lang="en-US" baseline="0" dirty="0" err="1" smtClean="0"/>
                        <a:t>thành</a:t>
                      </a:r>
                      <a:r>
                        <a:rPr lang="en-US" baseline="0" dirty="0" smtClean="0"/>
                        <a:t> </a:t>
                      </a:r>
                      <a:r>
                        <a:rPr lang="en-US" baseline="0" dirty="0" err="1" smtClean="0"/>
                        <a:t>sản</a:t>
                      </a:r>
                      <a:r>
                        <a:rPr lang="en-US" baseline="0" dirty="0" smtClean="0"/>
                        <a:t> </a:t>
                      </a:r>
                      <a:r>
                        <a:rPr lang="en-US" baseline="0" dirty="0" err="1" smtClean="0"/>
                        <a:t>phẩm</a:t>
                      </a:r>
                      <a:endParaRPr lang="en-US" dirty="0"/>
                    </a:p>
                  </a:txBody>
                  <a:tcPr/>
                </a:tc>
                <a:tc>
                  <a:txBody>
                    <a:bodyPr/>
                    <a:lstStyle/>
                    <a:p>
                      <a:r>
                        <a:rPr lang="en-US" dirty="0" err="1" smtClean="0"/>
                        <a:t>Doanh</a:t>
                      </a:r>
                      <a:r>
                        <a:rPr lang="en-US" baseline="0" dirty="0" smtClean="0"/>
                        <a:t> </a:t>
                      </a:r>
                      <a:r>
                        <a:rPr lang="en-US" baseline="0" dirty="0" err="1" smtClean="0"/>
                        <a:t>số</a:t>
                      </a:r>
                      <a:r>
                        <a:rPr lang="en-US" baseline="0" dirty="0" smtClean="0"/>
                        <a:t> </a:t>
                      </a:r>
                      <a:r>
                        <a:rPr lang="en-US" baseline="0" dirty="0" err="1" smtClean="0"/>
                        <a:t>bán</a:t>
                      </a:r>
                      <a:r>
                        <a:rPr lang="en-US" baseline="0" dirty="0" smtClean="0"/>
                        <a:t> </a:t>
                      </a:r>
                      <a:r>
                        <a:rPr lang="en-US" baseline="0" dirty="0" err="1" smtClean="0"/>
                        <a:t>hàng</a:t>
                      </a:r>
                      <a:endParaRPr lang="en-US" dirty="0"/>
                    </a:p>
                  </a:txBody>
                  <a:tcPr/>
                </a:tc>
                <a:tc>
                  <a:txBody>
                    <a:bodyPr/>
                    <a:lstStyle/>
                    <a:p>
                      <a:r>
                        <a:rPr lang="en-US" dirty="0" smtClean="0"/>
                        <a:t>Partstore.com</a:t>
                      </a:r>
                      <a:r>
                        <a:rPr lang="en-US" baseline="0" dirty="0" smtClean="0"/>
                        <a:t> </a:t>
                      </a:r>
                    </a:p>
                    <a:p>
                      <a:r>
                        <a:rPr lang="en-US" baseline="0" dirty="0" smtClean="0"/>
                        <a:t>Grab for Work</a:t>
                      </a:r>
                    </a:p>
                    <a:p>
                      <a:r>
                        <a:rPr lang="en-US" baseline="0" dirty="0" smtClean="0"/>
                        <a:t>Alibaba</a:t>
                      </a:r>
                      <a:endParaRPr lang="en-US" dirty="0"/>
                    </a:p>
                  </a:txBody>
                  <a:tcPr/>
                </a:tc>
              </a:tr>
              <a:tr h="370840">
                <a:tc>
                  <a:txBody>
                    <a:bodyPr/>
                    <a:lstStyle/>
                    <a:p>
                      <a:r>
                        <a:rPr lang="en-US" dirty="0" err="1" smtClean="0"/>
                        <a:t>Nhà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B2B</a:t>
                      </a:r>
                      <a:endParaRPr lang="en-US" dirty="0"/>
                    </a:p>
                  </a:txBody>
                  <a:tcPr/>
                </a:tc>
                <a:tc>
                  <a:txBody>
                    <a:bodyPr/>
                    <a:lstStyle/>
                    <a:p>
                      <a:r>
                        <a:rPr lang="en-US" dirty="0" err="1" smtClean="0"/>
                        <a:t>Cung</a:t>
                      </a:r>
                      <a:r>
                        <a:rPr lang="en-US" dirty="0" smtClean="0"/>
                        <a:t> </a:t>
                      </a:r>
                      <a:r>
                        <a:rPr lang="en-US" dirty="0" err="1" smtClean="0"/>
                        <a:t>cấp</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Email marketing,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vận</a:t>
                      </a:r>
                      <a:r>
                        <a:rPr lang="en-US" baseline="0" dirty="0" smtClean="0"/>
                        <a:t> </a:t>
                      </a:r>
                      <a:r>
                        <a:rPr lang="en-US" baseline="0" dirty="0" err="1" smtClean="0"/>
                        <a:t>tải</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bảo</a:t>
                      </a:r>
                      <a:r>
                        <a:rPr lang="en-US" baseline="0" dirty="0" smtClean="0"/>
                        <a:t> </a:t>
                      </a:r>
                      <a:r>
                        <a:rPr lang="en-US" baseline="0" dirty="0" err="1" smtClean="0"/>
                        <a:t>hiểm</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giao</a:t>
                      </a:r>
                      <a:r>
                        <a:rPr lang="en-US" baseline="0" dirty="0" smtClean="0"/>
                        <a:t> </a:t>
                      </a:r>
                      <a:r>
                        <a:rPr lang="en-US" baseline="0" dirty="0" err="1" smtClean="0"/>
                        <a:t>dịch</a:t>
                      </a:r>
                      <a:r>
                        <a:rPr lang="en-US" baseline="0" dirty="0" smtClean="0"/>
                        <a:t> TMĐT</a:t>
                      </a:r>
                      <a:endParaRPr lang="en-US" dirty="0"/>
                    </a:p>
                  </a:txBody>
                  <a:tcPr/>
                </a:tc>
                <a:tc>
                  <a:txBody>
                    <a:bodyPr/>
                    <a:lstStyle/>
                    <a:p>
                      <a:r>
                        <a:rPr lang="en-US" dirty="0" err="1" smtClean="0"/>
                        <a:t>Doanh</a:t>
                      </a:r>
                      <a:r>
                        <a:rPr lang="en-US" dirty="0" smtClean="0"/>
                        <a:t> </a:t>
                      </a:r>
                      <a:r>
                        <a:rPr lang="en-US" dirty="0" err="1" smtClean="0"/>
                        <a:t>số</a:t>
                      </a:r>
                      <a:r>
                        <a:rPr lang="en-US" baseline="0" dirty="0" smtClean="0"/>
                        <a:t> </a:t>
                      </a:r>
                      <a:r>
                        <a:rPr lang="en-US" baseline="0" dirty="0" err="1" smtClean="0"/>
                        <a:t>bán</a:t>
                      </a:r>
                      <a:r>
                        <a:rPr lang="en-US" baseline="0" dirty="0" smtClean="0"/>
                        <a:t> </a:t>
                      </a:r>
                      <a:r>
                        <a:rPr lang="en-US" baseline="0" dirty="0" err="1" smtClean="0"/>
                        <a:t>hàng</a:t>
                      </a:r>
                      <a:endParaRPr lang="en-US" dirty="0"/>
                    </a:p>
                  </a:txBody>
                  <a:tcPr/>
                </a:tc>
                <a:tc>
                  <a:txBody>
                    <a:bodyPr/>
                    <a:lstStyle/>
                    <a:p>
                      <a:r>
                        <a:rPr lang="en-US" dirty="0" err="1" smtClean="0"/>
                        <a:t>Saleforces</a:t>
                      </a:r>
                      <a:endParaRPr lang="en-US" dirty="0" smtClean="0"/>
                    </a:p>
                    <a:p>
                      <a:r>
                        <a:rPr lang="en-US" dirty="0" err="1" smtClean="0"/>
                        <a:t>Appboy</a:t>
                      </a:r>
                      <a:endParaRPr lang="en-US" dirty="0" smtClean="0"/>
                    </a:p>
                    <a:p>
                      <a:r>
                        <a:rPr lang="en-US" dirty="0" err="1" smtClean="0"/>
                        <a:t>Giaohangnhanh</a:t>
                      </a:r>
                      <a:endParaRPr lang="en-US" dirty="0" smtClean="0"/>
                    </a:p>
                    <a:p>
                      <a:r>
                        <a:rPr lang="en-US" dirty="0" err="1" smtClean="0"/>
                        <a:t>Axinan</a:t>
                      </a:r>
                      <a:endParaRPr lang="en-US" dirty="0" smtClean="0"/>
                    </a:p>
                    <a:p>
                      <a:endParaRPr lang="en-US" dirty="0"/>
                    </a:p>
                  </a:txBody>
                  <a:tcPr/>
                </a:tc>
              </a:tr>
            </a:tbl>
          </a:graphicData>
        </a:graphic>
      </p:graphicFrame>
      <p:graphicFrame>
        <p:nvGraphicFramePr>
          <p:cNvPr id="4" name="Diagram 3"/>
          <p:cNvGraphicFramePr/>
          <p:nvPr>
            <p:extLst>
              <p:ext uri="{D42A27DB-BD31-4B8C-83A1-F6EECF244321}">
                <p14:modId xmlns:p14="http://schemas.microsoft.com/office/powerpoint/2010/main" val="611506937"/>
              </p:ext>
            </p:extLst>
          </p:nvPr>
        </p:nvGraphicFramePr>
        <p:xfrm>
          <a:off x="1676400" y="2286000"/>
          <a:ext cx="5789494"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800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4088</TotalTime>
  <Words>5761</Words>
  <Application>Microsoft Office PowerPoint</Application>
  <PresentationFormat>On-screen Show (4:3)</PresentationFormat>
  <Paragraphs>778</Paragraphs>
  <Slides>78</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宋体</vt:lpstr>
      <vt:lpstr>Airal</vt:lpstr>
      <vt:lpstr>Arial</vt:lpstr>
      <vt:lpstr>Calibri</vt:lpstr>
      <vt:lpstr>Courier New</vt:lpstr>
      <vt:lpstr>Verdana</vt:lpstr>
      <vt:lpstr>Wingdings</vt:lpstr>
      <vt:lpstr>1_Office Theme</vt:lpstr>
      <vt:lpstr>QUẢN TRỊ CHIẾN LƯỢC THƯƠNG MẠI ĐIỆN TỬ  ThS Trương Thanh Huyền </vt:lpstr>
      <vt:lpstr>How to evaluate </vt:lpstr>
      <vt:lpstr>MÔN HỌC: QUẢN TRỊ CHIẾN LƯỢC THƯƠNG MẠI ĐIỆN TỬ</vt:lpstr>
      <vt:lpstr>Nội dung</vt:lpstr>
      <vt:lpstr>Tài liệu môn học</vt:lpstr>
      <vt:lpstr> Chương 0: TỔNG QUAN VỀ THƯƠNG MẠI ĐIỆN TỬ (TMĐT) </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1. Các mô hình Thương mại điện tử</vt:lpstr>
      <vt:lpstr>2. Lợi ích của Thương mại điện tử</vt:lpstr>
      <vt:lpstr>2. Lợi ích của Thương mại điện tử</vt:lpstr>
      <vt:lpstr>3. Thách thức trong ứng dụng Thương mại điện tử</vt:lpstr>
      <vt:lpstr>4. Định hướng nghề nghiệp</vt:lpstr>
      <vt:lpstr> Chương 1: Giới thiệu và động lực của quản trị chiến lược </vt:lpstr>
      <vt:lpstr>1. Khái niệm </vt:lpstr>
      <vt:lpstr>1. Khái niệm </vt:lpstr>
      <vt:lpstr>1. Khái niệm </vt:lpstr>
      <vt:lpstr>1. Khái niệm </vt:lpstr>
      <vt:lpstr>1. Khái niệm </vt:lpstr>
      <vt:lpstr>1. Khái niệm </vt:lpstr>
      <vt:lpstr>2. Vai trò quan trọng của chiến lược</vt:lpstr>
      <vt:lpstr>2. Vai trò quan trọng của chiến lược</vt:lpstr>
      <vt:lpstr> Chương 2: Quản trị chiến lược điện tử  </vt:lpstr>
      <vt:lpstr>1. Quy trình quản trị chiến lược</vt:lpstr>
      <vt:lpstr>1. Quy trình quản trị chiến lược</vt:lpstr>
      <vt:lpstr>1. Quy trình quản trị chiến lược</vt:lpstr>
      <vt:lpstr>1. Quy trình quản trị chiến lược</vt:lpstr>
      <vt:lpstr>1. Quy trình quản trị chiến lược</vt:lpstr>
      <vt:lpstr>2. Các công cụ hỗ trợ quản trị chiến lược </vt:lpstr>
      <vt:lpstr>2. Các công cụ hỗ trợ quản trị chiến lược </vt:lpstr>
      <vt:lpstr>2. Các công cụ hỗ trợ quản trị chiến lược </vt:lpstr>
      <vt:lpstr>2. Các công cụ hỗ trợ quản trị chiến lược </vt:lpstr>
      <vt:lpstr>2. Các công cụ hỗ trợ quản trị chiến lược </vt:lpstr>
      <vt:lpstr>2. Các công cụ hỗ trợ quản trị chiến lược </vt:lpstr>
      <vt:lpstr>3. Hoạch định chiến lược </vt:lpstr>
      <vt:lpstr>3. Hoạch định chiến lược </vt:lpstr>
      <vt:lpstr>4. Tổ chức &amp; quản trị triển khai</vt:lpstr>
      <vt:lpstr>4. Tổ chức &amp; quản trị triển khai</vt:lpstr>
      <vt:lpstr>5. Kiểm tra đánh giá</vt:lpstr>
      <vt:lpstr>Chương 3: Thẻ điểm cân bằng</vt:lpstr>
      <vt:lpstr>1. Giới thiệu về BSC</vt:lpstr>
      <vt:lpstr>2. Các thành phần của BSC</vt:lpstr>
      <vt:lpstr>2. Các thành phần của BSC</vt:lpstr>
      <vt:lpstr>2. Các thành phần của BSC</vt:lpstr>
      <vt:lpstr>2. Các thành phần của BSC</vt:lpstr>
      <vt:lpstr>2. Các thành phần của BSC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3. Xây dựng BSC cấp chiến lược</vt:lpstr>
      <vt:lpstr> Chương 4: Tích hợp hệ thống quản trị chiến lược với hệ thống Thương mại điện tử  </vt:lpstr>
      <vt:lpstr>  1. Nhắc lại Các mô hình TMĐT  </vt:lpstr>
      <vt:lpstr> 2. Phân tích sự khác biệt của các mô hìnhTMĐT </vt:lpstr>
      <vt:lpstr> 3. Ví dụ thực tiễn </vt:lpstr>
      <vt:lpstr>4. Bài tập thực hành Ứng dụng BSC vào TMĐT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T1 - 2017 BI</dc:title>
  <dc:creator>Nguyen Ngoc Ly</dc:creator>
  <cp:lastModifiedBy>HuyenTT7</cp:lastModifiedBy>
  <cp:revision>280</cp:revision>
  <dcterms:modified xsi:type="dcterms:W3CDTF">2018-01-02T10:44:04Z</dcterms:modified>
</cp:coreProperties>
</file>